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5" r:id="rId4"/>
    <p:sldId id="266" r:id="rId5"/>
    <p:sldId id="267" r:id="rId6"/>
    <p:sldId id="264" r:id="rId7"/>
    <p:sldId id="257" r:id="rId8"/>
    <p:sldId id="258" r:id="rId9"/>
    <p:sldId id="261" r:id="rId10"/>
    <p:sldId id="262" r:id="rId11"/>
    <p:sldId id="260" r:id="rId12"/>
    <p:sldId id="263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4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767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47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79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5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6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9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6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1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4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4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E4664C-EB26-42C5-8E93-84BD9FD31911}" type="datetimeFigureOut">
              <a:rPr lang="en-US" smtClean="0"/>
              <a:t>24.4.2019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95B574-062B-4AE9-8F6B-6D9C890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4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dFreaker/theoretical-foundations-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71DA-BFC9-4D99-8EEB-B5F29D9A7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Theoretical Foundations</a:t>
            </a:r>
            <a:br>
              <a:rPr lang="en-US" dirty="0"/>
            </a:br>
            <a:r>
              <a:rPr lang="en-US" dirty="0"/>
              <a:t>CSCI-3236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57290-A666-4579-AABB-3AC9026B8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Austin Farmer</a:t>
            </a:r>
          </a:p>
        </p:txBody>
      </p:sp>
    </p:spTree>
    <p:extLst>
      <p:ext uri="{BB962C8B-B14F-4D97-AF65-F5344CB8AC3E}">
        <p14:creationId xmlns:p14="http://schemas.microsoft.com/office/powerpoint/2010/main" val="310271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55FC7-6D02-4FE7-AAA3-681CABDC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Iterates through every character in the test string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B9A8BA7-2811-4130-8A8A-5344D4E6A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82" y="1771418"/>
            <a:ext cx="6830378" cy="331516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2212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C0BE-7238-4083-AB8A-2F35D2DA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NFA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E343-19FA-426B-9368-76F0F7E3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Carbon copy of DFA with some minor and major outlined changes</a:t>
            </a:r>
          </a:p>
          <a:p>
            <a:r>
              <a:rPr lang="en-US" dirty="0"/>
              <a:t>Avoided NFA ⮕ DFA solution</a:t>
            </a:r>
          </a:p>
          <a:p>
            <a:r>
              <a:rPr lang="en-US" dirty="0"/>
              <a:t>Any number of paths creates need for recursion</a:t>
            </a:r>
          </a:p>
        </p:txBody>
      </p:sp>
    </p:spTree>
    <p:extLst>
      <p:ext uri="{BB962C8B-B14F-4D97-AF65-F5344CB8AC3E}">
        <p14:creationId xmlns:p14="http://schemas.microsoft.com/office/powerpoint/2010/main" val="212163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55FC7-6D02-4FE7-AAA3-681CABDC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Major change allows for multiple paths for one test string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Also possible for no paths to exist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1BFD618-76B2-4C70-8452-762E95C79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642" y="3314493"/>
            <a:ext cx="6173061" cy="140989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F6ADCE-4A03-4C49-9F23-9C54DA7F6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00" y="1974565"/>
            <a:ext cx="5334744" cy="103837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6896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55FC7-6D02-4FE7-AAA3-681CABDC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Iterate function created to recursively branch through all the possible paths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27523BC-2AAD-4B8C-AABB-8DDC7B17F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82" y="642025"/>
            <a:ext cx="5044106" cy="557394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50380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CCF5-0970-4CFF-9EC2-DA2B5622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Custom DFA Test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2C79-D9EA-4D2E-8338-C5BFF33F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55" y="1580050"/>
            <a:ext cx="5182205" cy="194162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cs typeface="Courier New" panose="02070309020205020404" pitchFamily="49" charset="0"/>
              </a:rPr>
              <a:t>Alphabet: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{0,1,3,q}</a:t>
            </a:r>
          </a:p>
          <a:p>
            <a:pPr marL="36900" indent="0">
              <a:buNone/>
            </a:pPr>
            <a:r>
              <a:rPr lang="en-US" dirty="0">
                <a:cs typeface="Courier New" panose="02070309020205020404" pitchFamily="49" charset="0"/>
              </a:rPr>
              <a:t>States: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a,b,c,d,e,po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dirty="0">
                <a:cs typeface="Courier New" panose="02070309020205020404" pitchFamily="49" charset="0"/>
              </a:rPr>
              <a:t>Start: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</a:t>
            </a:r>
          </a:p>
          <a:p>
            <a:pPr marL="36900" indent="0">
              <a:buNone/>
            </a:pPr>
            <a:r>
              <a:rPr lang="en-US" dirty="0">
                <a:cs typeface="Courier New" panose="02070309020205020404" pitchFamily="49" charset="0"/>
              </a:rPr>
              <a:t>Accepting: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6B5E03-FB1E-49BB-B0C8-71D16427FD8B}"/>
              </a:ext>
            </a:extLst>
          </p:cNvPr>
          <p:cNvSpPr txBox="1">
            <a:spLocks/>
          </p:cNvSpPr>
          <p:nvPr/>
        </p:nvSpPr>
        <p:spPr>
          <a:xfrm>
            <a:off x="8138984" y="1767903"/>
            <a:ext cx="2421923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Transitions: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(a,0)-&gt;b</a:t>
            </a:r>
          </a:p>
          <a:p>
            <a:pPr marL="369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(a,1)-&gt;a</a:t>
            </a:r>
          </a:p>
          <a:p>
            <a:pPr marL="369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(a,3)-&gt;e</a:t>
            </a:r>
          </a:p>
          <a:p>
            <a:pPr marL="369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)-&gt;e</a:t>
            </a:r>
          </a:p>
          <a:p>
            <a:pPr marL="369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(b,0)-&gt;c</a:t>
            </a:r>
          </a:p>
          <a:p>
            <a:pPr marL="369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(b,1)-&gt;a</a:t>
            </a:r>
          </a:p>
          <a:p>
            <a:pPr marL="369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(b,3)-&gt;b</a:t>
            </a:r>
          </a:p>
          <a:p>
            <a:pPr marL="369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)-&gt;po</a:t>
            </a:r>
          </a:p>
          <a:p>
            <a:pPr marL="369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(c,0)-&gt;c</a:t>
            </a:r>
          </a:p>
          <a:p>
            <a:pPr marL="369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(c,1)-&gt;d</a:t>
            </a:r>
          </a:p>
          <a:p>
            <a:pPr marL="369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(c,3)-&gt;po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3A24E6-797A-4496-A2DC-90E1DA94539D}"/>
              </a:ext>
            </a:extLst>
          </p:cNvPr>
          <p:cNvSpPr txBox="1">
            <a:spLocks/>
          </p:cNvSpPr>
          <p:nvPr/>
        </p:nvSpPr>
        <p:spPr>
          <a:xfrm>
            <a:off x="9465274" y="1580050"/>
            <a:ext cx="2421923" cy="46765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(c,q)-&gt;d</a:t>
            </a:r>
          </a:p>
          <a:p>
            <a:pPr marL="3690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(d,0)-&gt;c</a:t>
            </a:r>
          </a:p>
          <a:p>
            <a:pPr marL="3690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(d,1)-&gt;d</a:t>
            </a:r>
          </a:p>
          <a:p>
            <a:pPr marL="3690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(d,3)-&gt;e</a:t>
            </a:r>
          </a:p>
          <a:p>
            <a:pPr marL="3690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(d,q)-&gt;a</a:t>
            </a:r>
          </a:p>
          <a:p>
            <a:pPr marL="3690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(e,0)-&gt;e</a:t>
            </a:r>
          </a:p>
          <a:p>
            <a:pPr marL="3690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(e,1)-&gt;e</a:t>
            </a:r>
          </a:p>
          <a:p>
            <a:pPr marL="3690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(e,3)-&gt;e</a:t>
            </a:r>
          </a:p>
          <a:p>
            <a:pPr marL="3690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(e,q)-&gt;e</a:t>
            </a:r>
          </a:p>
          <a:p>
            <a:pPr marL="3690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(po,0)-&gt;a</a:t>
            </a:r>
          </a:p>
          <a:p>
            <a:pPr marL="3690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(po,1)-&gt;b</a:t>
            </a:r>
          </a:p>
          <a:p>
            <a:pPr marL="3690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(po,3)-&gt;a</a:t>
            </a:r>
          </a:p>
          <a:p>
            <a:pPr marL="3690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(po,q)-&gt;c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736B0-33AE-4D42-A9AF-D68EEA06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296" y="2624311"/>
            <a:ext cx="4190127" cy="33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45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CCF5-0970-4CFF-9EC2-DA2B5622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NFA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2C79-D9EA-4D2E-8338-C5BFF33F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8" y="1580050"/>
            <a:ext cx="5182205" cy="194162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cs typeface="Courier New" panose="02070309020205020404" pitchFamily="49" charset="0"/>
              </a:rPr>
              <a:t>Alphabet: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{0,1,7}</a:t>
            </a:r>
          </a:p>
          <a:p>
            <a:pPr marL="36900" indent="0">
              <a:buNone/>
            </a:pPr>
            <a:r>
              <a:rPr lang="en-US" dirty="0">
                <a:cs typeface="Courier New" panose="02070309020205020404" pitchFamily="49" charset="0"/>
              </a:rPr>
              <a:t>States: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a,b,c,woah,bb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dirty="0">
                <a:cs typeface="Courier New" panose="02070309020205020404" pitchFamily="49" charset="0"/>
              </a:rPr>
              <a:t>Start: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</a:t>
            </a:r>
          </a:p>
          <a:p>
            <a:pPr marL="36900" indent="0">
              <a:buNone/>
            </a:pPr>
            <a:r>
              <a:rPr lang="en-US" dirty="0">
                <a:cs typeface="Courier New" panose="02070309020205020404" pitchFamily="49" charset="0"/>
              </a:rPr>
              <a:t>Accepting: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6B5E03-FB1E-49BB-B0C8-71D16427FD8B}"/>
              </a:ext>
            </a:extLst>
          </p:cNvPr>
          <p:cNvSpPr txBox="1">
            <a:spLocks/>
          </p:cNvSpPr>
          <p:nvPr/>
        </p:nvSpPr>
        <p:spPr>
          <a:xfrm>
            <a:off x="9131340" y="1838289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>
                <a:cs typeface="Courier New" panose="02070309020205020404" pitchFamily="49" charset="0"/>
              </a:rPr>
              <a:t>Transitions: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Font typeface="Wingdings 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(a,0)-&gt;bb</a:t>
            </a:r>
          </a:p>
          <a:p>
            <a:pPr marL="36900" indent="0">
              <a:buFont typeface="Wingdings 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(bb,7)-&gt;b</a:t>
            </a:r>
          </a:p>
          <a:p>
            <a:pPr marL="36900" indent="0">
              <a:buFont typeface="Wingdings 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(b,1)-&gt;b</a:t>
            </a:r>
          </a:p>
          <a:p>
            <a:pPr marL="36900" indent="0">
              <a:buFont typeface="Wingdings 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(b,1)-&gt;c</a:t>
            </a:r>
          </a:p>
          <a:p>
            <a:pPr marL="369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(c,1)-&gt;woah</a:t>
            </a:r>
          </a:p>
          <a:p>
            <a:pPr marL="369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(c,7)-&gt;woah</a:t>
            </a:r>
          </a:p>
          <a:p>
            <a:pPr marL="369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(c,7)-&gt;bb</a:t>
            </a:r>
          </a:p>
          <a:p>
            <a:pPr marL="369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(woah,0)-&gt;a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DA5F8-C1F5-46C6-B8C2-92CC6D0D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474" y="3105825"/>
            <a:ext cx="391532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7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C0BE-7238-4083-AB8A-2F35D2DA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HTML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E343-19FA-426B-9368-76F0F7E3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GUI coded in HTML and CSS</a:t>
            </a:r>
          </a:p>
          <a:p>
            <a:r>
              <a:rPr lang="en-US" dirty="0"/>
              <a:t>Uploaded publicly to my personal GitHub with documentation</a:t>
            </a:r>
          </a:p>
          <a:p>
            <a:r>
              <a:rPr lang="en-US" dirty="0">
                <a:hlinkClick r:id="rId2"/>
              </a:rPr>
              <a:t>https://github.com/WindFreaker/theoretical-foundations-project</a:t>
            </a:r>
            <a:endParaRPr lang="en-US" dirty="0"/>
          </a:p>
          <a:p>
            <a:r>
              <a:rPr lang="en-US" dirty="0"/>
              <a:t>Tested only on Chromium browsers (</a:t>
            </a:r>
            <a:r>
              <a:rPr lang="en-US" dirty="0" err="1"/>
              <a:t>WebKit</a:t>
            </a:r>
            <a:r>
              <a:rPr lang="en-US" dirty="0"/>
              <a:t> limitation)</a:t>
            </a:r>
          </a:p>
        </p:txBody>
      </p:sp>
    </p:spTree>
    <p:extLst>
      <p:ext uri="{BB962C8B-B14F-4D97-AF65-F5344CB8AC3E}">
        <p14:creationId xmlns:p14="http://schemas.microsoft.com/office/powerpoint/2010/main" val="57264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5D9BF-DFE4-4104-92E3-14AFE904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Files can be uploaded from the file explorer or by dragging them on to the GUI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6DB422-4069-4C5B-BE9A-24200B24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210" y="2448387"/>
            <a:ext cx="5647749" cy="329404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ACFF95-398E-4F80-8B59-5EA7DC4A2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843" y="695365"/>
            <a:ext cx="4088203" cy="350604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573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5D9BF-DFE4-4104-92E3-14AFE904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Uploaded file’s text is imported directly to the form’s fields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Form fields can be manually changed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5F9E90B-B976-40D5-B3BC-206F05B99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530" y="3429000"/>
            <a:ext cx="4696480" cy="301984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5A04A8-EBA4-461D-97AB-517399F56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582" y="242682"/>
            <a:ext cx="4639322" cy="294363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Arrow: Bent-Up 8">
            <a:extLst>
              <a:ext uri="{FF2B5EF4-FFF2-40B4-BE49-F238E27FC236}">
                <a16:creationId xmlns:a16="http://schemas.microsoft.com/office/drawing/2014/main" id="{280024A3-1D7B-4D53-9909-CD5AC99E7D14}"/>
              </a:ext>
            </a:extLst>
          </p:cNvPr>
          <p:cNvSpPr/>
          <p:nvPr/>
        </p:nvSpPr>
        <p:spPr>
          <a:xfrm rot="5400000">
            <a:off x="5688180" y="3511086"/>
            <a:ext cx="1174459" cy="101028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5D9BF-DFE4-4104-92E3-14AFE904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Tester script can be changed via selector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Popups provide detailed read-out of identified problems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Completed tests provide details about the steps taken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51E62C8-884F-43D1-A3B2-BBEC3B293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47" y="3397850"/>
            <a:ext cx="2124371" cy="219105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19754-B9A3-44A4-BAFD-FEF776457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368" y="1620254"/>
            <a:ext cx="3943900" cy="108600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6D458-3506-4665-9028-2AA62A3C4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380" y="3127664"/>
            <a:ext cx="1952898" cy="204816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7716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C0BE-7238-4083-AB8A-2F35D2DA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DFA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E343-19FA-426B-9368-76F0F7E3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written entirely in JavaScript</a:t>
            </a:r>
          </a:p>
          <a:p>
            <a:r>
              <a:rPr lang="en-US" dirty="0"/>
              <a:t>All expected errors have proper outputs and are completely handled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5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5D9BF-DFE4-4104-92E3-14AFE904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Parses string inputs for the alphabet, all possible states, and the accepting states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Also checks to make sure there are no duplicate values either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AFC4524-FC8B-4C3D-8CB1-693976C79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169" y="964566"/>
            <a:ext cx="6942266" cy="159592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B1202-9937-439F-B686-496C2AD77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515" y="2706604"/>
            <a:ext cx="4843575" cy="318181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0194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55FC7-6D02-4FE7-AAA3-681CABDC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Verifies both 0 and 1 are in the alphabet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Makes sure the alphabet and states are only made up of letters and numbers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Other needed verifications, etc.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384B1D4-0006-40E2-A2C8-DF8B7882B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994" y="837838"/>
            <a:ext cx="3376245" cy="2743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85FA73-9F32-4CE4-B22F-95091C0BD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628" y="837838"/>
            <a:ext cx="3191320" cy="518232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2D219-1B21-43A8-AF0A-BD2B2F872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045" y="3692989"/>
            <a:ext cx="3086531" cy="194337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001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55FC7-6D02-4FE7-AAA3-681CABDC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Parses list of transitions into a matrix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960D34-784C-41EE-9746-5B783689D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642" y="586473"/>
            <a:ext cx="6581346" cy="568505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35204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383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Calisto MT</vt:lpstr>
      <vt:lpstr>Courier New</vt:lpstr>
      <vt:lpstr>Wingdings 2</vt:lpstr>
      <vt:lpstr>Slate</vt:lpstr>
      <vt:lpstr>Theoretical Foundations CSCI-3236 Project</vt:lpstr>
      <vt:lpstr>HTML Interface</vt:lpstr>
      <vt:lpstr>Files can be uploaded from the file explorer or by dragging them on to the GUI</vt:lpstr>
      <vt:lpstr>Uploaded file’s text is imported directly to the form’s fields  Form fields can be manually changed</vt:lpstr>
      <vt:lpstr>Tester script can be changed via selector  Popups provide detailed read-out of identified problems  Completed tests provide details about the steps taken</vt:lpstr>
      <vt:lpstr>DFA Implementation</vt:lpstr>
      <vt:lpstr>Parses string inputs for the alphabet, all possible states, and the accepting states  Also checks to make sure there are no duplicate values either</vt:lpstr>
      <vt:lpstr>Verifies both 0 and 1 are in the alphabet  Makes sure the alphabet and states are only made up of letters and numbers  Other needed verifications, etc.</vt:lpstr>
      <vt:lpstr>Parses list of transitions into a matrix</vt:lpstr>
      <vt:lpstr>Iterates through every character in the test string</vt:lpstr>
      <vt:lpstr>NFA Implementation</vt:lpstr>
      <vt:lpstr>Major change allows for multiple paths for one test string  Also possible for no paths to exist</vt:lpstr>
      <vt:lpstr>Iterate function created to recursively branch through all the possible paths</vt:lpstr>
      <vt:lpstr>Custom DFA Test File</vt:lpstr>
      <vt:lpstr>NFA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Farmer</dc:creator>
  <cp:lastModifiedBy>Austin Farmer</cp:lastModifiedBy>
  <cp:revision>14</cp:revision>
  <dcterms:created xsi:type="dcterms:W3CDTF">2019-04-25T03:46:57Z</dcterms:created>
  <dcterms:modified xsi:type="dcterms:W3CDTF">2019-04-25T05:28:38Z</dcterms:modified>
</cp:coreProperties>
</file>