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odec Pro" panose="020B0604020202020204" charset="0"/>
      <p:regular r:id="rId3"/>
    </p:embeddedFont>
    <p:embeddedFont>
      <p:font typeface="Codec Pro Bold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263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7B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741479" cy="10287001"/>
          </a:xfrm>
          <a:custGeom>
            <a:avLst/>
            <a:gdLst/>
            <a:ahLst/>
            <a:cxnLst/>
            <a:rect l="l" t="t" r="r" b="b"/>
            <a:pathLst>
              <a:path w="8741479" h="13095848">
                <a:moveTo>
                  <a:pt x="0" y="0"/>
                </a:moveTo>
                <a:lnTo>
                  <a:pt x="8741478" y="0"/>
                </a:lnTo>
                <a:lnTo>
                  <a:pt x="8741478" y="13095848"/>
                </a:lnTo>
                <a:lnTo>
                  <a:pt x="0" y="13095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AutoShape 3"/>
          <p:cNvSpPr/>
          <p:nvPr/>
        </p:nvSpPr>
        <p:spPr>
          <a:xfrm>
            <a:off x="1068218" y="5705074"/>
            <a:ext cx="3572824" cy="857839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SG"/>
          </a:p>
        </p:txBody>
      </p:sp>
      <p:sp>
        <p:nvSpPr>
          <p:cNvPr id="4" name="AutoShape 4"/>
          <p:cNvSpPr/>
          <p:nvPr/>
        </p:nvSpPr>
        <p:spPr>
          <a:xfrm rot="-5400000">
            <a:off x="3356501" y="7601144"/>
            <a:ext cx="130605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" name="Freeform 5"/>
          <p:cNvSpPr/>
          <p:nvPr/>
        </p:nvSpPr>
        <p:spPr>
          <a:xfrm>
            <a:off x="8741479" y="6491762"/>
            <a:ext cx="4174421" cy="3795238"/>
          </a:xfrm>
          <a:custGeom>
            <a:avLst/>
            <a:gdLst/>
            <a:ahLst/>
            <a:cxnLst/>
            <a:rect l="l" t="t" r="r" b="b"/>
            <a:pathLst>
              <a:path w="4404679" h="3795238">
                <a:moveTo>
                  <a:pt x="0" y="0"/>
                </a:moveTo>
                <a:lnTo>
                  <a:pt x="4404679" y="0"/>
                </a:lnTo>
                <a:lnTo>
                  <a:pt x="4404679" y="3795238"/>
                </a:lnTo>
                <a:lnTo>
                  <a:pt x="0" y="379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295" r="-12566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6" name="Freeform 6"/>
          <p:cNvSpPr/>
          <p:nvPr/>
        </p:nvSpPr>
        <p:spPr>
          <a:xfrm>
            <a:off x="12915900" y="6491762"/>
            <a:ext cx="5372100" cy="3795238"/>
          </a:xfrm>
          <a:custGeom>
            <a:avLst/>
            <a:gdLst/>
            <a:ahLst/>
            <a:cxnLst/>
            <a:rect l="l" t="t" r="r" b="b"/>
            <a:pathLst>
              <a:path w="5372100" h="3795238">
                <a:moveTo>
                  <a:pt x="0" y="0"/>
                </a:moveTo>
                <a:lnTo>
                  <a:pt x="5372100" y="0"/>
                </a:lnTo>
                <a:lnTo>
                  <a:pt x="5372100" y="3795238"/>
                </a:lnTo>
                <a:lnTo>
                  <a:pt x="0" y="3795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763" b="-197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7" name="Freeform 7"/>
          <p:cNvSpPr/>
          <p:nvPr/>
        </p:nvSpPr>
        <p:spPr>
          <a:xfrm>
            <a:off x="13036789" y="0"/>
            <a:ext cx="5251211" cy="3811478"/>
          </a:xfrm>
          <a:custGeom>
            <a:avLst/>
            <a:gdLst/>
            <a:ahLst/>
            <a:cxnLst/>
            <a:rect l="l" t="t" r="r" b="b"/>
            <a:pathLst>
              <a:path w="5510951" h="3811478">
                <a:moveTo>
                  <a:pt x="0" y="0"/>
                </a:moveTo>
                <a:lnTo>
                  <a:pt x="5510951" y="0"/>
                </a:lnTo>
                <a:lnTo>
                  <a:pt x="5510951" y="3811478"/>
                </a:lnTo>
                <a:lnTo>
                  <a:pt x="0" y="38114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800" t="-14994" r="-21800" b="-1477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8" name="Freeform 8"/>
          <p:cNvSpPr/>
          <p:nvPr/>
        </p:nvSpPr>
        <p:spPr>
          <a:xfrm>
            <a:off x="8741478" y="0"/>
            <a:ext cx="4295310" cy="3811478"/>
          </a:xfrm>
          <a:custGeom>
            <a:avLst/>
            <a:gdLst/>
            <a:ahLst/>
            <a:cxnLst/>
            <a:rect l="l" t="t" r="r" b="b"/>
            <a:pathLst>
              <a:path w="4491250" h="3811478">
                <a:moveTo>
                  <a:pt x="0" y="0"/>
                </a:moveTo>
                <a:lnTo>
                  <a:pt x="4491251" y="0"/>
                </a:lnTo>
                <a:lnTo>
                  <a:pt x="4491251" y="3811478"/>
                </a:lnTo>
                <a:lnTo>
                  <a:pt x="0" y="38114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649" r="-6649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9" name="TextBox 9"/>
          <p:cNvSpPr txBox="1"/>
          <p:nvPr/>
        </p:nvSpPr>
        <p:spPr>
          <a:xfrm>
            <a:off x="1295400" y="5868272"/>
            <a:ext cx="3118460" cy="480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10"/>
              </a:lnSpc>
              <a:spcBef>
                <a:spcPct val="0"/>
              </a:spcBef>
            </a:pPr>
            <a:r>
              <a:rPr lang="en-US" sz="2700" dirty="0">
                <a:solidFill>
                  <a:srgbClr val="100F0D"/>
                </a:solidFill>
                <a:latin typeface="Codec Pro Bold"/>
              </a:rPr>
              <a:t>Group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5689" y="1465574"/>
            <a:ext cx="8311669" cy="310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00"/>
              </a:lnSpc>
            </a:pPr>
            <a:r>
              <a:rPr lang="en-US" sz="11000" dirty="0">
                <a:solidFill>
                  <a:srgbClr val="FFFFFF"/>
                </a:solidFill>
                <a:latin typeface="Codec Pro Bold"/>
              </a:rPr>
              <a:t>#TEAM</a:t>
            </a:r>
          </a:p>
          <a:p>
            <a:pPr>
              <a:lnSpc>
                <a:spcPts val="12100"/>
              </a:lnSpc>
            </a:pPr>
            <a:r>
              <a:rPr lang="en-US" sz="11000" dirty="0">
                <a:solidFill>
                  <a:srgbClr val="FFFFFF"/>
                </a:solidFill>
                <a:latin typeface="Codec Pro Bold"/>
              </a:rPr>
              <a:t>ELEVATED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5689" y="4600575"/>
            <a:ext cx="831166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3000" spc="60">
                <a:solidFill>
                  <a:srgbClr val="FFFFFF"/>
                </a:solidFill>
                <a:latin typeface="Codec Pro Bold"/>
              </a:rPr>
              <a:t>3.007 Design Thinking and Innovation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68218" y="6886203"/>
            <a:ext cx="2735159" cy="1151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0"/>
              </a:lnSpc>
            </a:pPr>
            <a:r>
              <a:rPr lang="en-US" sz="2300" dirty="0">
                <a:solidFill>
                  <a:srgbClr val="FFFFFF"/>
                </a:solidFill>
                <a:latin typeface="Codec Pro"/>
              </a:rPr>
              <a:t>Megan Chen Jia Yi</a:t>
            </a:r>
          </a:p>
          <a:p>
            <a:pPr>
              <a:lnSpc>
                <a:spcPts val="2990"/>
              </a:lnSpc>
            </a:pPr>
            <a:r>
              <a:rPr lang="en-US" sz="2300" dirty="0">
                <a:solidFill>
                  <a:srgbClr val="FFFFFF"/>
                </a:solidFill>
                <a:latin typeface="Codec Pro"/>
              </a:rPr>
              <a:t>Gan Xiao Tong</a:t>
            </a:r>
          </a:p>
          <a:p>
            <a:pPr>
              <a:lnSpc>
                <a:spcPts val="2990"/>
              </a:lnSpc>
            </a:pPr>
            <a:r>
              <a:rPr lang="en-US" sz="2300" dirty="0">
                <a:solidFill>
                  <a:srgbClr val="FFFFFF"/>
                </a:solidFill>
                <a:latin typeface="Codec Pro"/>
              </a:rPr>
              <a:t>Su </a:t>
            </a:r>
            <a:r>
              <a:rPr lang="en-US" sz="2300" dirty="0" err="1">
                <a:solidFill>
                  <a:srgbClr val="FFFFFF"/>
                </a:solidFill>
                <a:latin typeface="Codec Pro"/>
              </a:rPr>
              <a:t>Keming</a:t>
            </a:r>
            <a:endParaRPr lang="en-US" sz="2300" dirty="0">
              <a:solidFill>
                <a:srgbClr val="FFFFFF"/>
              </a:solidFill>
              <a:latin typeface="Codec Pr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214317" y="6886203"/>
            <a:ext cx="2149801" cy="750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0"/>
              </a:lnSpc>
            </a:pPr>
            <a:r>
              <a:rPr lang="en-US" sz="2300">
                <a:solidFill>
                  <a:srgbClr val="FFFFFF"/>
                </a:solidFill>
                <a:latin typeface="Codec Pro"/>
              </a:rPr>
              <a:t>Russell Teoh</a:t>
            </a:r>
          </a:p>
          <a:p>
            <a:pPr>
              <a:lnSpc>
                <a:spcPts val="2990"/>
              </a:lnSpc>
            </a:pPr>
            <a:r>
              <a:rPr lang="en-US" sz="2300">
                <a:solidFill>
                  <a:srgbClr val="FFFFFF"/>
                </a:solidFill>
                <a:latin typeface="Codec Pro"/>
              </a:rPr>
              <a:t>Goh Jet Wei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57358" y="3811478"/>
            <a:ext cx="9530641" cy="225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63"/>
              </a:lnSpc>
            </a:pPr>
            <a:r>
              <a:rPr lang="en-US" sz="2741" spc="54" dirty="0">
                <a:solidFill>
                  <a:srgbClr val="FFFFFF"/>
                </a:solidFill>
                <a:latin typeface="Codec Pro Bold"/>
              </a:rPr>
              <a:t>Our values:</a:t>
            </a:r>
          </a:p>
          <a:p>
            <a:pPr marL="591839" lvl="1" indent="-295920">
              <a:lnSpc>
                <a:spcPts val="3563"/>
              </a:lnSpc>
              <a:buFont typeface="Arial"/>
              <a:buChar char="•"/>
            </a:pPr>
            <a:r>
              <a:rPr lang="en-US" sz="2000" spc="54" dirty="0">
                <a:solidFill>
                  <a:srgbClr val="FFFFFF"/>
                </a:solidFill>
                <a:latin typeface="Codec Pro"/>
              </a:rPr>
              <a:t>Just like how kaya spreads on the kaya bun, we believe in spreading our ideas and expertise.</a:t>
            </a:r>
          </a:p>
          <a:p>
            <a:pPr marL="591839" lvl="1" indent="-295920">
              <a:lnSpc>
                <a:spcPts val="3563"/>
              </a:lnSpc>
              <a:buFont typeface="Arial"/>
              <a:buChar char="•"/>
            </a:pPr>
            <a:r>
              <a:rPr lang="en-US" sz="2000" spc="54" dirty="0">
                <a:solidFill>
                  <a:srgbClr val="FFFFFF"/>
                </a:solidFill>
                <a:latin typeface="Codec Pro"/>
              </a:rPr>
              <a:t>Just like how the dough rises when we bake kaya buns, we are driven by aspirations to elevate the quality of existing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Codec Pro Bold</vt:lpstr>
      <vt:lpstr>Arial</vt:lpstr>
      <vt:lpstr>Codec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elevated</dc:title>
  <cp:lastModifiedBy>Student - Goh Jet Wei</cp:lastModifiedBy>
  <cp:revision>2</cp:revision>
  <dcterms:created xsi:type="dcterms:W3CDTF">2006-08-16T00:00:00Z</dcterms:created>
  <dcterms:modified xsi:type="dcterms:W3CDTF">2024-02-25T08:24:02Z</dcterms:modified>
  <dc:identifier>DAF9f0qDcDo</dc:identifier>
</cp:coreProperties>
</file>