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43"/>
  </p:notesMasterIdLst>
  <p:handoutMasterIdLst>
    <p:handoutMasterId r:id="rId44"/>
  </p:handoutMasterIdLst>
  <p:sldIdLst>
    <p:sldId id="335" r:id="rId5"/>
    <p:sldId id="345" r:id="rId6"/>
    <p:sldId id="347" r:id="rId7"/>
    <p:sldId id="368" r:id="rId8"/>
    <p:sldId id="435" r:id="rId9"/>
    <p:sldId id="436" r:id="rId10"/>
    <p:sldId id="437" r:id="rId11"/>
    <p:sldId id="440" r:id="rId12"/>
    <p:sldId id="441" r:id="rId13"/>
    <p:sldId id="438" r:id="rId14"/>
    <p:sldId id="439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</p:sldIdLst>
  <p:sldSz cx="9144000" cy="6858000" type="screen4x3"/>
  <p:notesSz cx="6858000" cy="9313863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Troubleshooting </a:t>
            </a:r>
            <a:r>
              <a:rPr lang="en-US" altLang="zh-CN" dirty="0" smtClean="0"/>
              <a:t>vSphere Clusters</a:t>
            </a:r>
            <a:endParaRPr lang="zh-CN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FDM Agent Not Installing on ESXi </a:t>
            </a:r>
            <a:r>
              <a:rPr lang="en-US" altLang="zh-CN" dirty="0" smtClean="0"/>
              <a:t>Host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23" y="914400"/>
            <a:ext cx="80805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4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Lost Host </a:t>
            </a:r>
            <a:r>
              <a:rPr lang="en-US" altLang="zh-CN" dirty="0" smtClean="0"/>
              <a:t>Connectivity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21" y="914400"/>
            <a:ext cx="80611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HA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29" y="914400"/>
            <a:ext cx="80895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3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1" y="914400"/>
            <a:ext cx="808429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Insufficient Physical </a:t>
            </a:r>
            <a:r>
              <a:rPr lang="fr-FR" altLang="zh-CN" dirty="0" smtClean="0"/>
              <a:t>Resources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36" y="914400"/>
            <a:ext cx="811812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Bandwidth </a:t>
            </a:r>
            <a:r>
              <a:rPr lang="en-US" altLang="zh-CN" dirty="0" smtClean="0"/>
              <a:t>Reservation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97" y="914400"/>
            <a:ext cx="809480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0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Excessive Virtual Machine </a:t>
            </a:r>
            <a:r>
              <a:rPr lang="en-US" altLang="zh-CN" dirty="0" smtClean="0"/>
              <a:t>Reservations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29" y="914400"/>
            <a:ext cx="80895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Admission Control Policy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24" y="914400"/>
            <a:ext cx="80663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HA Cluster: Admission Control </a:t>
            </a:r>
            <a:r>
              <a:rPr lang="en-US" altLang="zh-CN" dirty="0" smtClean="0"/>
              <a:t>Guidelines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43" y="914400"/>
            <a:ext cx="807011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Calculating Slot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16" y="914400"/>
            <a:ext cx="81361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you scale your VMware vSphere® environment, you must be aware of the vSphere features and functions that help you manage the hosts in your environment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vSphere administrator must be able to identify and troubleshoot VMware vSphere® High Availability, VMware vSphere® vMotion®, and VMware vSphere® Storage DRSTM problems to keep the cluster running properly and continuously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Slot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06" y="914400"/>
            <a:ext cx="810538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Reserving a Percentage of Cluster </a:t>
            </a:r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52" y="914400"/>
            <a:ext cx="813249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Calculating Current Failover </a:t>
            </a:r>
            <a:r>
              <a:rPr lang="en-US" altLang="zh-CN" dirty="0" smtClean="0"/>
              <a:t>Capacity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1" y="914400"/>
            <a:ext cx="808429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Troubleshooting </a:t>
            </a:r>
            <a:r>
              <a:rPr lang="en-US" altLang="zh-CN" dirty="0" smtClean="0"/>
              <a:t>Commands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29" y="914400"/>
            <a:ext cx="80895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0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vSphere </a:t>
            </a:r>
            <a:r>
              <a:rPr lang="en-US" altLang="zh-CN" dirty="0" smtClean="0"/>
              <a:t>vMotion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1" y="914400"/>
            <a:ext cx="808429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4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vMotion TCP/IP </a:t>
            </a:r>
            <a:r>
              <a:rPr lang="en-US" altLang="zh-CN" dirty="0" smtClean="0"/>
              <a:t>Stacks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37" y="914400"/>
            <a:ext cx="80753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 Distance vMotion and Cross vCenter Server </a:t>
            </a:r>
            <a:r>
              <a:rPr lang="en-US" altLang="zh-CN" dirty="0" smtClean="0"/>
              <a:t>vMotion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91" y="914400"/>
            <a:ext cx="812181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vMotion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37" y="914400"/>
            <a:ext cx="80753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36" y="914400"/>
            <a:ext cx="811812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8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VMkernel Interface </a:t>
            </a:r>
            <a:r>
              <a:rPr lang="fr-FR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06" y="914400"/>
            <a:ext cx="810538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/>
              <a:t>Course Introduction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Introduction to Troubleshooting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Tools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Virtual Networking 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Storage </a:t>
            </a:r>
            <a:endParaRPr lang="en-US" altLang="zh-CN" dirty="0" smtClean="0"/>
          </a:p>
          <a:p>
            <a:pPr marL="457200" indent="-457200">
              <a:buFontTx/>
              <a:buAutoNum type="arabicPeriod"/>
            </a:pPr>
            <a:r>
              <a:rPr lang="en-US" altLang="zh-CN" b="1" dirty="0">
                <a:solidFill>
                  <a:srgbClr val="0070C0"/>
                </a:solidFill>
              </a:rPr>
              <a:t>Troubleshooting vSphere Clusters 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vCenter Server and ESXi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Environment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17" y="914400"/>
            <a:ext cx="80715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28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Required Disk Space Not </a:t>
            </a:r>
            <a:r>
              <a:rPr lang="en-US" altLang="zh-CN" dirty="0" smtClean="0"/>
              <a:t>Available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98" y="914400"/>
            <a:ext cx="814200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Reservation Requirements Not </a:t>
            </a:r>
            <a:r>
              <a:rPr lang="en-US" altLang="zh-CN" dirty="0" smtClean="0"/>
              <a:t>Met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5" y="914400"/>
            <a:ext cx="810338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7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</a:t>
            </a:r>
            <a:r>
              <a:rPr lang="en-US" altLang="zh-CN" dirty="0" err="1"/>
              <a:t>log.rotateSize</a:t>
            </a:r>
            <a:r>
              <a:rPr lang="en-US" altLang="zh-CN" dirty="0"/>
              <a:t> Set to Low 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14" y="914400"/>
            <a:ext cx="809457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Resetting </a:t>
            </a:r>
            <a:r>
              <a:rPr lang="en-US" altLang="zh-CN" dirty="0" err="1" smtClean="0"/>
              <a:t>Migrate.Enabled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5" y="914400"/>
            <a:ext cx="811740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04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vMotion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5" y="914400"/>
            <a:ext cx="811740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vSphere DRS </a:t>
            </a:r>
            <a:r>
              <a:rPr lang="fr-FR" altLang="zh-CN" dirty="0" smtClean="0"/>
              <a:t>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9" y="914400"/>
            <a:ext cx="81262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7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Configuration </a:t>
            </a:r>
            <a:r>
              <a:rPr lang="en-US" altLang="zh-CN" dirty="0" smtClean="0"/>
              <a:t>Problems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23" y="914400"/>
            <a:ext cx="80857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4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98" y="914400"/>
            <a:ext cx="81190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module, you should be able to meet the following </a:t>
            </a:r>
            <a:r>
              <a:rPr lang="en-US" altLang="zh-CN" dirty="0" smtClean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and troubleshoot vSphere HA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solve vSphere vMotion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Diagnose </a:t>
            </a:r>
            <a:r>
              <a:rPr lang="en-US" altLang="zh-CN" dirty="0"/>
              <a:t>and troubleshoot common VMware vSphere® Distributed Resource </a:t>
            </a:r>
            <a:r>
              <a:rPr lang="en-US" altLang="zh-CN" dirty="0" smtClean="0"/>
              <a:t>Scheduler problems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vSphere </a:t>
            </a:r>
            <a:r>
              <a:rPr lang="en-US" altLang="zh-CN" dirty="0" smtClean="0"/>
              <a:t>HA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79" y="914400"/>
            <a:ext cx="81022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vSphere HA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65" y="914400"/>
            <a:ext cx="80932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93" y="914400"/>
            <a:ext cx="81128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Not Meeting vSphere HA </a:t>
            </a:r>
            <a:r>
              <a:rPr lang="en-US" altLang="zh-CN" dirty="0" smtClean="0"/>
              <a:t>Requirements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97" y="914400"/>
            <a:ext cx="809480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Heartbeat Datastore </a:t>
            </a:r>
            <a:r>
              <a:rPr lang="en-US" altLang="zh-CN" dirty="0" smtClean="0"/>
              <a:t>Inaccessible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37" y="914400"/>
            <a:ext cx="80753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58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3AA5D-D035-452B-BD5C-EB91BB79386B}">
  <ds:schemaRefs>
    <ds:schemaRef ds:uri="http://schemas.microsoft.com/office/2006/metadata/properties"/>
    <ds:schemaRef ds:uri="288e86e3-13ec-46f3-a9d0-a70aaaa1e93e"/>
    <ds:schemaRef ds:uri="4f15fc31-3d0d-47e7-af43-e227d2cb0a5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全屏显示(4:3)</PresentationFormat>
  <Paragraphs>54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ＭＳ Ｐゴシック</vt:lpstr>
      <vt:lpstr>黑体</vt:lpstr>
      <vt:lpstr>Arial</vt:lpstr>
      <vt:lpstr>Calibri</vt:lpstr>
      <vt:lpstr>CORP_TEMPLATE_ILT</vt:lpstr>
      <vt:lpstr>Troubleshooting vSphere Clusters</vt:lpstr>
      <vt:lpstr>Importance</vt:lpstr>
      <vt:lpstr>You Are Here</vt:lpstr>
      <vt:lpstr>Learner Objectives</vt:lpstr>
      <vt:lpstr>Review of vSphere HA</vt:lpstr>
      <vt:lpstr>vSphere HA Problem 1</vt:lpstr>
      <vt:lpstr>Identifying Possible Causes</vt:lpstr>
      <vt:lpstr>Possible Cause: Not Meeting vSphere HA Requirements</vt:lpstr>
      <vt:lpstr>Possible Cause: Heartbeat Datastore Inaccessible</vt:lpstr>
      <vt:lpstr>Possible Cause: FDM Agent Not Installing on ESXi Host</vt:lpstr>
      <vt:lpstr>Possible Cause: Lost Host Connectivity</vt:lpstr>
      <vt:lpstr>vSphere HA Problem 2</vt:lpstr>
      <vt:lpstr>Identifying Possible Causes</vt:lpstr>
      <vt:lpstr>Possible Cause: Insufficient Physical Resources</vt:lpstr>
      <vt:lpstr>Bandwidth Reservation</vt:lpstr>
      <vt:lpstr>Possible Cause: Excessive Virtual Machine Reservations</vt:lpstr>
      <vt:lpstr>Possible Cause: Admission Control Policy Misconfiguration</vt:lpstr>
      <vt:lpstr>vSphere HA Cluster: Admission Control Guidelines</vt:lpstr>
      <vt:lpstr>Example of Calculating Slot Size</vt:lpstr>
      <vt:lpstr>Applying Slot Size</vt:lpstr>
      <vt:lpstr>Reserving a Percentage of Cluster Resources</vt:lpstr>
      <vt:lpstr>Calculating Current Failover Capacity</vt:lpstr>
      <vt:lpstr>Useful Troubleshooting Commands</vt:lpstr>
      <vt:lpstr>Review of vSphere vMotion</vt:lpstr>
      <vt:lpstr>vSphere vMotion TCP/IP Stacks</vt:lpstr>
      <vt:lpstr>Long Distance vMotion and Cross vCenter Server vMotion</vt:lpstr>
      <vt:lpstr>vSphere vMotion Problem 1</vt:lpstr>
      <vt:lpstr>Identifying Possible Causes</vt:lpstr>
      <vt:lpstr>Possible Cause: VMkernel Interface Misconfiguration</vt:lpstr>
      <vt:lpstr>Possible Cause: Environment Misconfiguration</vt:lpstr>
      <vt:lpstr>Possible Cause: Required Disk Space Not Available</vt:lpstr>
      <vt:lpstr>Possible Cause: Reservation Requirements Not Met</vt:lpstr>
      <vt:lpstr>Possible Cause: log.rotateSize Set to Low Value</vt:lpstr>
      <vt:lpstr>Resetting Migrate.Enabled</vt:lpstr>
      <vt:lpstr>vSphere vMotion Problem 2</vt:lpstr>
      <vt:lpstr>Possible Cause: vSphere DRS Configuration</vt:lpstr>
      <vt:lpstr>Possible Cause: Configuration Problems</vt:lpstr>
      <vt:lpstr>Review of Learner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2016-11-27T07:53:06Z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