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9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0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3638-7CFC-438B-AB39-1E4196D113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530A-A23F-4775-ADBF-F77D6F75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 Power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 rot="8100000">
            <a:off x="1452468" y="325325"/>
            <a:ext cx="6217920" cy="6217920"/>
          </a:xfrm>
          <a:prstGeom prst="ellipse">
            <a:avLst/>
          </a:prstGeom>
          <a:solidFill>
            <a:schemeClr val="accent1">
              <a:alpha val="7000"/>
            </a:schemeClr>
          </a:solidFill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135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28600" y="76200"/>
            <a:ext cx="4567409" cy="457200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7-Point Star 6"/>
          <p:cNvSpPr/>
          <p:nvPr/>
        </p:nvSpPr>
        <p:spPr>
          <a:xfrm>
            <a:off x="4198274" y="781872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2829157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4255161" y="1709788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Notched Right Arrow 11"/>
          <p:cNvSpPr/>
          <p:nvPr/>
        </p:nvSpPr>
        <p:spPr>
          <a:xfrm rot="2700000">
            <a:off x="2227402" y="1233980"/>
            <a:ext cx="1076249" cy="4005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-Point Star 13"/>
          <p:cNvSpPr/>
          <p:nvPr/>
        </p:nvSpPr>
        <p:spPr>
          <a:xfrm>
            <a:off x="5361241" y="1709788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7-Point Star 14"/>
          <p:cNvSpPr/>
          <p:nvPr/>
        </p:nvSpPr>
        <p:spPr>
          <a:xfrm>
            <a:off x="1837142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7-Point Star 15"/>
          <p:cNvSpPr/>
          <p:nvPr/>
        </p:nvSpPr>
        <p:spPr>
          <a:xfrm>
            <a:off x="3803113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7-Point Star 16"/>
          <p:cNvSpPr/>
          <p:nvPr/>
        </p:nvSpPr>
        <p:spPr>
          <a:xfrm>
            <a:off x="5805202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7-Point Star 17"/>
          <p:cNvSpPr/>
          <p:nvPr/>
        </p:nvSpPr>
        <p:spPr>
          <a:xfrm>
            <a:off x="3149081" y="1709788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7-Point Star 18"/>
          <p:cNvSpPr/>
          <p:nvPr/>
        </p:nvSpPr>
        <p:spPr>
          <a:xfrm>
            <a:off x="4813187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7-Point Star 19"/>
          <p:cNvSpPr/>
          <p:nvPr/>
        </p:nvSpPr>
        <p:spPr>
          <a:xfrm>
            <a:off x="5788905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7-Point Star 20"/>
          <p:cNvSpPr/>
          <p:nvPr/>
        </p:nvSpPr>
        <p:spPr>
          <a:xfrm>
            <a:off x="6467322" y="1709788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7-Point Star 22"/>
          <p:cNvSpPr/>
          <p:nvPr/>
        </p:nvSpPr>
        <p:spPr>
          <a:xfrm>
            <a:off x="6781800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7-Point Star 23"/>
          <p:cNvSpPr/>
          <p:nvPr/>
        </p:nvSpPr>
        <p:spPr>
          <a:xfrm>
            <a:off x="1817321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7-Point Star 25"/>
          <p:cNvSpPr/>
          <p:nvPr/>
        </p:nvSpPr>
        <p:spPr>
          <a:xfrm>
            <a:off x="3260310" y="781872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7-Point Star 26"/>
          <p:cNvSpPr/>
          <p:nvPr/>
        </p:nvSpPr>
        <p:spPr>
          <a:xfrm>
            <a:off x="2810217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7-Point Star 27"/>
          <p:cNvSpPr/>
          <p:nvPr/>
        </p:nvSpPr>
        <p:spPr>
          <a:xfrm>
            <a:off x="6797216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7-Point Star 28"/>
          <p:cNvSpPr/>
          <p:nvPr/>
        </p:nvSpPr>
        <p:spPr>
          <a:xfrm>
            <a:off x="3821172" y="2700737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7-Point Star 29"/>
          <p:cNvSpPr/>
          <p:nvPr/>
        </p:nvSpPr>
        <p:spPr>
          <a:xfrm>
            <a:off x="5136239" y="781872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7-Point Star 30"/>
          <p:cNvSpPr/>
          <p:nvPr/>
        </p:nvSpPr>
        <p:spPr>
          <a:xfrm>
            <a:off x="4796009" y="36576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7-Point Star 31"/>
          <p:cNvSpPr/>
          <p:nvPr/>
        </p:nvSpPr>
        <p:spPr>
          <a:xfrm>
            <a:off x="2043001" y="1709788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7-Point Star 49"/>
          <p:cNvSpPr/>
          <p:nvPr/>
        </p:nvSpPr>
        <p:spPr>
          <a:xfrm>
            <a:off x="4271740" y="47244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7-Point Star 50"/>
          <p:cNvSpPr/>
          <p:nvPr/>
        </p:nvSpPr>
        <p:spPr>
          <a:xfrm>
            <a:off x="5377820" y="47244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7-Point Star 51"/>
          <p:cNvSpPr/>
          <p:nvPr/>
        </p:nvSpPr>
        <p:spPr>
          <a:xfrm>
            <a:off x="3165660" y="47244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3" name="7-Point Star 52"/>
          <p:cNvSpPr/>
          <p:nvPr/>
        </p:nvSpPr>
        <p:spPr>
          <a:xfrm>
            <a:off x="6483901" y="47244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7-Point Star 53"/>
          <p:cNvSpPr/>
          <p:nvPr/>
        </p:nvSpPr>
        <p:spPr>
          <a:xfrm>
            <a:off x="2059580" y="47244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5" name="7-Point Star 54"/>
          <p:cNvSpPr/>
          <p:nvPr/>
        </p:nvSpPr>
        <p:spPr>
          <a:xfrm>
            <a:off x="4232377" y="56388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7-Point Star 55"/>
          <p:cNvSpPr/>
          <p:nvPr/>
        </p:nvSpPr>
        <p:spPr>
          <a:xfrm>
            <a:off x="3294412" y="56388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7-Point Star 56"/>
          <p:cNvSpPr/>
          <p:nvPr/>
        </p:nvSpPr>
        <p:spPr>
          <a:xfrm>
            <a:off x="5170341" y="5638800"/>
            <a:ext cx="609600" cy="609600"/>
          </a:xfrm>
          <a:prstGeom prst="star7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>
          <a:xfrm rot="18993140">
            <a:off x="2128563" y="2723696"/>
            <a:ext cx="2109161" cy="6092759"/>
          </a:xfrm>
          <a:prstGeom prst="downArrow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8993140">
            <a:off x="2917958" y="1142571"/>
            <a:ext cx="2183269" cy="7296481"/>
          </a:xfrm>
          <a:prstGeom prst="downArrow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 rot="18993140">
            <a:off x="3924658" y="171525"/>
            <a:ext cx="2162926" cy="7513857"/>
          </a:xfrm>
          <a:prstGeom prst="downArrow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8993140">
            <a:off x="4845747" y="-637811"/>
            <a:ext cx="2189736" cy="7274452"/>
          </a:xfrm>
          <a:prstGeom prst="downArrow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8993140">
            <a:off x="5910630" y="-857511"/>
            <a:ext cx="2109161" cy="6144875"/>
          </a:xfrm>
          <a:prstGeom prst="downArrow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Wind Power Simulation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Power Simulation</dc:title>
  <dc:creator>Don</dc:creator>
  <cp:lastModifiedBy>Don</cp:lastModifiedBy>
  <cp:revision>12</cp:revision>
  <dcterms:created xsi:type="dcterms:W3CDTF">2023-03-07T01:36:02Z</dcterms:created>
  <dcterms:modified xsi:type="dcterms:W3CDTF">2023-03-07T05:28:06Z</dcterms:modified>
</cp:coreProperties>
</file>