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5" r:id="rId6"/>
    <p:sldId id="257" r:id="rId7"/>
    <p:sldId id="264" r:id="rId8"/>
    <p:sldId id="259" r:id="rId9"/>
    <p:sldId id="258" r:id="rId10"/>
    <p:sldId id="260" r:id="rId11"/>
    <p:sldId id="261" r:id="rId12"/>
    <p:sldId id="262" r:id="rId13"/>
    <p:sldId id="266" r:id="rId14"/>
    <p:sldId id="26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aume Mouchet" initials="GM" lastIdx="1" clrIdx="0">
    <p:extLst>
      <p:ext uri="{19B8F6BF-5375-455C-9EA6-DF929625EA0E}">
        <p15:presenceInfo xmlns:p15="http://schemas.microsoft.com/office/powerpoint/2012/main" userId="18fa5e70b724e7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AEDF8-A084-4E7E-B430-53F188E95D1A}" v="8" dt="2022-02-24T09:58:2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A293-F371-44F3-AC30-421E6257A29E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7F0E8-316C-464C-B308-F2E4AF3413F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74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index:_</a:t>
            </a:r>
            <a:r>
              <a:rPr lang="fr-CH" dirty="0" err="1"/>
              <a:t>view.php</a:t>
            </a:r>
            <a:endParaRPr lang="fr-CH" dirty="0"/>
          </a:p>
          <a:p>
            <a:r>
              <a:rPr lang="fr-CH" dirty="0"/>
              <a:t>Url: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7F0E8-316C-464C-B308-F2E4AF3413F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188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add_deck.view.php</a:t>
            </a:r>
            <a:endParaRPr lang="fr-CH" dirty="0"/>
          </a:p>
          <a:p>
            <a:r>
              <a:rPr lang="fr-CH" dirty="0"/>
              <a:t>Url: </a:t>
            </a:r>
            <a:r>
              <a:rPr lang="fr-CH" dirty="0" err="1"/>
              <a:t>add_deck</a:t>
            </a:r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7F0E8-316C-464C-B308-F2E4AF3413FA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8264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Show_deck.view.php</a:t>
            </a:r>
            <a:endParaRPr lang="fr-CH" dirty="0"/>
          </a:p>
          <a:p>
            <a:r>
              <a:rPr lang="fr-CH" dirty="0"/>
              <a:t>Url: deck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7F0E8-316C-464C-B308-F2E4AF3413FA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83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sign_up_view.php</a:t>
            </a:r>
            <a:endParaRPr lang="fr-CH" dirty="0"/>
          </a:p>
          <a:p>
            <a:r>
              <a:rPr lang="fr-CH" dirty="0"/>
              <a:t>Url: </a:t>
            </a:r>
            <a:r>
              <a:rPr lang="fr-CH" dirty="0" err="1"/>
              <a:t>sign_up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7F0E8-316C-464C-B308-F2E4AF3413F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5475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Advanced_research.view.php</a:t>
            </a:r>
            <a:endParaRPr lang="fr-CH" dirty="0"/>
          </a:p>
          <a:p>
            <a:r>
              <a:rPr lang="fr-CH" dirty="0"/>
              <a:t>Url:advanced_research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7F0E8-316C-464C-B308-F2E4AF3413F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354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Show_cards_view.php</a:t>
            </a:r>
            <a:endParaRPr lang="fr-CH" dirty="0"/>
          </a:p>
          <a:p>
            <a:r>
              <a:rPr lang="fr-CH" dirty="0"/>
              <a:t>Url: </a:t>
            </a:r>
            <a:r>
              <a:rPr lang="fr-CH" dirty="0" err="1"/>
              <a:t>cards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7F0E8-316C-464C-B308-F2E4AF3413F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388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Show_card.view.php</a:t>
            </a:r>
            <a:endParaRPr lang="fr-CH" dirty="0"/>
          </a:p>
          <a:p>
            <a:r>
              <a:rPr lang="fr-CH" dirty="0"/>
              <a:t>Url: </a:t>
            </a:r>
            <a:r>
              <a:rPr lang="fr-CH" dirty="0" err="1"/>
              <a:t>card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7F0E8-316C-464C-B308-F2E4AF3413F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247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Show_collection.view.php</a:t>
            </a:r>
            <a:endParaRPr lang="fr-CH" dirty="0"/>
          </a:p>
          <a:p>
            <a:r>
              <a:rPr lang="fr-CH" dirty="0"/>
              <a:t>Url: collection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7F0E8-316C-464C-B308-F2E4AF3413F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8180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Show_extensions.view.php</a:t>
            </a:r>
            <a:endParaRPr lang="fr-CH" dirty="0"/>
          </a:p>
          <a:p>
            <a:r>
              <a:rPr lang="fr-CH" dirty="0"/>
              <a:t>Url: extensions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7F0E8-316C-464C-B308-F2E4AF3413F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563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Show_extension.view.php</a:t>
            </a:r>
            <a:endParaRPr lang="fr-CH" dirty="0"/>
          </a:p>
          <a:p>
            <a:r>
              <a:rPr lang="fr-CH" dirty="0"/>
              <a:t>Url: extension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7F0E8-316C-464C-B308-F2E4AF3413F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1273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Show_decks.view.php</a:t>
            </a:r>
            <a:endParaRPr lang="fr-CH" dirty="0"/>
          </a:p>
          <a:p>
            <a:r>
              <a:rPr lang="fr-CH" dirty="0"/>
              <a:t>Url: decks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7F0E8-316C-464C-B308-F2E4AF3413F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12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F673E-A246-43DD-8954-5733EAAD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7D6836-C0DF-4AFC-9E20-D03F7D755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53D359-EBB8-454E-AEFD-DDFF1518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D0FB-F3BD-4A60-880E-71B2FDF2A095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850565-2BB5-4999-9229-2ADBF103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3FF338-A338-495C-B623-B3A3C6C1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AD2-60DB-49CB-B679-640D46190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504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970E9-72F0-492F-A2D2-E02D5F6A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9083E-E4F9-4220-86C5-6485DEA6B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A1B8D-396C-4522-8EE0-5D32F793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D0FB-F3BD-4A60-880E-71B2FDF2A095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801AEB-B50B-453C-A477-6CB13BFB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26668C-6D28-4DC6-8506-F3545C4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AD2-60DB-49CB-B679-640D46190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347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CB17FAF-0DD0-463B-A3D0-2841658F2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DECF36-483D-4C3F-AAD2-A4C0ECC9F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90A61-F398-4AD2-9425-23A9E651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D0FB-F3BD-4A60-880E-71B2FDF2A095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3CCC53-E6C0-4634-AE69-C9C43D19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BD73BF-E942-46CF-BAE4-141510CE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AD2-60DB-49CB-B679-640D46190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24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8D0A5-3470-4D1E-97F6-CD4FCCF5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EEAC1F-2025-452C-8D99-EEF7E3D7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2EA200-CC50-445C-B64E-A30C66D0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D0FB-F3BD-4A60-880E-71B2FDF2A095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137A4-375B-4ADC-B059-A6783381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444EBB-1689-4940-8023-DBAE971C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AD2-60DB-49CB-B679-640D46190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076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FE6F8-01C3-4C7A-81C8-50E4F6CC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6E172A-E59D-4492-B7C0-6D954FEF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1FB54-5883-45A3-B21F-833F37DF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D0FB-F3BD-4A60-880E-71B2FDF2A095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53C78-5280-40F3-ADD4-5DC97304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BD88D-1F0B-49AD-B651-B056CBD7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AD2-60DB-49CB-B679-640D46190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994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7A774-8C15-40C3-A18E-080D762A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B2C5B-B0F6-41AB-84F3-E6CD60973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F4EC6D-3FEC-4A8F-B6C2-370A8AFC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4DC841-D95B-4309-ADB7-684F096A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D0FB-F3BD-4A60-880E-71B2FDF2A095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06D226-282C-4D5B-AB87-02AA4505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CE09A-D08B-4B79-9F6F-9FFE53AE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AD2-60DB-49CB-B679-640D46190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569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14A6C-10E8-4D75-99F8-C884481A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9A21E6-A4F2-465E-AE86-C90B7E4AF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D6E764-5094-4AAE-BAFA-B73C484D7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AA7B9A-BAF1-4407-A8F4-BA5D7840C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2BB279-12D0-43E9-8388-35E57C483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E5B548-CB9A-4FC1-B740-786BF8CE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D0FB-F3BD-4A60-880E-71B2FDF2A095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7246E9-D43D-4BC4-BBD4-6DB01D5D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CD7557-EC7D-4332-B4C7-B8B9E41E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AD2-60DB-49CB-B679-640D46190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02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56ECE-6E64-4ADB-ADF1-F522C1ED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AE9926-5A54-4161-9014-27A867B7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D0FB-F3BD-4A60-880E-71B2FDF2A095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8D8FBE-18A3-40E3-ABD4-1862DFB5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A3A9FC-2BFB-4438-9727-F49BA4F9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AD2-60DB-49CB-B679-640D46190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51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1B99BC-5E2B-42C5-800B-47938CA4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D0FB-F3BD-4A60-880E-71B2FDF2A095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03B17-0D15-420F-8010-C74752E2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88A5FB-EAC5-4A90-AF22-40A0CFE0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AD2-60DB-49CB-B679-640D46190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702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1DB8D-743B-4A04-BB9E-9C8EBC2A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0433D-99D4-4CF4-84EB-A0CDED0D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6262D8-CCDC-4FA3-8900-7C0D1864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C51578-4699-43C1-99B4-007ABB37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D0FB-F3BD-4A60-880E-71B2FDF2A095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61D8DD-A5B5-46EC-A432-35BEE282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E3C4B0-34FF-4F32-BB8A-29DC64AF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AD2-60DB-49CB-B679-640D46190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22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327DA-23F6-4744-9C9E-C8CF33F7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13E3D2-F824-407B-9895-E4A885619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2BD114-06D8-4716-8CCA-9F1554D7D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8E88B4-C7A8-4968-8E8A-94AD5196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D0FB-F3BD-4A60-880E-71B2FDF2A095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F632D1-69A3-4836-BCE6-FD40C541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BBC9AF-A522-48EC-BB91-9965335A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AD2-60DB-49CB-B679-640D46190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68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6CC44D-F07A-40A1-B4B7-D3B3979D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81046A-C327-43B1-80B3-EC4919597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928244-E714-49FE-A929-A2B74FC5E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D0FB-F3BD-4A60-880E-71B2FDF2A095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9EB972-1003-4A76-9697-FD2FB22B8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94B3E1-7A3A-4B19-9570-4A7DD21CF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3AD2-60DB-49CB-B679-640D46190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294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804161-5C90-424F-A834-B89D3D109996}"/>
              </a:ext>
            </a:extLst>
          </p:cNvPr>
          <p:cNvSpPr/>
          <p:nvPr/>
        </p:nvSpPr>
        <p:spPr>
          <a:xfrm>
            <a:off x="0" y="0"/>
            <a:ext cx="25501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387BB-36C2-4131-8473-C4F1E2F09FE6}"/>
              </a:ext>
            </a:extLst>
          </p:cNvPr>
          <p:cNvSpPr/>
          <p:nvPr/>
        </p:nvSpPr>
        <p:spPr>
          <a:xfrm>
            <a:off x="1" y="3195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Login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663C0-FA29-4C86-8AFA-0461D43C0A0E}"/>
              </a:ext>
            </a:extLst>
          </p:cNvPr>
          <p:cNvSpPr/>
          <p:nvPr/>
        </p:nvSpPr>
        <p:spPr>
          <a:xfrm>
            <a:off x="0" y="1860530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28B09-E1F8-413D-AD57-A1E5546D4C01}"/>
              </a:ext>
            </a:extLst>
          </p:cNvPr>
          <p:cNvSpPr/>
          <p:nvPr/>
        </p:nvSpPr>
        <p:spPr>
          <a:xfrm>
            <a:off x="-1" y="2460592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DC4E0-038E-45B7-91A0-77FA118EE1CF}"/>
              </a:ext>
            </a:extLst>
          </p:cNvPr>
          <p:cNvSpPr/>
          <p:nvPr/>
        </p:nvSpPr>
        <p:spPr>
          <a:xfrm>
            <a:off x="0" y="1263097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Advanced </a:t>
            </a:r>
            <a:r>
              <a:rPr lang="fr-FR" dirty="0" err="1">
                <a:solidFill>
                  <a:schemeClr val="tx1"/>
                </a:solidFill>
              </a:rPr>
              <a:t>Research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371FF-984E-41A3-984C-DF58CCD0E3E8}"/>
              </a:ext>
            </a:extLst>
          </p:cNvPr>
          <p:cNvSpPr/>
          <p:nvPr/>
        </p:nvSpPr>
        <p:spPr>
          <a:xfrm>
            <a:off x="0" y="30553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F7558-0BC1-4FDE-8E48-13D9D17CBCA9}"/>
              </a:ext>
            </a:extLst>
          </p:cNvPr>
          <p:cNvSpPr/>
          <p:nvPr/>
        </p:nvSpPr>
        <p:spPr>
          <a:xfrm>
            <a:off x="0" y="5967109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22FBC9-D246-4AA2-B34C-5EF2B3CF1685}"/>
              </a:ext>
            </a:extLst>
          </p:cNvPr>
          <p:cNvSpPr txBox="1"/>
          <p:nvPr/>
        </p:nvSpPr>
        <p:spPr>
          <a:xfrm>
            <a:off x="5033639" y="432332"/>
            <a:ext cx="479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85BE3-EFF7-4DAC-8810-6805DED37DFD}"/>
              </a:ext>
            </a:extLst>
          </p:cNvPr>
          <p:cNvSpPr/>
          <p:nvPr/>
        </p:nvSpPr>
        <p:spPr>
          <a:xfrm>
            <a:off x="4128117" y="1429305"/>
            <a:ext cx="1967883" cy="4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User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F14E7C-E2DD-4E42-B8C3-6AD1EC732298}"/>
              </a:ext>
            </a:extLst>
          </p:cNvPr>
          <p:cNvSpPr/>
          <p:nvPr/>
        </p:nvSpPr>
        <p:spPr>
          <a:xfrm>
            <a:off x="4128116" y="2010301"/>
            <a:ext cx="1967883" cy="4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Password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0DE85-9519-4109-98FD-04F6D49A226B}"/>
              </a:ext>
            </a:extLst>
          </p:cNvPr>
          <p:cNvSpPr/>
          <p:nvPr/>
        </p:nvSpPr>
        <p:spPr>
          <a:xfrm>
            <a:off x="6095999" y="1429305"/>
            <a:ext cx="3089429" cy="4285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Guillaume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E7169-CA96-4FCC-ADFF-BFD63BD6479F}"/>
              </a:ext>
            </a:extLst>
          </p:cNvPr>
          <p:cNvSpPr/>
          <p:nvPr/>
        </p:nvSpPr>
        <p:spPr>
          <a:xfrm>
            <a:off x="6095998" y="2010301"/>
            <a:ext cx="3089429" cy="4285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***********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AA7330-D4BB-4CE9-9120-BA8C7241E1C2}"/>
              </a:ext>
            </a:extLst>
          </p:cNvPr>
          <p:cNvSpPr/>
          <p:nvPr/>
        </p:nvSpPr>
        <p:spPr>
          <a:xfrm>
            <a:off x="8469538" y="2943842"/>
            <a:ext cx="2121763" cy="4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Login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8A61C-032E-409C-BD32-0D7324A304AB}"/>
              </a:ext>
            </a:extLst>
          </p:cNvPr>
          <p:cNvSpPr/>
          <p:nvPr/>
        </p:nvSpPr>
        <p:spPr>
          <a:xfrm>
            <a:off x="5664150" y="2944167"/>
            <a:ext cx="2121763" cy="4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</a:t>
            </a:r>
            <a:r>
              <a:rPr lang="fr-FR" dirty="0"/>
              <a:t> up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9668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804161-5C90-424F-A834-B89D3D109996}"/>
              </a:ext>
            </a:extLst>
          </p:cNvPr>
          <p:cNvSpPr/>
          <p:nvPr/>
        </p:nvSpPr>
        <p:spPr>
          <a:xfrm>
            <a:off x="0" y="0"/>
            <a:ext cx="25501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387BB-36C2-4131-8473-C4F1E2F09FE6}"/>
              </a:ext>
            </a:extLst>
          </p:cNvPr>
          <p:cNvSpPr/>
          <p:nvPr/>
        </p:nvSpPr>
        <p:spPr>
          <a:xfrm>
            <a:off x="1" y="3195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Login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663C0-FA29-4C86-8AFA-0461D43C0A0E}"/>
              </a:ext>
            </a:extLst>
          </p:cNvPr>
          <p:cNvSpPr/>
          <p:nvPr/>
        </p:nvSpPr>
        <p:spPr>
          <a:xfrm>
            <a:off x="0" y="1860530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28B09-E1F8-413D-AD57-A1E5546D4C01}"/>
              </a:ext>
            </a:extLst>
          </p:cNvPr>
          <p:cNvSpPr/>
          <p:nvPr/>
        </p:nvSpPr>
        <p:spPr>
          <a:xfrm>
            <a:off x="-1" y="2460592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DC4E0-038E-45B7-91A0-77FA118EE1CF}"/>
              </a:ext>
            </a:extLst>
          </p:cNvPr>
          <p:cNvSpPr/>
          <p:nvPr/>
        </p:nvSpPr>
        <p:spPr>
          <a:xfrm>
            <a:off x="0" y="1263097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Advanced </a:t>
            </a:r>
            <a:r>
              <a:rPr lang="fr-FR" dirty="0" err="1">
                <a:solidFill>
                  <a:schemeClr val="tx1"/>
                </a:solidFill>
              </a:rPr>
              <a:t>Research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371FF-984E-41A3-984C-DF58CCD0E3E8}"/>
              </a:ext>
            </a:extLst>
          </p:cNvPr>
          <p:cNvSpPr/>
          <p:nvPr/>
        </p:nvSpPr>
        <p:spPr>
          <a:xfrm>
            <a:off x="0" y="30553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F7558-0BC1-4FDE-8E48-13D9D17CBCA9}"/>
              </a:ext>
            </a:extLst>
          </p:cNvPr>
          <p:cNvSpPr/>
          <p:nvPr/>
        </p:nvSpPr>
        <p:spPr>
          <a:xfrm>
            <a:off x="0" y="5967109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22FBC9-D246-4AA2-B34C-5EF2B3CF1685}"/>
              </a:ext>
            </a:extLst>
          </p:cNvPr>
          <p:cNvSpPr txBox="1"/>
          <p:nvPr/>
        </p:nvSpPr>
        <p:spPr>
          <a:xfrm>
            <a:off x="5033639" y="432332"/>
            <a:ext cx="479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 New deck</a:t>
            </a:r>
          </a:p>
          <a:p>
            <a:pPr algn="ctr"/>
            <a:endParaRPr lang="fr-FR" sz="2800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6D9174-C989-44C9-8359-6743D285E5E5}"/>
              </a:ext>
            </a:extLst>
          </p:cNvPr>
          <p:cNvSpPr/>
          <p:nvPr/>
        </p:nvSpPr>
        <p:spPr>
          <a:xfrm>
            <a:off x="4128117" y="1429305"/>
            <a:ext cx="1967883" cy="4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Deck’s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542ED2-0FDD-4339-BBAA-69B028BBD289}"/>
              </a:ext>
            </a:extLst>
          </p:cNvPr>
          <p:cNvSpPr/>
          <p:nvPr/>
        </p:nvSpPr>
        <p:spPr>
          <a:xfrm>
            <a:off x="4128116" y="2010301"/>
            <a:ext cx="1967883" cy="4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Format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938113-5BB6-40C0-9A1E-3EBF9F6A2AD6}"/>
              </a:ext>
            </a:extLst>
          </p:cNvPr>
          <p:cNvSpPr/>
          <p:nvPr/>
        </p:nvSpPr>
        <p:spPr>
          <a:xfrm>
            <a:off x="6095999" y="1429305"/>
            <a:ext cx="3089429" cy="4285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Warrior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B3A772-2DCC-495A-81BF-20FD61076D0E}"/>
              </a:ext>
            </a:extLst>
          </p:cNvPr>
          <p:cNvSpPr/>
          <p:nvPr/>
        </p:nvSpPr>
        <p:spPr>
          <a:xfrm>
            <a:off x="6095998" y="2010301"/>
            <a:ext cx="3089429" cy="4285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Standard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205145-C3DB-4668-8F67-4CA17C912199}"/>
              </a:ext>
            </a:extLst>
          </p:cNvPr>
          <p:cNvSpPr/>
          <p:nvPr/>
        </p:nvSpPr>
        <p:spPr>
          <a:xfrm>
            <a:off x="6205492" y="3352798"/>
            <a:ext cx="2121763" cy="4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Submit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4832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804161-5C90-424F-A834-B89D3D109996}"/>
              </a:ext>
            </a:extLst>
          </p:cNvPr>
          <p:cNvSpPr/>
          <p:nvPr/>
        </p:nvSpPr>
        <p:spPr>
          <a:xfrm>
            <a:off x="0" y="0"/>
            <a:ext cx="25501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387BB-36C2-4131-8473-C4F1E2F09FE6}"/>
              </a:ext>
            </a:extLst>
          </p:cNvPr>
          <p:cNvSpPr/>
          <p:nvPr/>
        </p:nvSpPr>
        <p:spPr>
          <a:xfrm>
            <a:off x="1" y="3195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Login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663C0-FA29-4C86-8AFA-0461D43C0A0E}"/>
              </a:ext>
            </a:extLst>
          </p:cNvPr>
          <p:cNvSpPr/>
          <p:nvPr/>
        </p:nvSpPr>
        <p:spPr>
          <a:xfrm>
            <a:off x="0" y="1860530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28B09-E1F8-413D-AD57-A1E5546D4C01}"/>
              </a:ext>
            </a:extLst>
          </p:cNvPr>
          <p:cNvSpPr/>
          <p:nvPr/>
        </p:nvSpPr>
        <p:spPr>
          <a:xfrm>
            <a:off x="-1" y="2460592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DC4E0-038E-45B7-91A0-77FA118EE1CF}"/>
              </a:ext>
            </a:extLst>
          </p:cNvPr>
          <p:cNvSpPr/>
          <p:nvPr/>
        </p:nvSpPr>
        <p:spPr>
          <a:xfrm>
            <a:off x="0" y="1263097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Advanced </a:t>
            </a:r>
            <a:r>
              <a:rPr lang="fr-FR" dirty="0" err="1">
                <a:solidFill>
                  <a:schemeClr val="tx1"/>
                </a:solidFill>
              </a:rPr>
              <a:t>Research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371FF-984E-41A3-984C-DF58CCD0E3E8}"/>
              </a:ext>
            </a:extLst>
          </p:cNvPr>
          <p:cNvSpPr/>
          <p:nvPr/>
        </p:nvSpPr>
        <p:spPr>
          <a:xfrm>
            <a:off x="0" y="30553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F7558-0BC1-4FDE-8E48-13D9D17CBCA9}"/>
              </a:ext>
            </a:extLst>
          </p:cNvPr>
          <p:cNvSpPr/>
          <p:nvPr/>
        </p:nvSpPr>
        <p:spPr>
          <a:xfrm>
            <a:off x="0" y="5967109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22FBC9-D246-4AA2-B34C-5EF2B3CF1685}"/>
              </a:ext>
            </a:extLst>
          </p:cNvPr>
          <p:cNvSpPr txBox="1"/>
          <p:nvPr/>
        </p:nvSpPr>
        <p:spPr>
          <a:xfrm>
            <a:off x="5033639" y="432332"/>
            <a:ext cx="479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Deck : Angel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CF7942B-A122-4DDB-B472-F26E1D428E09}"/>
              </a:ext>
            </a:extLst>
          </p:cNvPr>
          <p:cNvSpPr txBox="1"/>
          <p:nvPr/>
        </p:nvSpPr>
        <p:spPr>
          <a:xfrm>
            <a:off x="2984705" y="1503865"/>
            <a:ext cx="255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6C4747-D23C-4B4A-BB26-F214133D2926}"/>
              </a:ext>
            </a:extLst>
          </p:cNvPr>
          <p:cNvSpPr/>
          <p:nvPr/>
        </p:nvSpPr>
        <p:spPr>
          <a:xfrm>
            <a:off x="5757333" y="1066800"/>
            <a:ext cx="23243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Sort</a:t>
            </a:r>
            <a:endParaRPr lang="fr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A0E02-EE31-479A-B901-DA666D101B63}"/>
              </a:ext>
            </a:extLst>
          </p:cNvPr>
          <p:cNvSpPr/>
          <p:nvPr/>
        </p:nvSpPr>
        <p:spPr>
          <a:xfrm>
            <a:off x="5757332" y="1488569"/>
            <a:ext cx="23243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Name</a:t>
            </a:r>
            <a:endParaRPr lang="fr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737CCB-DAA4-4B67-99EC-65504251C123}"/>
              </a:ext>
            </a:extLst>
          </p:cNvPr>
          <p:cNvSpPr/>
          <p:nvPr/>
        </p:nvSpPr>
        <p:spPr>
          <a:xfrm>
            <a:off x="8226970" y="1080532"/>
            <a:ext cx="23243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Color</a:t>
            </a:r>
            <a:endParaRPr lang="fr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0CA601-216F-4ECD-BEA8-B6CE02FF936B}"/>
              </a:ext>
            </a:extLst>
          </p:cNvPr>
          <p:cNvSpPr/>
          <p:nvPr/>
        </p:nvSpPr>
        <p:spPr>
          <a:xfrm>
            <a:off x="8218618" y="1488569"/>
            <a:ext cx="23243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 </a:t>
            </a:r>
            <a:r>
              <a:rPr lang="fr-FR" dirty="0" err="1"/>
              <a:t>Color</a:t>
            </a:r>
            <a:endParaRPr lang="fr-CH" dirty="0"/>
          </a:p>
        </p:txBody>
      </p:sp>
      <p:pic>
        <p:nvPicPr>
          <p:cNvPr id="2052" name="Picture 4" descr="Ao, the Dawn Sky">
            <a:extLst>
              <a:ext uri="{FF2B5EF4-FFF2-40B4-BE49-F238E27FC236}">
                <a16:creationId xmlns:a16="http://schemas.microsoft.com/office/drawing/2014/main" id="{A56D7275-3FAA-474D-9A6E-635787B4D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344" y="2158036"/>
            <a:ext cx="1766990" cy="250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815EFD-B505-4EF4-912F-C8734E6FEDC9}"/>
              </a:ext>
            </a:extLst>
          </p:cNvPr>
          <p:cNvSpPr/>
          <p:nvPr/>
        </p:nvSpPr>
        <p:spPr>
          <a:xfrm>
            <a:off x="3420208" y="4659436"/>
            <a:ext cx="372534" cy="28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  <a:endParaRPr lang="fr-CH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89C7BF-D1F3-4953-B023-5031FC397F26}"/>
              </a:ext>
            </a:extLst>
          </p:cNvPr>
          <p:cNvSpPr txBox="1"/>
          <p:nvPr/>
        </p:nvSpPr>
        <p:spPr>
          <a:xfrm>
            <a:off x="3792742" y="4636473"/>
            <a:ext cx="3725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2</a:t>
            </a:r>
            <a:endParaRPr lang="fr-CH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C60A2E-D67A-4430-BF6E-5C3B2110DCD4}"/>
              </a:ext>
            </a:extLst>
          </p:cNvPr>
          <p:cNvSpPr/>
          <p:nvPr/>
        </p:nvSpPr>
        <p:spPr>
          <a:xfrm>
            <a:off x="4165276" y="4659436"/>
            <a:ext cx="372534" cy="28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  <a:endParaRPr lang="fr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3CB590-AE98-459A-9325-5B664E7BD235}"/>
              </a:ext>
            </a:extLst>
          </p:cNvPr>
          <p:cNvSpPr/>
          <p:nvPr/>
        </p:nvSpPr>
        <p:spPr>
          <a:xfrm>
            <a:off x="5187198" y="4654971"/>
            <a:ext cx="372534" cy="28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  <a:endParaRPr lang="fr-CH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AFA51EA-F59C-4BCC-9193-E9C25B2599BB}"/>
              </a:ext>
            </a:extLst>
          </p:cNvPr>
          <p:cNvSpPr txBox="1"/>
          <p:nvPr/>
        </p:nvSpPr>
        <p:spPr>
          <a:xfrm>
            <a:off x="5559732" y="4632008"/>
            <a:ext cx="3725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4</a:t>
            </a:r>
            <a:endParaRPr lang="fr-CH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937753-69E7-42A2-BB11-5927172DCF46}"/>
              </a:ext>
            </a:extLst>
          </p:cNvPr>
          <p:cNvSpPr/>
          <p:nvPr/>
        </p:nvSpPr>
        <p:spPr>
          <a:xfrm>
            <a:off x="5932266" y="4654971"/>
            <a:ext cx="372534" cy="28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  <a:endParaRPr lang="fr-CH" dirty="0"/>
          </a:p>
        </p:txBody>
      </p:sp>
      <p:pic>
        <p:nvPicPr>
          <p:cNvPr id="1026" name="Picture 2" descr="Liesa, archange oublié">
            <a:extLst>
              <a:ext uri="{FF2B5EF4-FFF2-40B4-BE49-F238E27FC236}">
                <a16:creationId xmlns:a16="http://schemas.microsoft.com/office/drawing/2014/main" id="{30353C17-D887-42BA-8B8C-46E2F5E83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50" y="2156379"/>
            <a:ext cx="1771593" cy="250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8201558-84CD-4A19-8D06-78574564CAF1}"/>
              </a:ext>
            </a:extLst>
          </p:cNvPr>
          <p:cNvSpPr/>
          <p:nvPr/>
        </p:nvSpPr>
        <p:spPr>
          <a:xfrm>
            <a:off x="9380770" y="6056336"/>
            <a:ext cx="23243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CH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38EAF9-1336-4782-A849-D53A993FB444}"/>
              </a:ext>
            </a:extLst>
          </p:cNvPr>
          <p:cNvSpPr txBox="1"/>
          <p:nvPr/>
        </p:nvSpPr>
        <p:spPr>
          <a:xfrm>
            <a:off x="8292073" y="4208016"/>
            <a:ext cx="3899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Ouvre une page ressemblant à Advanced </a:t>
            </a:r>
            <a:r>
              <a:rPr lang="fr-FR" dirty="0" err="1"/>
              <a:t>research</a:t>
            </a:r>
            <a:r>
              <a:rPr lang="fr-FR" dirty="0"/>
              <a:t> sauf que ça ajoute directement au deck au lieu d’ajouter à la collection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5425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804161-5C90-424F-A834-B89D3D109996}"/>
              </a:ext>
            </a:extLst>
          </p:cNvPr>
          <p:cNvSpPr/>
          <p:nvPr/>
        </p:nvSpPr>
        <p:spPr>
          <a:xfrm>
            <a:off x="0" y="0"/>
            <a:ext cx="25501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387BB-36C2-4131-8473-C4F1E2F09FE6}"/>
              </a:ext>
            </a:extLst>
          </p:cNvPr>
          <p:cNvSpPr/>
          <p:nvPr/>
        </p:nvSpPr>
        <p:spPr>
          <a:xfrm>
            <a:off x="1" y="3195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Login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663C0-FA29-4C86-8AFA-0461D43C0A0E}"/>
              </a:ext>
            </a:extLst>
          </p:cNvPr>
          <p:cNvSpPr/>
          <p:nvPr/>
        </p:nvSpPr>
        <p:spPr>
          <a:xfrm>
            <a:off x="0" y="1860530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28B09-E1F8-413D-AD57-A1E5546D4C01}"/>
              </a:ext>
            </a:extLst>
          </p:cNvPr>
          <p:cNvSpPr/>
          <p:nvPr/>
        </p:nvSpPr>
        <p:spPr>
          <a:xfrm>
            <a:off x="-1" y="2460592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DC4E0-038E-45B7-91A0-77FA118EE1CF}"/>
              </a:ext>
            </a:extLst>
          </p:cNvPr>
          <p:cNvSpPr/>
          <p:nvPr/>
        </p:nvSpPr>
        <p:spPr>
          <a:xfrm>
            <a:off x="0" y="1263097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Advanced </a:t>
            </a:r>
            <a:r>
              <a:rPr lang="fr-FR" dirty="0" err="1">
                <a:solidFill>
                  <a:schemeClr val="tx1"/>
                </a:solidFill>
              </a:rPr>
              <a:t>Research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371FF-984E-41A3-984C-DF58CCD0E3E8}"/>
              </a:ext>
            </a:extLst>
          </p:cNvPr>
          <p:cNvSpPr/>
          <p:nvPr/>
        </p:nvSpPr>
        <p:spPr>
          <a:xfrm>
            <a:off x="0" y="30553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F7558-0BC1-4FDE-8E48-13D9D17CBCA9}"/>
              </a:ext>
            </a:extLst>
          </p:cNvPr>
          <p:cNvSpPr/>
          <p:nvPr/>
        </p:nvSpPr>
        <p:spPr>
          <a:xfrm>
            <a:off x="0" y="5967109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22FBC9-D246-4AA2-B34C-5EF2B3CF1685}"/>
              </a:ext>
            </a:extLst>
          </p:cNvPr>
          <p:cNvSpPr txBox="1"/>
          <p:nvPr/>
        </p:nvSpPr>
        <p:spPr>
          <a:xfrm>
            <a:off x="5033639" y="432332"/>
            <a:ext cx="479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 err="1"/>
              <a:t>Sign</a:t>
            </a:r>
            <a:r>
              <a:rPr lang="fr-FR" sz="2800" u="sng" dirty="0"/>
              <a:t>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85BE3-EFF7-4DAC-8810-6805DED37DFD}"/>
              </a:ext>
            </a:extLst>
          </p:cNvPr>
          <p:cNvSpPr/>
          <p:nvPr/>
        </p:nvSpPr>
        <p:spPr>
          <a:xfrm>
            <a:off x="4128117" y="1429305"/>
            <a:ext cx="1967883" cy="4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User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F14E7C-E2DD-4E42-B8C3-6AD1EC732298}"/>
              </a:ext>
            </a:extLst>
          </p:cNvPr>
          <p:cNvSpPr/>
          <p:nvPr/>
        </p:nvSpPr>
        <p:spPr>
          <a:xfrm>
            <a:off x="4128116" y="2010301"/>
            <a:ext cx="1967883" cy="4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Password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0DE85-9519-4109-98FD-04F6D49A226B}"/>
              </a:ext>
            </a:extLst>
          </p:cNvPr>
          <p:cNvSpPr/>
          <p:nvPr/>
        </p:nvSpPr>
        <p:spPr>
          <a:xfrm>
            <a:off x="6095999" y="1429305"/>
            <a:ext cx="3089429" cy="4285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Guillaume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E7169-CA96-4FCC-ADFF-BFD63BD6479F}"/>
              </a:ext>
            </a:extLst>
          </p:cNvPr>
          <p:cNvSpPr/>
          <p:nvPr/>
        </p:nvSpPr>
        <p:spPr>
          <a:xfrm>
            <a:off x="6095998" y="2010301"/>
            <a:ext cx="3089429" cy="4285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***********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8A61C-032E-409C-BD32-0D7324A304AB}"/>
              </a:ext>
            </a:extLst>
          </p:cNvPr>
          <p:cNvSpPr/>
          <p:nvPr/>
        </p:nvSpPr>
        <p:spPr>
          <a:xfrm>
            <a:off x="6369728" y="3743447"/>
            <a:ext cx="2121763" cy="4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</a:t>
            </a:r>
            <a:r>
              <a:rPr lang="fr-FR" dirty="0"/>
              <a:t> up</a:t>
            </a:r>
            <a:endParaRPr lang="fr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B9F7C3-ABE3-4C21-8C33-07C3075B89EB}"/>
              </a:ext>
            </a:extLst>
          </p:cNvPr>
          <p:cNvSpPr/>
          <p:nvPr/>
        </p:nvSpPr>
        <p:spPr>
          <a:xfrm>
            <a:off x="4128115" y="2591297"/>
            <a:ext cx="1967883" cy="4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Confirm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Password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21339F-7FFE-4A60-885F-25D5DB985365}"/>
              </a:ext>
            </a:extLst>
          </p:cNvPr>
          <p:cNvSpPr/>
          <p:nvPr/>
        </p:nvSpPr>
        <p:spPr>
          <a:xfrm>
            <a:off x="6095997" y="2591297"/>
            <a:ext cx="3089429" cy="4285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***********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3C3DF4-4E4C-4548-BE1B-8EC5061F419C}"/>
              </a:ext>
            </a:extLst>
          </p:cNvPr>
          <p:cNvSpPr/>
          <p:nvPr/>
        </p:nvSpPr>
        <p:spPr>
          <a:xfrm>
            <a:off x="9300839" y="5997072"/>
            <a:ext cx="2121763" cy="4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 to login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5550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804161-5C90-424F-A834-B89D3D109996}"/>
              </a:ext>
            </a:extLst>
          </p:cNvPr>
          <p:cNvSpPr/>
          <p:nvPr/>
        </p:nvSpPr>
        <p:spPr>
          <a:xfrm>
            <a:off x="0" y="0"/>
            <a:ext cx="25501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387BB-36C2-4131-8473-C4F1E2F09FE6}"/>
              </a:ext>
            </a:extLst>
          </p:cNvPr>
          <p:cNvSpPr/>
          <p:nvPr/>
        </p:nvSpPr>
        <p:spPr>
          <a:xfrm>
            <a:off x="1" y="3195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Login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663C0-FA29-4C86-8AFA-0461D43C0A0E}"/>
              </a:ext>
            </a:extLst>
          </p:cNvPr>
          <p:cNvSpPr/>
          <p:nvPr/>
        </p:nvSpPr>
        <p:spPr>
          <a:xfrm>
            <a:off x="0" y="1860530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28B09-E1F8-413D-AD57-A1E5546D4C01}"/>
              </a:ext>
            </a:extLst>
          </p:cNvPr>
          <p:cNvSpPr/>
          <p:nvPr/>
        </p:nvSpPr>
        <p:spPr>
          <a:xfrm>
            <a:off x="-1" y="2460592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DC4E0-038E-45B7-91A0-77FA118EE1CF}"/>
              </a:ext>
            </a:extLst>
          </p:cNvPr>
          <p:cNvSpPr/>
          <p:nvPr/>
        </p:nvSpPr>
        <p:spPr>
          <a:xfrm>
            <a:off x="0" y="1263097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Advanced </a:t>
            </a:r>
            <a:r>
              <a:rPr lang="fr-FR" dirty="0" err="1">
                <a:solidFill>
                  <a:schemeClr val="tx1"/>
                </a:solidFill>
              </a:rPr>
              <a:t>Research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371FF-984E-41A3-984C-DF58CCD0E3E8}"/>
              </a:ext>
            </a:extLst>
          </p:cNvPr>
          <p:cNvSpPr/>
          <p:nvPr/>
        </p:nvSpPr>
        <p:spPr>
          <a:xfrm>
            <a:off x="0" y="30553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F7558-0BC1-4FDE-8E48-13D9D17CBCA9}"/>
              </a:ext>
            </a:extLst>
          </p:cNvPr>
          <p:cNvSpPr/>
          <p:nvPr/>
        </p:nvSpPr>
        <p:spPr>
          <a:xfrm>
            <a:off x="0" y="5967109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A80715-D665-4485-98F2-3D108293F59B}"/>
              </a:ext>
            </a:extLst>
          </p:cNvPr>
          <p:cNvSpPr txBox="1"/>
          <p:nvPr/>
        </p:nvSpPr>
        <p:spPr>
          <a:xfrm>
            <a:off x="5502183" y="319596"/>
            <a:ext cx="430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/>
              <a:t>Advanced </a:t>
            </a:r>
            <a:r>
              <a:rPr lang="fr-FR" sz="2400" u="sng" dirty="0" err="1"/>
              <a:t>research</a:t>
            </a:r>
            <a:endParaRPr lang="fr-CH" sz="2400" u="sn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A3682C-B62D-45A9-8BE5-68251649BE2F}"/>
              </a:ext>
            </a:extLst>
          </p:cNvPr>
          <p:cNvSpPr/>
          <p:nvPr/>
        </p:nvSpPr>
        <p:spPr>
          <a:xfrm>
            <a:off x="3335867" y="2170756"/>
            <a:ext cx="1236133" cy="34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Card</a:t>
            </a:r>
            <a:r>
              <a:rPr lang="fr-FR" dirty="0"/>
              <a:t> Type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E59B15F-8779-4821-ABA5-60615C8EBACF}"/>
              </a:ext>
            </a:extLst>
          </p:cNvPr>
          <p:cNvSpPr txBox="1"/>
          <p:nvPr/>
        </p:nvSpPr>
        <p:spPr>
          <a:xfrm>
            <a:off x="3335867" y="2516326"/>
            <a:ext cx="26011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Legendary</a:t>
            </a:r>
            <a:r>
              <a:rPr lang="fr-FR" dirty="0"/>
              <a:t> </a:t>
            </a:r>
            <a:r>
              <a:rPr lang="fr-FR" dirty="0" err="1"/>
              <a:t>Creature</a:t>
            </a:r>
            <a:endParaRPr lang="fr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4979B0-3931-4309-94F6-4537E8212A7C}"/>
              </a:ext>
            </a:extLst>
          </p:cNvPr>
          <p:cNvSpPr/>
          <p:nvPr/>
        </p:nvSpPr>
        <p:spPr>
          <a:xfrm>
            <a:off x="3335867" y="1072891"/>
            <a:ext cx="1236133" cy="34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Card</a:t>
            </a:r>
            <a:r>
              <a:rPr lang="fr-FR" dirty="0"/>
              <a:t> Name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3F7D69B-2E12-4964-8E57-06091D9312B3}"/>
              </a:ext>
            </a:extLst>
          </p:cNvPr>
          <p:cNvSpPr txBox="1"/>
          <p:nvPr/>
        </p:nvSpPr>
        <p:spPr>
          <a:xfrm>
            <a:off x="3335867" y="1418461"/>
            <a:ext cx="26011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Chandra</a:t>
            </a:r>
            <a:endParaRPr lang="fr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8F239A-93C8-4ADB-92D7-58B77C714ACB}"/>
              </a:ext>
            </a:extLst>
          </p:cNvPr>
          <p:cNvSpPr/>
          <p:nvPr/>
        </p:nvSpPr>
        <p:spPr>
          <a:xfrm>
            <a:off x="3335867" y="3083430"/>
            <a:ext cx="1236133" cy="34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Extension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168A368-288F-4C13-A4A1-9CBE5AD26E5B}"/>
              </a:ext>
            </a:extLst>
          </p:cNvPr>
          <p:cNvSpPr txBox="1"/>
          <p:nvPr/>
        </p:nvSpPr>
        <p:spPr>
          <a:xfrm>
            <a:off x="3335867" y="3429000"/>
            <a:ext cx="26011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Magics</a:t>
            </a:r>
            <a:r>
              <a:rPr lang="fr-FR" dirty="0"/>
              <a:t> Origins</a:t>
            </a:r>
            <a:endParaRPr lang="fr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9F5572-9571-4B53-910A-46017C4F5B05}"/>
              </a:ext>
            </a:extLst>
          </p:cNvPr>
          <p:cNvSpPr/>
          <p:nvPr/>
        </p:nvSpPr>
        <p:spPr>
          <a:xfrm>
            <a:off x="3335867" y="4143902"/>
            <a:ext cx="1236133" cy="34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Color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EBB2EE-5396-4404-91A9-0C4D807E202C}"/>
              </a:ext>
            </a:extLst>
          </p:cNvPr>
          <p:cNvSpPr/>
          <p:nvPr/>
        </p:nvSpPr>
        <p:spPr>
          <a:xfrm>
            <a:off x="7620002" y="4655173"/>
            <a:ext cx="1236133" cy="3455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09B93A-49BA-4927-9B27-D847E1F70CF4}"/>
              </a:ext>
            </a:extLst>
          </p:cNvPr>
          <p:cNvSpPr/>
          <p:nvPr/>
        </p:nvSpPr>
        <p:spPr>
          <a:xfrm>
            <a:off x="4758792" y="4655019"/>
            <a:ext cx="1236133" cy="3455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0C970D-B916-4AF8-BEE5-DC60723AADF2}"/>
              </a:ext>
            </a:extLst>
          </p:cNvPr>
          <p:cNvSpPr/>
          <p:nvPr/>
        </p:nvSpPr>
        <p:spPr>
          <a:xfrm>
            <a:off x="6216229" y="4658969"/>
            <a:ext cx="1236133" cy="345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Black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87E749-773A-4CF8-B376-ED5E22F0D811}"/>
              </a:ext>
            </a:extLst>
          </p:cNvPr>
          <p:cNvSpPr/>
          <p:nvPr/>
        </p:nvSpPr>
        <p:spPr>
          <a:xfrm>
            <a:off x="3335867" y="4655019"/>
            <a:ext cx="1236133" cy="345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White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39D3F1-8B7C-4819-8EAE-A8D2C41239DB}"/>
              </a:ext>
            </a:extLst>
          </p:cNvPr>
          <p:cNvSpPr/>
          <p:nvPr/>
        </p:nvSpPr>
        <p:spPr>
          <a:xfrm>
            <a:off x="9111561" y="4655843"/>
            <a:ext cx="1236133" cy="3455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Green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04C507-38CA-48CC-BCDE-097C8AA1544A}"/>
              </a:ext>
            </a:extLst>
          </p:cNvPr>
          <p:cNvSpPr/>
          <p:nvPr/>
        </p:nvSpPr>
        <p:spPr>
          <a:xfrm>
            <a:off x="3335867" y="5407314"/>
            <a:ext cx="1236133" cy="34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Format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CE11EBF-42E2-4FEA-9548-3C466CE680A2}"/>
              </a:ext>
            </a:extLst>
          </p:cNvPr>
          <p:cNvSpPr txBox="1"/>
          <p:nvPr/>
        </p:nvSpPr>
        <p:spPr>
          <a:xfrm>
            <a:off x="3335867" y="5752884"/>
            <a:ext cx="26011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Standard</a:t>
            </a:r>
            <a:endParaRPr lang="fr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83E0C4-6B5A-420E-8B96-4B973EF23B88}"/>
              </a:ext>
            </a:extLst>
          </p:cNvPr>
          <p:cNvSpPr/>
          <p:nvPr/>
        </p:nvSpPr>
        <p:spPr>
          <a:xfrm>
            <a:off x="9729627" y="6076739"/>
            <a:ext cx="202184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4567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804161-5C90-424F-A834-B89D3D109996}"/>
              </a:ext>
            </a:extLst>
          </p:cNvPr>
          <p:cNvSpPr/>
          <p:nvPr/>
        </p:nvSpPr>
        <p:spPr>
          <a:xfrm>
            <a:off x="0" y="0"/>
            <a:ext cx="25501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387BB-36C2-4131-8473-C4F1E2F09FE6}"/>
              </a:ext>
            </a:extLst>
          </p:cNvPr>
          <p:cNvSpPr/>
          <p:nvPr/>
        </p:nvSpPr>
        <p:spPr>
          <a:xfrm>
            <a:off x="1" y="3195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Login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663C0-FA29-4C86-8AFA-0461D43C0A0E}"/>
              </a:ext>
            </a:extLst>
          </p:cNvPr>
          <p:cNvSpPr/>
          <p:nvPr/>
        </p:nvSpPr>
        <p:spPr>
          <a:xfrm>
            <a:off x="0" y="1860530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28B09-E1F8-413D-AD57-A1E5546D4C01}"/>
              </a:ext>
            </a:extLst>
          </p:cNvPr>
          <p:cNvSpPr/>
          <p:nvPr/>
        </p:nvSpPr>
        <p:spPr>
          <a:xfrm>
            <a:off x="-1" y="2460592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DC4E0-038E-45B7-91A0-77FA118EE1CF}"/>
              </a:ext>
            </a:extLst>
          </p:cNvPr>
          <p:cNvSpPr/>
          <p:nvPr/>
        </p:nvSpPr>
        <p:spPr>
          <a:xfrm>
            <a:off x="0" y="1263097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Advanced </a:t>
            </a:r>
            <a:r>
              <a:rPr lang="fr-FR" dirty="0" err="1">
                <a:solidFill>
                  <a:schemeClr val="tx1"/>
                </a:solidFill>
              </a:rPr>
              <a:t>Research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371FF-984E-41A3-984C-DF58CCD0E3E8}"/>
              </a:ext>
            </a:extLst>
          </p:cNvPr>
          <p:cNvSpPr/>
          <p:nvPr/>
        </p:nvSpPr>
        <p:spPr>
          <a:xfrm>
            <a:off x="0" y="30553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F7558-0BC1-4FDE-8E48-13D9D17CBCA9}"/>
              </a:ext>
            </a:extLst>
          </p:cNvPr>
          <p:cNvSpPr/>
          <p:nvPr/>
        </p:nvSpPr>
        <p:spPr>
          <a:xfrm>
            <a:off x="0" y="5967109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A80715-D665-4485-98F2-3D108293F59B}"/>
              </a:ext>
            </a:extLst>
          </p:cNvPr>
          <p:cNvSpPr txBox="1"/>
          <p:nvPr/>
        </p:nvSpPr>
        <p:spPr>
          <a:xfrm>
            <a:off x="5502183" y="319596"/>
            <a:ext cx="430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/>
              <a:t>Advanced </a:t>
            </a:r>
            <a:r>
              <a:rPr lang="fr-FR" sz="2400" u="sng" dirty="0" err="1"/>
              <a:t>research</a:t>
            </a:r>
            <a:endParaRPr lang="fr-CH" sz="2400" u="sn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02380F-6BC9-45E7-A862-436B337F8715}"/>
              </a:ext>
            </a:extLst>
          </p:cNvPr>
          <p:cNvSpPr/>
          <p:nvPr/>
        </p:nvSpPr>
        <p:spPr>
          <a:xfrm>
            <a:off x="2955411" y="1338309"/>
            <a:ext cx="9097804" cy="4731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6C2EBF-5AEC-4221-8508-91A0F098A7AD}"/>
              </a:ext>
            </a:extLst>
          </p:cNvPr>
          <p:cNvSpPr/>
          <p:nvPr/>
        </p:nvSpPr>
        <p:spPr>
          <a:xfrm>
            <a:off x="2955411" y="1338309"/>
            <a:ext cx="28188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Name</a:t>
            </a:r>
            <a:endParaRPr lang="fr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A3C0B-7E22-4024-B0EE-B8B560DF29C9}"/>
              </a:ext>
            </a:extLst>
          </p:cNvPr>
          <p:cNvSpPr/>
          <p:nvPr/>
        </p:nvSpPr>
        <p:spPr>
          <a:xfrm>
            <a:off x="5777655" y="1338309"/>
            <a:ext cx="292384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Extension</a:t>
            </a:r>
            <a:endParaRPr lang="fr-CH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70F6081-DA4D-4135-9FFF-9EFDB5C3B30A}"/>
              </a:ext>
            </a:extLst>
          </p:cNvPr>
          <p:cNvSpPr txBox="1"/>
          <p:nvPr/>
        </p:nvSpPr>
        <p:spPr>
          <a:xfrm>
            <a:off x="2955411" y="1707641"/>
            <a:ext cx="2818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Chandra, </a:t>
            </a:r>
            <a:r>
              <a:rPr lang="fr-FR" dirty="0" err="1"/>
              <a:t>Fire</a:t>
            </a:r>
            <a:r>
              <a:rPr lang="fr-FR" dirty="0"/>
              <a:t> of </a:t>
            </a:r>
            <a:r>
              <a:rPr lang="fr-FR" dirty="0" err="1"/>
              <a:t>Kaladesh</a:t>
            </a:r>
            <a:endParaRPr lang="fr-CH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08BCB5D-EB55-4CEE-B69C-A7F9501EA072}"/>
              </a:ext>
            </a:extLst>
          </p:cNvPr>
          <p:cNvSpPr txBox="1"/>
          <p:nvPr/>
        </p:nvSpPr>
        <p:spPr>
          <a:xfrm>
            <a:off x="5777655" y="1707641"/>
            <a:ext cx="29238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Magic Origins</a:t>
            </a:r>
            <a:endParaRPr lang="fr-CH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9AD6F53-BBFD-47CB-970E-7D5B7C6C87B8}"/>
              </a:ext>
            </a:extLst>
          </p:cNvPr>
          <p:cNvSpPr txBox="1"/>
          <p:nvPr/>
        </p:nvSpPr>
        <p:spPr>
          <a:xfrm>
            <a:off x="2955411" y="2072770"/>
            <a:ext cx="2818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Chandra, Acolyte of Flame</a:t>
            </a:r>
            <a:endParaRPr lang="fr-CH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EE1FC9E-8C71-4675-8F89-3EB1A93A2FE2}"/>
              </a:ext>
            </a:extLst>
          </p:cNvPr>
          <p:cNvSpPr txBox="1"/>
          <p:nvPr/>
        </p:nvSpPr>
        <p:spPr>
          <a:xfrm>
            <a:off x="2952023" y="2445803"/>
            <a:ext cx="2818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Chandra, </a:t>
            </a:r>
            <a:r>
              <a:rPr lang="fr-FR" dirty="0" err="1"/>
              <a:t>Fire</a:t>
            </a:r>
            <a:r>
              <a:rPr lang="fr-FR" dirty="0"/>
              <a:t> Artisan</a:t>
            </a:r>
            <a:endParaRPr lang="fr-CH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164A25D-DFBB-4A2C-9BE3-1904ACF67D03}"/>
              </a:ext>
            </a:extLst>
          </p:cNvPr>
          <p:cNvSpPr txBox="1"/>
          <p:nvPr/>
        </p:nvSpPr>
        <p:spPr>
          <a:xfrm>
            <a:off x="5784431" y="2072770"/>
            <a:ext cx="29238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M20</a:t>
            </a:r>
            <a:endParaRPr lang="fr-CH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0DD156F-F3D5-4AF3-BB94-75EFB0620DE8}"/>
              </a:ext>
            </a:extLst>
          </p:cNvPr>
          <p:cNvSpPr txBox="1"/>
          <p:nvPr/>
        </p:nvSpPr>
        <p:spPr>
          <a:xfrm>
            <a:off x="5777655" y="2445803"/>
            <a:ext cx="29238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War</a:t>
            </a:r>
            <a:r>
              <a:rPr lang="fr-FR" dirty="0"/>
              <a:t> of the Spark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7378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804161-5C90-424F-A834-B89D3D109996}"/>
              </a:ext>
            </a:extLst>
          </p:cNvPr>
          <p:cNvSpPr/>
          <p:nvPr/>
        </p:nvSpPr>
        <p:spPr>
          <a:xfrm>
            <a:off x="0" y="0"/>
            <a:ext cx="25501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387BB-36C2-4131-8473-C4F1E2F09FE6}"/>
              </a:ext>
            </a:extLst>
          </p:cNvPr>
          <p:cNvSpPr/>
          <p:nvPr/>
        </p:nvSpPr>
        <p:spPr>
          <a:xfrm>
            <a:off x="0" y="3195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Login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663C0-FA29-4C86-8AFA-0461D43C0A0E}"/>
              </a:ext>
            </a:extLst>
          </p:cNvPr>
          <p:cNvSpPr/>
          <p:nvPr/>
        </p:nvSpPr>
        <p:spPr>
          <a:xfrm>
            <a:off x="0" y="1860530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28B09-E1F8-413D-AD57-A1E5546D4C01}"/>
              </a:ext>
            </a:extLst>
          </p:cNvPr>
          <p:cNvSpPr/>
          <p:nvPr/>
        </p:nvSpPr>
        <p:spPr>
          <a:xfrm>
            <a:off x="-1" y="2460592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DC4E0-038E-45B7-91A0-77FA118EE1CF}"/>
              </a:ext>
            </a:extLst>
          </p:cNvPr>
          <p:cNvSpPr/>
          <p:nvPr/>
        </p:nvSpPr>
        <p:spPr>
          <a:xfrm>
            <a:off x="0" y="1263097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Advanced </a:t>
            </a:r>
            <a:r>
              <a:rPr lang="fr-FR" dirty="0" err="1">
                <a:solidFill>
                  <a:schemeClr val="tx1"/>
                </a:solidFill>
              </a:rPr>
              <a:t>Research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371FF-984E-41A3-984C-DF58CCD0E3E8}"/>
              </a:ext>
            </a:extLst>
          </p:cNvPr>
          <p:cNvSpPr/>
          <p:nvPr/>
        </p:nvSpPr>
        <p:spPr>
          <a:xfrm>
            <a:off x="0" y="30553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F7558-0BC1-4FDE-8E48-13D9D17CBCA9}"/>
              </a:ext>
            </a:extLst>
          </p:cNvPr>
          <p:cNvSpPr/>
          <p:nvPr/>
        </p:nvSpPr>
        <p:spPr>
          <a:xfrm>
            <a:off x="0" y="5967109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A80715-D665-4485-98F2-3D108293F59B}"/>
              </a:ext>
            </a:extLst>
          </p:cNvPr>
          <p:cNvSpPr txBox="1"/>
          <p:nvPr/>
        </p:nvSpPr>
        <p:spPr>
          <a:xfrm>
            <a:off x="5502183" y="319596"/>
            <a:ext cx="430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/>
              <a:t>Advanced </a:t>
            </a:r>
            <a:r>
              <a:rPr lang="fr-FR" sz="2400" u="sng" dirty="0" err="1"/>
              <a:t>research</a:t>
            </a:r>
            <a:endParaRPr lang="fr-CH" sz="2400" u="sng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3F7D69B-2E12-4964-8E57-06091D9312B3}"/>
              </a:ext>
            </a:extLst>
          </p:cNvPr>
          <p:cNvSpPr txBox="1"/>
          <p:nvPr/>
        </p:nvSpPr>
        <p:spPr>
          <a:xfrm>
            <a:off x="6217252" y="873631"/>
            <a:ext cx="26011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Chandra, </a:t>
            </a:r>
            <a:r>
              <a:rPr lang="fr-FR" dirty="0" err="1"/>
              <a:t>Fire</a:t>
            </a:r>
            <a:r>
              <a:rPr lang="fr-FR" dirty="0"/>
              <a:t> of </a:t>
            </a:r>
            <a:r>
              <a:rPr lang="fr-FR" dirty="0" err="1"/>
              <a:t>Kaladesh</a:t>
            </a:r>
            <a:endParaRPr lang="fr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155241-AFB6-4428-965A-9F60D155AA53}"/>
              </a:ext>
            </a:extLst>
          </p:cNvPr>
          <p:cNvSpPr/>
          <p:nvPr/>
        </p:nvSpPr>
        <p:spPr>
          <a:xfrm>
            <a:off x="6217252" y="5984369"/>
            <a:ext cx="202184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r>
              <a:rPr lang="fr-FR" dirty="0"/>
              <a:t> to Collection</a:t>
            </a:r>
            <a:endParaRPr lang="fr-CH" dirty="0"/>
          </a:p>
        </p:txBody>
      </p:sp>
      <p:pic>
        <p:nvPicPr>
          <p:cNvPr id="1026" name="Picture 2" descr="Chandra, feu de Kaladesh // Chandra, flamme rugissante">
            <a:extLst>
              <a:ext uri="{FF2B5EF4-FFF2-40B4-BE49-F238E27FC236}">
                <a16:creationId xmlns:a16="http://schemas.microsoft.com/office/drawing/2014/main" id="{12B7F145-F471-4DED-ADE3-1164107D4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52" y="1387808"/>
            <a:ext cx="24288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AB3C995-C421-41F6-9D1D-59A7337F2479}"/>
              </a:ext>
            </a:extLst>
          </p:cNvPr>
          <p:cNvSpPr txBox="1"/>
          <p:nvPr/>
        </p:nvSpPr>
        <p:spPr>
          <a:xfrm>
            <a:off x="6217253" y="5041581"/>
            <a:ext cx="1833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Magic Origines</a:t>
            </a:r>
            <a:endParaRPr lang="fr-CH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46C4355-EF21-4EE3-9E87-C25592EDE7A3}"/>
              </a:ext>
            </a:extLst>
          </p:cNvPr>
          <p:cNvSpPr txBox="1"/>
          <p:nvPr/>
        </p:nvSpPr>
        <p:spPr>
          <a:xfrm>
            <a:off x="5026483" y="5036206"/>
            <a:ext cx="1190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Extension</a:t>
            </a:r>
            <a:r>
              <a:rPr lang="fr-CH" dirty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08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804161-5C90-424F-A834-B89D3D109996}"/>
              </a:ext>
            </a:extLst>
          </p:cNvPr>
          <p:cNvSpPr/>
          <p:nvPr/>
        </p:nvSpPr>
        <p:spPr>
          <a:xfrm>
            <a:off x="0" y="0"/>
            <a:ext cx="25501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387BB-36C2-4131-8473-C4F1E2F09FE6}"/>
              </a:ext>
            </a:extLst>
          </p:cNvPr>
          <p:cNvSpPr/>
          <p:nvPr/>
        </p:nvSpPr>
        <p:spPr>
          <a:xfrm>
            <a:off x="1" y="3195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Login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663C0-FA29-4C86-8AFA-0461D43C0A0E}"/>
              </a:ext>
            </a:extLst>
          </p:cNvPr>
          <p:cNvSpPr/>
          <p:nvPr/>
        </p:nvSpPr>
        <p:spPr>
          <a:xfrm>
            <a:off x="0" y="1860530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28B09-E1F8-413D-AD57-A1E5546D4C01}"/>
              </a:ext>
            </a:extLst>
          </p:cNvPr>
          <p:cNvSpPr/>
          <p:nvPr/>
        </p:nvSpPr>
        <p:spPr>
          <a:xfrm>
            <a:off x="-1" y="2460592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DC4E0-038E-45B7-91A0-77FA118EE1CF}"/>
              </a:ext>
            </a:extLst>
          </p:cNvPr>
          <p:cNvSpPr/>
          <p:nvPr/>
        </p:nvSpPr>
        <p:spPr>
          <a:xfrm>
            <a:off x="0" y="1263097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Advanced </a:t>
            </a:r>
            <a:r>
              <a:rPr lang="fr-FR" dirty="0" err="1">
                <a:solidFill>
                  <a:schemeClr val="tx1"/>
                </a:solidFill>
              </a:rPr>
              <a:t>Research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371FF-984E-41A3-984C-DF58CCD0E3E8}"/>
              </a:ext>
            </a:extLst>
          </p:cNvPr>
          <p:cNvSpPr/>
          <p:nvPr/>
        </p:nvSpPr>
        <p:spPr>
          <a:xfrm>
            <a:off x="0" y="30553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F7558-0BC1-4FDE-8E48-13D9D17CBCA9}"/>
              </a:ext>
            </a:extLst>
          </p:cNvPr>
          <p:cNvSpPr/>
          <p:nvPr/>
        </p:nvSpPr>
        <p:spPr>
          <a:xfrm>
            <a:off x="0" y="5967109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22FBC9-D246-4AA2-B34C-5EF2B3CF1685}"/>
              </a:ext>
            </a:extLst>
          </p:cNvPr>
          <p:cNvSpPr txBox="1"/>
          <p:nvPr/>
        </p:nvSpPr>
        <p:spPr>
          <a:xfrm>
            <a:off x="5033639" y="432332"/>
            <a:ext cx="479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Collection</a:t>
            </a:r>
          </a:p>
          <a:p>
            <a:pPr algn="ctr"/>
            <a:endParaRPr lang="fr-FR" sz="2800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84D2362-D43B-4F2F-A9BC-7952AD931177}"/>
              </a:ext>
            </a:extLst>
          </p:cNvPr>
          <p:cNvSpPr txBox="1"/>
          <p:nvPr/>
        </p:nvSpPr>
        <p:spPr>
          <a:xfrm>
            <a:off x="2984705" y="1503865"/>
            <a:ext cx="255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Chandra, </a:t>
            </a:r>
            <a:r>
              <a:rPr lang="fr-FR" dirty="0" err="1"/>
              <a:t>Fire</a:t>
            </a:r>
            <a:r>
              <a:rPr lang="fr-FR" dirty="0"/>
              <a:t> of </a:t>
            </a:r>
            <a:r>
              <a:rPr lang="fr-FR" dirty="0" err="1"/>
              <a:t>Kaladesh</a:t>
            </a:r>
            <a:endParaRPr lang="fr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9F6F65-9F6C-4A3D-95B3-C1A05D8195D2}"/>
              </a:ext>
            </a:extLst>
          </p:cNvPr>
          <p:cNvSpPr/>
          <p:nvPr/>
        </p:nvSpPr>
        <p:spPr>
          <a:xfrm>
            <a:off x="5757333" y="1066800"/>
            <a:ext cx="23243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Sort</a:t>
            </a:r>
            <a:endParaRPr lang="fr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182E9D-7A88-4766-8CED-9B4656B5ED5C}"/>
              </a:ext>
            </a:extLst>
          </p:cNvPr>
          <p:cNvSpPr/>
          <p:nvPr/>
        </p:nvSpPr>
        <p:spPr>
          <a:xfrm>
            <a:off x="5757332" y="1488569"/>
            <a:ext cx="23243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Name</a:t>
            </a:r>
            <a:endParaRPr lang="fr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2B0A8-E99B-43CA-9BAC-923E914F9762}"/>
              </a:ext>
            </a:extLst>
          </p:cNvPr>
          <p:cNvSpPr/>
          <p:nvPr/>
        </p:nvSpPr>
        <p:spPr>
          <a:xfrm>
            <a:off x="2984705" y="2024109"/>
            <a:ext cx="9097804" cy="4731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AD354-A5AC-4E81-A30A-5762BB08BDB9}"/>
              </a:ext>
            </a:extLst>
          </p:cNvPr>
          <p:cNvSpPr/>
          <p:nvPr/>
        </p:nvSpPr>
        <p:spPr>
          <a:xfrm>
            <a:off x="2984705" y="2024109"/>
            <a:ext cx="255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Name</a:t>
            </a:r>
            <a:endParaRPr lang="fr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7E92EE-90F0-4E39-AF7D-56D8F038B9C6}"/>
              </a:ext>
            </a:extLst>
          </p:cNvPr>
          <p:cNvSpPr/>
          <p:nvPr/>
        </p:nvSpPr>
        <p:spPr>
          <a:xfrm>
            <a:off x="5531477" y="2024109"/>
            <a:ext cx="255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Extension</a:t>
            </a:r>
            <a:endParaRPr lang="fr-C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34441-F2DD-4261-9BBF-21531D1EA0BE}"/>
              </a:ext>
            </a:extLst>
          </p:cNvPr>
          <p:cNvSpPr/>
          <p:nvPr/>
        </p:nvSpPr>
        <p:spPr>
          <a:xfrm>
            <a:off x="10397067" y="2024108"/>
            <a:ext cx="1683748" cy="43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Quantity</a:t>
            </a:r>
            <a:endParaRPr lang="fr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C68570-6652-4546-B08A-0087EFBB10C6}"/>
              </a:ext>
            </a:extLst>
          </p:cNvPr>
          <p:cNvSpPr/>
          <p:nvPr/>
        </p:nvSpPr>
        <p:spPr>
          <a:xfrm>
            <a:off x="8226970" y="1080532"/>
            <a:ext cx="23243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Color</a:t>
            </a:r>
            <a:endParaRPr lang="fr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786D71-24BF-4449-963C-CEB512D8FFB2}"/>
              </a:ext>
            </a:extLst>
          </p:cNvPr>
          <p:cNvSpPr/>
          <p:nvPr/>
        </p:nvSpPr>
        <p:spPr>
          <a:xfrm>
            <a:off x="8218618" y="1488569"/>
            <a:ext cx="23243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</a:t>
            </a:r>
            <a:endParaRPr lang="fr-CH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B7502C-B8E6-48EC-AEB3-98601D428738}"/>
              </a:ext>
            </a:extLst>
          </p:cNvPr>
          <p:cNvSpPr txBox="1"/>
          <p:nvPr/>
        </p:nvSpPr>
        <p:spPr>
          <a:xfrm>
            <a:off x="2984705" y="2393441"/>
            <a:ext cx="255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Chandra, </a:t>
            </a:r>
            <a:r>
              <a:rPr lang="fr-FR" dirty="0" err="1"/>
              <a:t>Fire</a:t>
            </a:r>
            <a:r>
              <a:rPr lang="fr-FR" dirty="0"/>
              <a:t> of </a:t>
            </a:r>
            <a:r>
              <a:rPr lang="fr-FR" dirty="0" err="1"/>
              <a:t>Kaladesh</a:t>
            </a:r>
            <a:endParaRPr lang="fr-CH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D8B349-167E-47BD-8491-69BB9520AF15}"/>
              </a:ext>
            </a:extLst>
          </p:cNvPr>
          <p:cNvSpPr txBox="1"/>
          <p:nvPr/>
        </p:nvSpPr>
        <p:spPr>
          <a:xfrm>
            <a:off x="5531477" y="2393441"/>
            <a:ext cx="255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Magic Origins</a:t>
            </a:r>
            <a:endParaRPr lang="fr-C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D9FC88-C597-4558-A1E3-2E639AD244FD}"/>
              </a:ext>
            </a:extLst>
          </p:cNvPr>
          <p:cNvSpPr/>
          <p:nvPr/>
        </p:nvSpPr>
        <p:spPr>
          <a:xfrm>
            <a:off x="10628409" y="2479173"/>
            <a:ext cx="372534" cy="28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  <a:endParaRPr lang="fr-CH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781DCAB-00DF-4036-BDD3-6D1B345F9990}"/>
              </a:ext>
            </a:extLst>
          </p:cNvPr>
          <p:cNvSpPr txBox="1"/>
          <p:nvPr/>
        </p:nvSpPr>
        <p:spPr>
          <a:xfrm>
            <a:off x="11000943" y="2456210"/>
            <a:ext cx="3725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0</a:t>
            </a:r>
            <a:endParaRPr lang="fr-CH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E4C5BE-411C-4715-8857-4166A876D1B2}"/>
              </a:ext>
            </a:extLst>
          </p:cNvPr>
          <p:cNvSpPr/>
          <p:nvPr/>
        </p:nvSpPr>
        <p:spPr>
          <a:xfrm>
            <a:off x="11373477" y="2479173"/>
            <a:ext cx="372534" cy="28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5346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804161-5C90-424F-A834-B89D3D109996}"/>
              </a:ext>
            </a:extLst>
          </p:cNvPr>
          <p:cNvSpPr/>
          <p:nvPr/>
        </p:nvSpPr>
        <p:spPr>
          <a:xfrm>
            <a:off x="0" y="0"/>
            <a:ext cx="25501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387BB-36C2-4131-8473-C4F1E2F09FE6}"/>
              </a:ext>
            </a:extLst>
          </p:cNvPr>
          <p:cNvSpPr/>
          <p:nvPr/>
        </p:nvSpPr>
        <p:spPr>
          <a:xfrm>
            <a:off x="1" y="3195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Login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663C0-FA29-4C86-8AFA-0461D43C0A0E}"/>
              </a:ext>
            </a:extLst>
          </p:cNvPr>
          <p:cNvSpPr/>
          <p:nvPr/>
        </p:nvSpPr>
        <p:spPr>
          <a:xfrm>
            <a:off x="0" y="1860530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28B09-E1F8-413D-AD57-A1E5546D4C01}"/>
              </a:ext>
            </a:extLst>
          </p:cNvPr>
          <p:cNvSpPr/>
          <p:nvPr/>
        </p:nvSpPr>
        <p:spPr>
          <a:xfrm>
            <a:off x="-1" y="2460592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DC4E0-038E-45B7-91A0-77FA118EE1CF}"/>
              </a:ext>
            </a:extLst>
          </p:cNvPr>
          <p:cNvSpPr/>
          <p:nvPr/>
        </p:nvSpPr>
        <p:spPr>
          <a:xfrm>
            <a:off x="0" y="1263097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Advanced </a:t>
            </a:r>
            <a:r>
              <a:rPr lang="fr-FR" dirty="0" err="1">
                <a:solidFill>
                  <a:schemeClr val="tx1"/>
                </a:solidFill>
              </a:rPr>
              <a:t>Research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371FF-984E-41A3-984C-DF58CCD0E3E8}"/>
              </a:ext>
            </a:extLst>
          </p:cNvPr>
          <p:cNvSpPr/>
          <p:nvPr/>
        </p:nvSpPr>
        <p:spPr>
          <a:xfrm>
            <a:off x="0" y="30553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F7558-0BC1-4FDE-8E48-13D9D17CBCA9}"/>
              </a:ext>
            </a:extLst>
          </p:cNvPr>
          <p:cNvSpPr/>
          <p:nvPr/>
        </p:nvSpPr>
        <p:spPr>
          <a:xfrm>
            <a:off x="0" y="5967109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22FBC9-D246-4AA2-B34C-5EF2B3CF1685}"/>
              </a:ext>
            </a:extLst>
          </p:cNvPr>
          <p:cNvSpPr txBox="1"/>
          <p:nvPr/>
        </p:nvSpPr>
        <p:spPr>
          <a:xfrm>
            <a:off x="5033639" y="432332"/>
            <a:ext cx="479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Extension</a:t>
            </a:r>
          </a:p>
          <a:p>
            <a:pPr algn="ctr"/>
            <a:endParaRPr lang="fr-FR" sz="2800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DDC97-0BA5-48DA-AD86-37017A04299F}"/>
              </a:ext>
            </a:extLst>
          </p:cNvPr>
          <p:cNvSpPr/>
          <p:nvPr/>
        </p:nvSpPr>
        <p:spPr>
          <a:xfrm>
            <a:off x="3048000" y="1386439"/>
            <a:ext cx="3386667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Kamigawa</a:t>
            </a:r>
            <a:r>
              <a:rPr lang="fr-FR" dirty="0"/>
              <a:t>: </a:t>
            </a:r>
            <a:r>
              <a:rPr lang="fr-FR" dirty="0" err="1"/>
              <a:t>Neon</a:t>
            </a:r>
            <a:r>
              <a:rPr lang="fr-FR" dirty="0"/>
              <a:t> </a:t>
            </a:r>
            <a:r>
              <a:rPr lang="fr-FR" dirty="0" err="1"/>
              <a:t>Dynasty</a:t>
            </a:r>
            <a:endParaRPr lang="fr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2042FB-EFF9-4388-B510-1E0E4E68B0C3}"/>
              </a:ext>
            </a:extLst>
          </p:cNvPr>
          <p:cNvSpPr/>
          <p:nvPr/>
        </p:nvSpPr>
        <p:spPr>
          <a:xfrm>
            <a:off x="6949440" y="1386439"/>
            <a:ext cx="3386667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Innistrad</a:t>
            </a:r>
            <a:r>
              <a:rPr lang="fr-FR" dirty="0"/>
              <a:t> : </a:t>
            </a:r>
            <a:r>
              <a:rPr lang="fr-FR" dirty="0" err="1"/>
              <a:t>Midnight</a:t>
            </a:r>
            <a:r>
              <a:rPr lang="fr-FR" dirty="0"/>
              <a:t> Hun</a:t>
            </a:r>
            <a:endParaRPr lang="fr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74368-60CF-476B-B13B-D636C27A8D80}"/>
              </a:ext>
            </a:extLst>
          </p:cNvPr>
          <p:cNvSpPr/>
          <p:nvPr/>
        </p:nvSpPr>
        <p:spPr>
          <a:xfrm>
            <a:off x="3047999" y="2696093"/>
            <a:ext cx="3386667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Adventure in the </a:t>
            </a:r>
            <a:r>
              <a:rPr lang="fr-FR" dirty="0" err="1"/>
              <a:t>Forgotten</a:t>
            </a:r>
            <a:r>
              <a:rPr lang="fr-FR" dirty="0"/>
              <a:t> </a:t>
            </a:r>
            <a:r>
              <a:rPr lang="fr-FR" dirty="0" err="1"/>
              <a:t>Realms</a:t>
            </a:r>
            <a:endParaRPr lang="fr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C5D95-9D2A-435A-9091-4EF41486EAF7}"/>
              </a:ext>
            </a:extLst>
          </p:cNvPr>
          <p:cNvSpPr/>
          <p:nvPr/>
        </p:nvSpPr>
        <p:spPr>
          <a:xfrm>
            <a:off x="6949440" y="2696092"/>
            <a:ext cx="3386667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Kaldheim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6430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804161-5C90-424F-A834-B89D3D109996}"/>
              </a:ext>
            </a:extLst>
          </p:cNvPr>
          <p:cNvSpPr/>
          <p:nvPr/>
        </p:nvSpPr>
        <p:spPr>
          <a:xfrm>
            <a:off x="0" y="0"/>
            <a:ext cx="25501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387BB-36C2-4131-8473-C4F1E2F09FE6}"/>
              </a:ext>
            </a:extLst>
          </p:cNvPr>
          <p:cNvSpPr/>
          <p:nvPr/>
        </p:nvSpPr>
        <p:spPr>
          <a:xfrm>
            <a:off x="1" y="3195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Login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663C0-FA29-4C86-8AFA-0461D43C0A0E}"/>
              </a:ext>
            </a:extLst>
          </p:cNvPr>
          <p:cNvSpPr/>
          <p:nvPr/>
        </p:nvSpPr>
        <p:spPr>
          <a:xfrm>
            <a:off x="0" y="1860530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28B09-E1F8-413D-AD57-A1E5546D4C01}"/>
              </a:ext>
            </a:extLst>
          </p:cNvPr>
          <p:cNvSpPr/>
          <p:nvPr/>
        </p:nvSpPr>
        <p:spPr>
          <a:xfrm>
            <a:off x="-1" y="2460592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DC4E0-038E-45B7-91A0-77FA118EE1CF}"/>
              </a:ext>
            </a:extLst>
          </p:cNvPr>
          <p:cNvSpPr/>
          <p:nvPr/>
        </p:nvSpPr>
        <p:spPr>
          <a:xfrm>
            <a:off x="0" y="1263097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Advanced </a:t>
            </a:r>
            <a:r>
              <a:rPr lang="fr-FR" dirty="0" err="1">
                <a:solidFill>
                  <a:schemeClr val="tx1"/>
                </a:solidFill>
              </a:rPr>
              <a:t>Research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371FF-984E-41A3-984C-DF58CCD0E3E8}"/>
              </a:ext>
            </a:extLst>
          </p:cNvPr>
          <p:cNvSpPr/>
          <p:nvPr/>
        </p:nvSpPr>
        <p:spPr>
          <a:xfrm>
            <a:off x="0" y="30553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F7558-0BC1-4FDE-8E48-13D9D17CBCA9}"/>
              </a:ext>
            </a:extLst>
          </p:cNvPr>
          <p:cNvSpPr/>
          <p:nvPr/>
        </p:nvSpPr>
        <p:spPr>
          <a:xfrm>
            <a:off x="0" y="5967109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22FBC9-D246-4AA2-B34C-5EF2B3CF1685}"/>
              </a:ext>
            </a:extLst>
          </p:cNvPr>
          <p:cNvSpPr txBox="1"/>
          <p:nvPr/>
        </p:nvSpPr>
        <p:spPr>
          <a:xfrm>
            <a:off x="5033639" y="432332"/>
            <a:ext cx="479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 err="1"/>
              <a:t>Kamigawa</a:t>
            </a:r>
            <a:r>
              <a:rPr lang="fr-FR" sz="2800" u="sng" dirty="0"/>
              <a:t> : </a:t>
            </a:r>
            <a:r>
              <a:rPr lang="fr-FR" sz="2800" u="sng" dirty="0" err="1"/>
              <a:t>Neon</a:t>
            </a:r>
            <a:r>
              <a:rPr lang="fr-FR" sz="2800" u="sng" dirty="0"/>
              <a:t> </a:t>
            </a:r>
            <a:r>
              <a:rPr lang="fr-FR" sz="2800" u="sng" dirty="0" err="1"/>
              <a:t>Dynasty</a:t>
            </a:r>
            <a:endParaRPr lang="fr-FR" sz="2800" u="sng" dirty="0"/>
          </a:p>
          <a:p>
            <a:pPr algn="ctr"/>
            <a:endParaRPr lang="fr-FR" sz="2800" u="sng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CF7942B-A122-4DDB-B472-F26E1D428E09}"/>
              </a:ext>
            </a:extLst>
          </p:cNvPr>
          <p:cNvSpPr txBox="1"/>
          <p:nvPr/>
        </p:nvSpPr>
        <p:spPr>
          <a:xfrm>
            <a:off x="2984705" y="1503865"/>
            <a:ext cx="255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6C4747-D23C-4B4A-BB26-F214133D2926}"/>
              </a:ext>
            </a:extLst>
          </p:cNvPr>
          <p:cNvSpPr/>
          <p:nvPr/>
        </p:nvSpPr>
        <p:spPr>
          <a:xfrm>
            <a:off x="5757333" y="1066800"/>
            <a:ext cx="23243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Sort</a:t>
            </a:r>
            <a:endParaRPr lang="fr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A0E02-EE31-479A-B901-DA666D101B63}"/>
              </a:ext>
            </a:extLst>
          </p:cNvPr>
          <p:cNvSpPr/>
          <p:nvPr/>
        </p:nvSpPr>
        <p:spPr>
          <a:xfrm>
            <a:off x="5757332" y="1488569"/>
            <a:ext cx="23243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Name</a:t>
            </a:r>
            <a:endParaRPr lang="fr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737CCB-DAA4-4B67-99EC-65504251C123}"/>
              </a:ext>
            </a:extLst>
          </p:cNvPr>
          <p:cNvSpPr/>
          <p:nvPr/>
        </p:nvSpPr>
        <p:spPr>
          <a:xfrm>
            <a:off x="8226970" y="1080532"/>
            <a:ext cx="23243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Color</a:t>
            </a:r>
            <a:endParaRPr lang="fr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0CA601-216F-4ECD-BEA8-B6CE02FF936B}"/>
              </a:ext>
            </a:extLst>
          </p:cNvPr>
          <p:cNvSpPr/>
          <p:nvPr/>
        </p:nvSpPr>
        <p:spPr>
          <a:xfrm>
            <a:off x="8218618" y="1488569"/>
            <a:ext cx="23243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White</a:t>
            </a:r>
            <a:endParaRPr lang="fr-CH" dirty="0"/>
          </a:p>
        </p:txBody>
      </p:sp>
      <p:pic>
        <p:nvPicPr>
          <p:cNvPr id="2050" name="Picture 2" descr="Ancestral Katana">
            <a:extLst>
              <a:ext uri="{FF2B5EF4-FFF2-40B4-BE49-F238E27FC236}">
                <a16:creationId xmlns:a16="http://schemas.microsoft.com/office/drawing/2014/main" id="{E7657499-17F0-48C7-87DE-7D9560A72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53" y="2157932"/>
            <a:ext cx="1766990" cy="25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o, the Dawn Sky">
            <a:extLst>
              <a:ext uri="{FF2B5EF4-FFF2-40B4-BE49-F238E27FC236}">
                <a16:creationId xmlns:a16="http://schemas.microsoft.com/office/drawing/2014/main" id="{A56D7275-3FAA-474D-9A6E-635787B4D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344" y="2158036"/>
            <a:ext cx="1766990" cy="250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815EFD-B505-4EF4-912F-C8734E6FEDC9}"/>
              </a:ext>
            </a:extLst>
          </p:cNvPr>
          <p:cNvSpPr/>
          <p:nvPr/>
        </p:nvSpPr>
        <p:spPr>
          <a:xfrm>
            <a:off x="3420208" y="4659436"/>
            <a:ext cx="372534" cy="28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  <a:endParaRPr lang="fr-CH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89C7BF-D1F3-4953-B023-5031FC397F26}"/>
              </a:ext>
            </a:extLst>
          </p:cNvPr>
          <p:cNvSpPr txBox="1"/>
          <p:nvPr/>
        </p:nvSpPr>
        <p:spPr>
          <a:xfrm>
            <a:off x="3792742" y="4636473"/>
            <a:ext cx="3725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1</a:t>
            </a:r>
            <a:endParaRPr lang="fr-CH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C60A2E-D67A-4430-BF6E-5C3B2110DCD4}"/>
              </a:ext>
            </a:extLst>
          </p:cNvPr>
          <p:cNvSpPr/>
          <p:nvPr/>
        </p:nvSpPr>
        <p:spPr>
          <a:xfrm>
            <a:off x="4165276" y="4659436"/>
            <a:ext cx="372534" cy="28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  <a:endParaRPr lang="fr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3CB590-AE98-459A-9325-5B664E7BD235}"/>
              </a:ext>
            </a:extLst>
          </p:cNvPr>
          <p:cNvSpPr/>
          <p:nvPr/>
        </p:nvSpPr>
        <p:spPr>
          <a:xfrm>
            <a:off x="5187198" y="4664398"/>
            <a:ext cx="372534" cy="28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  <a:endParaRPr lang="fr-CH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AFA51EA-F59C-4BCC-9193-E9C25B2599BB}"/>
              </a:ext>
            </a:extLst>
          </p:cNvPr>
          <p:cNvSpPr txBox="1"/>
          <p:nvPr/>
        </p:nvSpPr>
        <p:spPr>
          <a:xfrm>
            <a:off x="5559732" y="4641435"/>
            <a:ext cx="3725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0</a:t>
            </a:r>
            <a:endParaRPr lang="fr-CH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937753-69E7-42A2-BB11-5927172DCF46}"/>
              </a:ext>
            </a:extLst>
          </p:cNvPr>
          <p:cNvSpPr/>
          <p:nvPr/>
        </p:nvSpPr>
        <p:spPr>
          <a:xfrm>
            <a:off x="5932266" y="4664398"/>
            <a:ext cx="372534" cy="28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888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804161-5C90-424F-A834-B89D3D109996}"/>
              </a:ext>
            </a:extLst>
          </p:cNvPr>
          <p:cNvSpPr/>
          <p:nvPr/>
        </p:nvSpPr>
        <p:spPr>
          <a:xfrm>
            <a:off x="0" y="0"/>
            <a:ext cx="25501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387BB-36C2-4131-8473-C4F1E2F09FE6}"/>
              </a:ext>
            </a:extLst>
          </p:cNvPr>
          <p:cNvSpPr/>
          <p:nvPr/>
        </p:nvSpPr>
        <p:spPr>
          <a:xfrm>
            <a:off x="1" y="3195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Login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663C0-FA29-4C86-8AFA-0461D43C0A0E}"/>
              </a:ext>
            </a:extLst>
          </p:cNvPr>
          <p:cNvSpPr/>
          <p:nvPr/>
        </p:nvSpPr>
        <p:spPr>
          <a:xfrm>
            <a:off x="0" y="1860530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28B09-E1F8-413D-AD57-A1E5546D4C01}"/>
              </a:ext>
            </a:extLst>
          </p:cNvPr>
          <p:cNvSpPr/>
          <p:nvPr/>
        </p:nvSpPr>
        <p:spPr>
          <a:xfrm>
            <a:off x="-1" y="2460592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DC4E0-038E-45B7-91A0-77FA118EE1CF}"/>
              </a:ext>
            </a:extLst>
          </p:cNvPr>
          <p:cNvSpPr/>
          <p:nvPr/>
        </p:nvSpPr>
        <p:spPr>
          <a:xfrm>
            <a:off x="0" y="1263097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Advanced </a:t>
            </a:r>
            <a:r>
              <a:rPr lang="fr-FR" dirty="0" err="1">
                <a:solidFill>
                  <a:schemeClr val="tx1"/>
                </a:solidFill>
              </a:rPr>
              <a:t>Research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371FF-984E-41A3-984C-DF58CCD0E3E8}"/>
              </a:ext>
            </a:extLst>
          </p:cNvPr>
          <p:cNvSpPr/>
          <p:nvPr/>
        </p:nvSpPr>
        <p:spPr>
          <a:xfrm>
            <a:off x="0" y="3055396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F7558-0BC1-4FDE-8E48-13D9D17CBCA9}"/>
              </a:ext>
            </a:extLst>
          </p:cNvPr>
          <p:cNvSpPr/>
          <p:nvPr/>
        </p:nvSpPr>
        <p:spPr>
          <a:xfrm>
            <a:off x="0" y="5967109"/>
            <a:ext cx="2550160" cy="59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22FBC9-D246-4AA2-B34C-5EF2B3CF1685}"/>
              </a:ext>
            </a:extLst>
          </p:cNvPr>
          <p:cNvSpPr txBox="1"/>
          <p:nvPr/>
        </p:nvSpPr>
        <p:spPr>
          <a:xfrm>
            <a:off x="5033639" y="432332"/>
            <a:ext cx="479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Decks</a:t>
            </a:r>
          </a:p>
          <a:p>
            <a:pPr algn="ctr"/>
            <a:endParaRPr lang="fr-FR" sz="2800" u="sn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D44F7-63FA-4546-BBBE-1C25FDA0A7AE}"/>
              </a:ext>
            </a:extLst>
          </p:cNvPr>
          <p:cNvSpPr/>
          <p:nvPr/>
        </p:nvSpPr>
        <p:spPr>
          <a:xfrm>
            <a:off x="3580330" y="1380847"/>
            <a:ext cx="3386667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Elemental</a:t>
            </a:r>
            <a:endParaRPr lang="fr-C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6BC824-D568-4068-891D-D35B273973EF}"/>
              </a:ext>
            </a:extLst>
          </p:cNvPr>
          <p:cNvSpPr/>
          <p:nvPr/>
        </p:nvSpPr>
        <p:spPr>
          <a:xfrm>
            <a:off x="7997168" y="1380847"/>
            <a:ext cx="3386667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Angel</a:t>
            </a:r>
            <a:endParaRPr lang="fr-CH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C4BEDB-3DA6-4790-A9BC-D87EA7289541}"/>
              </a:ext>
            </a:extLst>
          </p:cNvPr>
          <p:cNvSpPr/>
          <p:nvPr/>
        </p:nvSpPr>
        <p:spPr>
          <a:xfrm>
            <a:off x="3580330" y="2696093"/>
            <a:ext cx="3386667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Deck </a:t>
            </a:r>
            <a:r>
              <a:rPr lang="fr-FR" dirty="0" err="1"/>
              <a:t>name</a:t>
            </a:r>
            <a:endParaRPr lang="fr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85CE43-60DD-4840-8BEF-7BB810AC0D30}"/>
              </a:ext>
            </a:extLst>
          </p:cNvPr>
          <p:cNvSpPr/>
          <p:nvPr/>
        </p:nvSpPr>
        <p:spPr>
          <a:xfrm>
            <a:off x="9628358" y="6025984"/>
            <a:ext cx="2121764" cy="477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r>
              <a:rPr lang="fr-FR" dirty="0"/>
              <a:t> deck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48168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5B330BE58335438CA7DD4F54690304" ma:contentTypeVersion="2" ma:contentTypeDescription="Crée un document." ma:contentTypeScope="" ma:versionID="42fb39d0c32f9bdaf084289dcdc6cc4c">
  <xsd:schema xmlns:xsd="http://www.w3.org/2001/XMLSchema" xmlns:xs="http://www.w3.org/2001/XMLSchema" xmlns:p="http://schemas.microsoft.com/office/2006/metadata/properties" xmlns:ns3="d4c07d3f-0073-4031-bcd5-13ef83c8b4ed" targetNamespace="http://schemas.microsoft.com/office/2006/metadata/properties" ma:root="true" ma:fieldsID="89c5377d6ecf9dbbbb3cd40152e3875e" ns3:_="">
    <xsd:import namespace="d4c07d3f-0073-4031-bcd5-13ef83c8b4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c07d3f-0073-4031-bcd5-13ef83c8b4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8B861E-CC0A-4CCA-A690-54DAE36034FD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d4c07d3f-0073-4031-bcd5-13ef83c8b4ed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E01B7C-A0CC-4824-BC10-A34744A9A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c07d3f-0073-4031-bcd5-13ef83c8b4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1C3EA4-17A1-41CF-A78A-461DCF3689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387</Words>
  <Application>Microsoft Office PowerPoint</Application>
  <PresentationFormat>Grand écran</PresentationFormat>
  <Paragraphs>199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Mouchet Guillaume</dc:creator>
  <cp:lastModifiedBy>Mouchet Guillaume</cp:lastModifiedBy>
  <cp:revision>11</cp:revision>
  <dcterms:created xsi:type="dcterms:W3CDTF">2022-02-24T09:06:45Z</dcterms:created>
  <dcterms:modified xsi:type="dcterms:W3CDTF">2022-03-11T11:13:00Z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0x010100BA5B330BE58335438CA7DD4F54690304</vt:lpwstr>
  </property>
</Properties>
</file>