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9" r:id="rId1"/>
  </p:sldMasterIdLst>
  <p:notesMasterIdLst>
    <p:notesMasterId r:id="rId19"/>
  </p:notesMasterIdLst>
  <p:sldIdLst>
    <p:sldId id="256" r:id="rId2"/>
    <p:sldId id="273" r:id="rId3"/>
    <p:sldId id="284" r:id="rId4"/>
    <p:sldId id="257" r:id="rId5"/>
    <p:sldId id="278" r:id="rId6"/>
    <p:sldId id="274" r:id="rId7"/>
    <p:sldId id="279" r:id="rId8"/>
    <p:sldId id="280" r:id="rId9"/>
    <p:sldId id="275" r:id="rId10"/>
    <p:sldId id="276" r:id="rId11"/>
    <p:sldId id="277" r:id="rId12"/>
    <p:sldId id="283" r:id="rId13"/>
    <p:sldId id="288" r:id="rId14"/>
    <p:sldId id="287" r:id="rId15"/>
    <p:sldId id="281" r:id="rId16"/>
    <p:sldId id="285" r:id="rId17"/>
    <p:sldId id="286"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ar" initials="W" lastIdx="1" clrIdx="0">
    <p:extLst>
      <p:ext uri="{19B8F6BF-5375-455C-9EA6-DF929625EA0E}">
        <p15:presenceInfo xmlns:p15="http://schemas.microsoft.com/office/powerpoint/2012/main" userId="Wind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53" autoAdjust="0"/>
  </p:normalViewPr>
  <p:slideViewPr>
    <p:cSldViewPr snapToGrid="0">
      <p:cViewPr>
        <p:scale>
          <a:sx n="100" d="100"/>
          <a:sy n="100" d="100"/>
        </p:scale>
        <p:origin x="936" y="480"/>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25400-D5F8-4916-B7D2-8EEF6F03666F}" type="datetimeFigureOut">
              <a:rPr lang="es-ES" smtClean="0"/>
              <a:t>26/03/2023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D8F9-A331-483A-9DD0-895CE83CAA49}" type="slidenum">
              <a:rPr lang="es-ES" smtClean="0"/>
              <a:t>‹Nº›</a:t>
            </a:fld>
            <a:endParaRPr lang="es-ES"/>
          </a:p>
        </p:txBody>
      </p:sp>
    </p:spTree>
    <p:extLst>
      <p:ext uri="{BB962C8B-B14F-4D97-AF65-F5344CB8AC3E}">
        <p14:creationId xmlns:p14="http://schemas.microsoft.com/office/powerpoint/2010/main" val="35957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C1BD8F9-A331-483A-9DD0-895CE83CAA49}" type="slidenum">
              <a:rPr lang="es-ES" smtClean="0"/>
              <a:t>1</a:t>
            </a:fld>
            <a:endParaRPr lang="es-ES"/>
          </a:p>
        </p:txBody>
      </p:sp>
    </p:spTree>
    <p:extLst>
      <p:ext uri="{BB962C8B-B14F-4D97-AF65-F5344CB8AC3E}">
        <p14:creationId xmlns:p14="http://schemas.microsoft.com/office/powerpoint/2010/main" val="412889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934C54F9-1768-4573-9ED3-641FC8B578BC}" type="datetime1">
              <a:rPr lang="es-ES" smtClean="0"/>
              <a:t>26/03/2023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63962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CFAEDFEE-9F9D-4F83-A6A6-5DD92332D8F3}" type="datetime1">
              <a:rPr lang="es-ES" smtClean="0"/>
              <a:t>26/03/2023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408395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FFEF8F57-FD76-41C8-B615-54BF014345A9}" type="datetime1">
              <a:rPr lang="es-ES" smtClean="0"/>
              <a:t>26/03/2023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25215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E0396AA-9E8E-4DB8-ACA8-5F8E656F7691}" type="datetime1">
              <a:rPr lang="es-ES" smtClean="0"/>
              <a:t>26/03/2023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94400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60F0436-74A2-486C-A202-6235FFC47BA9}" type="datetime1">
              <a:rPr lang="es-ES" smtClean="0"/>
              <a:t>26/03/2023</a:t>
            </a:fld>
            <a:endParaRPr lang="es-ES"/>
          </a:p>
        </p:txBody>
      </p:sp>
      <p:sp>
        <p:nvSpPr>
          <p:cNvPr id="5" name="Marcador de pie de página 4"/>
          <p:cNvSpPr>
            <a:spLocks noGrp="1"/>
          </p:cNvSpPr>
          <p:nvPr>
            <p:ph type="ftr" sz="quarter" idx="11"/>
          </p:nvPr>
        </p:nvSpPr>
        <p:spPr/>
        <p:txBody>
          <a:bodyPr/>
          <a:lstStyle/>
          <a:p>
            <a:r>
              <a:rPr lang="es-ES" smtClean="0"/>
              <a:t>Raton o mouse</a:t>
            </a:r>
            <a:endParaRPr lang="es-ES"/>
          </a:p>
        </p:txBody>
      </p:sp>
      <p:sp>
        <p:nvSpPr>
          <p:cNvPr id="6" name="Marcador de número de diapositiva 5"/>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123588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9EA31A61-C71E-409E-A621-4A9EF603591B}" type="datetime1">
              <a:rPr lang="es-ES" smtClean="0"/>
              <a:t>26/03/2023</a:t>
            </a:fld>
            <a:endParaRPr lang="es-ES"/>
          </a:p>
        </p:txBody>
      </p:sp>
      <p:sp>
        <p:nvSpPr>
          <p:cNvPr id="6" name="Marcador de pie de página 5"/>
          <p:cNvSpPr>
            <a:spLocks noGrp="1"/>
          </p:cNvSpPr>
          <p:nvPr>
            <p:ph type="ftr" sz="quarter" idx="11"/>
          </p:nvPr>
        </p:nvSpPr>
        <p:spPr/>
        <p:txBody>
          <a:bodyPr/>
          <a:lstStyle/>
          <a:p>
            <a:r>
              <a:rPr lang="es-ES" smtClean="0"/>
              <a:t>Raton o mouse</a:t>
            </a:r>
            <a:endParaRPr lang="es-ES"/>
          </a:p>
        </p:txBody>
      </p:sp>
      <p:sp>
        <p:nvSpPr>
          <p:cNvPr id="7" name="Marcador de número de diapositiva 6"/>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97270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6AE68078-7A38-42FC-9B81-C86BF9283182}" type="datetime1">
              <a:rPr lang="es-ES" smtClean="0"/>
              <a:t>26/03/2023</a:t>
            </a:fld>
            <a:endParaRPr lang="es-ES"/>
          </a:p>
        </p:txBody>
      </p:sp>
      <p:sp>
        <p:nvSpPr>
          <p:cNvPr id="8" name="Marcador de pie de página 7"/>
          <p:cNvSpPr>
            <a:spLocks noGrp="1"/>
          </p:cNvSpPr>
          <p:nvPr>
            <p:ph type="ftr" sz="quarter" idx="11"/>
          </p:nvPr>
        </p:nvSpPr>
        <p:spPr/>
        <p:txBody>
          <a:bodyPr/>
          <a:lstStyle/>
          <a:p>
            <a:r>
              <a:rPr lang="es-ES" smtClean="0"/>
              <a:t>Raton o mouse</a:t>
            </a:r>
            <a:endParaRPr lang="es-ES"/>
          </a:p>
        </p:txBody>
      </p:sp>
      <p:sp>
        <p:nvSpPr>
          <p:cNvPr id="9" name="Marcador de número de diapositiva 8"/>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259501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FBD92A0D-EEBA-4884-887D-6E1049D172D5}" type="datetime1">
              <a:rPr lang="es-ES" smtClean="0"/>
              <a:t>26/03/2023</a:t>
            </a:fld>
            <a:endParaRPr lang="es-ES"/>
          </a:p>
        </p:txBody>
      </p:sp>
      <p:sp>
        <p:nvSpPr>
          <p:cNvPr id="4" name="Marcador de pie de página 3"/>
          <p:cNvSpPr>
            <a:spLocks noGrp="1"/>
          </p:cNvSpPr>
          <p:nvPr>
            <p:ph type="ftr" sz="quarter" idx="11"/>
          </p:nvPr>
        </p:nvSpPr>
        <p:spPr/>
        <p:txBody>
          <a:bodyPr/>
          <a:lstStyle/>
          <a:p>
            <a:r>
              <a:rPr lang="es-ES" smtClean="0"/>
              <a:t>Raton o mouse</a:t>
            </a:r>
            <a:endParaRPr lang="es-ES"/>
          </a:p>
        </p:txBody>
      </p:sp>
      <p:sp>
        <p:nvSpPr>
          <p:cNvPr id="5" name="Marcador de número de diapositiva 4"/>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86284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C20BA0A-1F6C-49EC-A0C6-27E0F9A652A2}" type="datetime1">
              <a:rPr lang="es-ES" smtClean="0"/>
              <a:t>26/03/2023</a:t>
            </a:fld>
            <a:endParaRPr lang="es-ES"/>
          </a:p>
        </p:txBody>
      </p:sp>
      <p:sp>
        <p:nvSpPr>
          <p:cNvPr id="3" name="Marcador de pie de página 2"/>
          <p:cNvSpPr>
            <a:spLocks noGrp="1"/>
          </p:cNvSpPr>
          <p:nvPr>
            <p:ph type="ftr" sz="quarter" idx="11"/>
          </p:nvPr>
        </p:nvSpPr>
        <p:spPr/>
        <p:txBody>
          <a:bodyPr/>
          <a:lstStyle/>
          <a:p>
            <a:r>
              <a:rPr lang="es-ES" smtClean="0"/>
              <a:t>Raton o mouse</a:t>
            </a:r>
            <a:endParaRPr lang="es-ES"/>
          </a:p>
        </p:txBody>
      </p:sp>
      <p:sp>
        <p:nvSpPr>
          <p:cNvPr id="4" name="Marcador de número de diapositiva 3"/>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328553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3762F53-2E98-4D0A-9203-483466BB6A70}" type="datetime1">
              <a:rPr lang="es-ES" smtClean="0"/>
              <a:t>26/03/2023</a:t>
            </a:fld>
            <a:endParaRPr lang="es-ES"/>
          </a:p>
        </p:txBody>
      </p:sp>
      <p:sp>
        <p:nvSpPr>
          <p:cNvPr id="6" name="Marcador de pie de página 5"/>
          <p:cNvSpPr>
            <a:spLocks noGrp="1"/>
          </p:cNvSpPr>
          <p:nvPr>
            <p:ph type="ftr" sz="quarter" idx="11"/>
          </p:nvPr>
        </p:nvSpPr>
        <p:spPr/>
        <p:txBody>
          <a:bodyPr/>
          <a:lstStyle/>
          <a:p>
            <a:r>
              <a:rPr lang="es-ES" smtClean="0"/>
              <a:t>Raton o mouse</a:t>
            </a:r>
            <a:endParaRPr lang="es-ES"/>
          </a:p>
        </p:txBody>
      </p:sp>
      <p:sp>
        <p:nvSpPr>
          <p:cNvPr id="7" name="Marcador de número de diapositiva 6"/>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274444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26BB2E1-0B50-491D-B30F-2CE012161536}" type="datetime1">
              <a:rPr lang="es-ES" smtClean="0"/>
              <a:t>26/03/2023</a:t>
            </a:fld>
            <a:endParaRPr lang="es-ES"/>
          </a:p>
        </p:txBody>
      </p:sp>
      <p:sp>
        <p:nvSpPr>
          <p:cNvPr id="6" name="Marcador de pie de página 5"/>
          <p:cNvSpPr>
            <a:spLocks noGrp="1"/>
          </p:cNvSpPr>
          <p:nvPr>
            <p:ph type="ftr" sz="quarter" idx="11"/>
          </p:nvPr>
        </p:nvSpPr>
        <p:spPr/>
        <p:txBody>
          <a:bodyPr/>
          <a:lstStyle/>
          <a:p>
            <a:r>
              <a:rPr lang="es-ES" smtClean="0"/>
              <a:t>Raton o mouse</a:t>
            </a:r>
            <a:endParaRPr lang="es-ES"/>
          </a:p>
        </p:txBody>
      </p:sp>
      <p:sp>
        <p:nvSpPr>
          <p:cNvPr id="7" name="Marcador de número de diapositiva 6"/>
          <p:cNvSpPr>
            <a:spLocks noGrp="1"/>
          </p:cNvSpPr>
          <p:nvPr>
            <p:ph type="sldNum" sz="quarter" idx="12"/>
          </p:nvPr>
        </p:nvSpPr>
        <p:spPr/>
        <p:txBody>
          <a:bodyPr/>
          <a:lstStyle/>
          <a:p>
            <a:fld id="{7800DB10-E39B-43E6-BA40-A82267CCD3DF}" type="slidenum">
              <a:rPr lang="es-ES" smtClean="0"/>
              <a:t>‹Nº›</a:t>
            </a:fld>
            <a:endParaRPr lang="es-ES"/>
          </a:p>
        </p:txBody>
      </p:sp>
    </p:spTree>
    <p:extLst>
      <p:ext uri="{BB962C8B-B14F-4D97-AF65-F5344CB8AC3E}">
        <p14:creationId xmlns:p14="http://schemas.microsoft.com/office/powerpoint/2010/main" val="107038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5285D-7FCA-4B01-912B-8C16AE3906F7}" type="datetime1">
              <a:rPr lang="es-ES" smtClean="0"/>
              <a:t>26/03/2023</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Raton o mouse</a:t>
            </a:r>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0DB10-E39B-43E6-BA40-A82267CCD3DF}" type="slidenum">
              <a:rPr lang="es-ES" smtClean="0"/>
              <a:t>‹Nº›</a:t>
            </a:fld>
            <a:endParaRPr lang="es-ES"/>
          </a:p>
        </p:txBody>
      </p:sp>
    </p:spTree>
    <p:extLst>
      <p:ext uri="{BB962C8B-B14F-4D97-AF65-F5344CB8AC3E}">
        <p14:creationId xmlns:p14="http://schemas.microsoft.com/office/powerpoint/2010/main" val="1571618791"/>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hyperlink" Target="FitoControl.pptx"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image" Target="../media/image26.png"/><Relationship Id="rId4" Type="http://schemas.openxmlformats.org/officeDocument/2006/relationships/image" Target="../media/image5.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número de diapositiva 15"/>
          <p:cNvSpPr>
            <a:spLocks noGrp="1"/>
          </p:cNvSpPr>
          <p:nvPr>
            <p:ph type="sldNum" sz="quarter" idx="12"/>
          </p:nvPr>
        </p:nvSpPr>
        <p:spPr>
          <a:xfrm>
            <a:off x="7911860" y="6356350"/>
            <a:ext cx="2743200" cy="365125"/>
          </a:xfrm>
        </p:spPr>
        <p:txBody>
          <a:bodyPr/>
          <a:lstStyle/>
          <a:p>
            <a:r>
              <a:rPr lang="es-ES" dirty="0"/>
              <a:t>Juan  Maneiro G.</a:t>
            </a:r>
          </a:p>
          <a:p>
            <a:r>
              <a:rPr lang="es-ES" dirty="0"/>
              <a:t>Windar S. Lobo G.</a:t>
            </a:r>
          </a:p>
        </p:txBody>
      </p:sp>
      <p:sp>
        <p:nvSpPr>
          <p:cNvPr id="17" name="Rectángulo 16"/>
          <p:cNvSpPr/>
          <p:nvPr/>
        </p:nvSpPr>
        <p:spPr>
          <a:xfrm>
            <a:off x="0" y="547985"/>
            <a:ext cx="12192000" cy="1015663"/>
          </a:xfrm>
          <a:prstGeom prst="rect">
            <a:avLst/>
          </a:prstGeom>
          <a:noFill/>
        </p:spPr>
        <p:txBody>
          <a:bodyPr wrap="square" lIns="91440" tIns="45720" rIns="91440" bIns="45720">
            <a:spAutoFit/>
          </a:bodyPr>
          <a:lstStyle/>
          <a:p>
            <a:pPr algn="ctr"/>
            <a:r>
              <a:rPr lang="es-ES" sz="6000" dirty="0" smtClean="0">
                <a:solidFill>
                  <a:srgbClr val="FF0000"/>
                </a:solidFill>
                <a:effectLst>
                  <a:outerShdw blurRad="38100" dist="19050" dir="2700000" algn="tl">
                    <a:schemeClr val="dk1">
                      <a:alpha val="40000"/>
                    </a:schemeClr>
                  </a:outerShdw>
                </a:effectLst>
                <a:latin typeface="Arial" panose="020B0604020202020204" pitchFamily="34" charset="0"/>
                <a:cs typeface="Arial" panose="020B0604020202020204" pitchFamily="34" charset="0"/>
              </a:rPr>
              <a:t>F</a:t>
            </a:r>
            <a:r>
              <a:rPr lang="es-ES" sz="6000" dirty="0" smtClean="0">
                <a:effectLst>
                  <a:outerShdw blurRad="38100" dist="19050" dir="2700000" algn="tl">
                    <a:schemeClr val="dk1">
                      <a:alpha val="40000"/>
                    </a:schemeClr>
                  </a:outerShdw>
                </a:effectLst>
                <a:latin typeface="Arial" panose="020B0604020202020204" pitchFamily="34" charset="0"/>
                <a:cs typeface="Arial" panose="020B0604020202020204" pitchFamily="34" charset="0"/>
              </a:rPr>
              <a:t>ito</a:t>
            </a:r>
            <a:r>
              <a:rPr lang="es-ES" sz="6000" dirty="0" smtClean="0">
                <a:effectLst>
                  <a:outerShdw blurRad="38100" dist="19050" dir="2700000" algn="tl">
                    <a:schemeClr val="dk1">
                      <a:alpha val="40000"/>
                    </a:schemeClr>
                  </a:outerShdw>
                </a:effectLst>
              </a:rPr>
              <a:t> </a:t>
            </a:r>
            <a:r>
              <a:rPr lang="es-ES" sz="6000" dirty="0" smtClean="0">
                <a:solidFill>
                  <a:srgbClr val="FF0000"/>
                </a:solidFill>
                <a:effectLst>
                  <a:outerShdw blurRad="38100" dist="19050" dir="2700000" algn="tl">
                    <a:schemeClr val="dk1">
                      <a:alpha val="40000"/>
                    </a:schemeClr>
                  </a:outerShdw>
                </a:effectLst>
              </a:rPr>
              <a:t>C</a:t>
            </a:r>
            <a:r>
              <a:rPr lang="es-ES" sz="6000" dirty="0" smtClean="0">
                <a:effectLst>
                  <a:outerShdw blurRad="38100" dist="19050" dir="2700000" algn="tl">
                    <a:schemeClr val="dk1">
                      <a:alpha val="40000"/>
                    </a:schemeClr>
                  </a:outerShdw>
                </a:effectLst>
              </a:rPr>
              <a:t>ontrol</a:t>
            </a:r>
            <a:endParaRPr lang="es-ES" sz="6000" dirty="0"/>
          </a:p>
        </p:txBody>
      </p:sp>
      <p:pic>
        <p:nvPicPr>
          <p:cNvPr id="5" name="Imagen 4" descr="La vid, el origen del vino"/>
          <p:cNvPicPr/>
          <p:nvPr/>
        </p:nvPicPr>
        <p:blipFill>
          <a:blip r:embed="rId3">
            <a:extLst>
              <a:ext uri="{28A0092B-C50C-407E-A947-70E740481C1C}">
                <a14:useLocalDpi xmlns:a14="http://schemas.microsoft.com/office/drawing/2010/main" val="0"/>
              </a:ext>
            </a:extLst>
          </a:blip>
          <a:srcRect/>
          <a:stretch>
            <a:fillRect/>
          </a:stretch>
        </p:blipFill>
        <p:spPr bwMode="auto">
          <a:xfrm>
            <a:off x="2438508" y="1563648"/>
            <a:ext cx="7314983" cy="4340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90346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solidFill>
                  <a:schemeClr val="tx1"/>
                </a:solidFill>
              </a:rPr>
              <a:t>Fito Control</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6" name="Rectángulo 15"/>
          <p:cNvSpPr/>
          <p:nvPr/>
        </p:nvSpPr>
        <p:spPr>
          <a:xfrm>
            <a:off x="482400" y="848590"/>
            <a:ext cx="10961780" cy="48374"/>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223566"/>
            <a:ext cx="10886969" cy="45719"/>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154179"/>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3.1.1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odelos</a:t>
            </a:r>
            <a:endParaRPr lang="es-E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stretch>
            <a:fillRect/>
          </a:stretch>
        </p:blipFill>
        <p:spPr>
          <a:xfrm>
            <a:off x="430810" y="1422916"/>
            <a:ext cx="2649741" cy="2023252"/>
          </a:xfrm>
          <a:prstGeom prst="rect">
            <a:avLst/>
          </a:prstGeom>
          <a:effectLst>
            <a:innerShdw blurRad="63500" dist="50800" dir="13500000">
              <a:prstClr val="black">
                <a:alpha val="50000"/>
              </a:prstClr>
            </a:innerShdw>
          </a:effectLst>
        </p:spPr>
      </p:pic>
      <p:sp>
        <p:nvSpPr>
          <p:cNvPr id="14" name="Marcador de contenido 2"/>
          <p:cNvSpPr txBox="1">
            <a:spLocks/>
          </p:cNvSpPr>
          <p:nvPr/>
        </p:nvSpPr>
        <p:spPr>
          <a:xfrm>
            <a:off x="3511365" y="3538834"/>
            <a:ext cx="3687554" cy="620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b="1" dirty="0">
                <a:cs typeface="Arial" panose="020B0604020202020204" pitchFamily="34" charset="0"/>
              </a:rPr>
              <a:t>Es una  </a:t>
            </a:r>
            <a:r>
              <a:rPr lang="es-ES" sz="1200" b="1" dirty="0" smtClean="0">
                <a:cs typeface="Arial" panose="020B0604020202020204" pitchFamily="34" charset="0"/>
              </a:rPr>
              <a:t>clase abstracta</a:t>
            </a:r>
            <a:r>
              <a:rPr lang="es-ES" sz="1200" b="1" dirty="0">
                <a:cs typeface="Arial" panose="020B0604020202020204" pitchFamily="34" charset="0"/>
              </a:rPr>
              <a:t>, del que heredan el resto de los modelos. Dado que todos los modelos tiene en común que deben tener un ID único.</a:t>
            </a:r>
          </a:p>
          <a:p>
            <a:pPr marL="0" indent="0">
              <a:buFont typeface="Arial" panose="020B0604020202020204" pitchFamily="34" charset="0"/>
              <a:buNone/>
            </a:pPr>
            <a:endParaRPr lang="es-ES" sz="1800" dirty="0" smtClean="0">
              <a:cs typeface="Arial" panose="020B0604020202020204" pitchFamily="34" charset="0"/>
            </a:endParaRPr>
          </a:p>
          <a:p>
            <a:pPr marL="0" indent="0">
              <a:buNone/>
            </a:pPr>
            <a:endParaRPr lang="es-ES" sz="1800" dirty="0">
              <a:solidFill>
                <a:srgbClr val="FF0000"/>
              </a:solidFill>
              <a:cs typeface="Arial" panose="020B0604020202020204" pitchFamily="34" charset="0"/>
            </a:endParaRPr>
          </a:p>
        </p:txBody>
      </p:sp>
      <p:pic>
        <p:nvPicPr>
          <p:cNvPr id="15" name="Imagen 14"/>
          <p:cNvPicPr/>
          <p:nvPr/>
        </p:nvPicPr>
        <p:blipFill>
          <a:blip r:embed="rId3">
            <a:extLst>
              <a:ext uri="{28A0092B-C50C-407E-A947-70E740481C1C}">
                <a14:useLocalDpi xmlns:a14="http://schemas.microsoft.com/office/drawing/2010/main" val="0"/>
              </a:ext>
            </a:extLst>
          </a:blip>
          <a:stretch>
            <a:fillRect/>
          </a:stretch>
        </p:blipFill>
        <p:spPr>
          <a:xfrm>
            <a:off x="3471596" y="1311813"/>
            <a:ext cx="3767091" cy="2166355"/>
          </a:xfrm>
          <a:prstGeom prst="rect">
            <a:avLst/>
          </a:prstGeom>
          <a:effectLst>
            <a:innerShdw blurRad="63500" dist="50800" dir="13500000">
              <a:prstClr val="black">
                <a:alpha val="50000"/>
              </a:prstClr>
            </a:innerShdw>
          </a:effectLst>
        </p:spPr>
      </p:pic>
      <p:pic>
        <p:nvPicPr>
          <p:cNvPr id="20" name="Imagen 19"/>
          <p:cNvPicPr/>
          <p:nvPr/>
        </p:nvPicPr>
        <p:blipFill>
          <a:blip r:embed="rId4">
            <a:extLst>
              <a:ext uri="{28A0092B-C50C-407E-A947-70E740481C1C}">
                <a14:useLocalDpi xmlns:a14="http://schemas.microsoft.com/office/drawing/2010/main" val="0"/>
              </a:ext>
            </a:extLst>
          </a:blip>
          <a:stretch>
            <a:fillRect/>
          </a:stretch>
        </p:blipFill>
        <p:spPr>
          <a:xfrm>
            <a:off x="7629732" y="1661629"/>
            <a:ext cx="3789438" cy="2252776"/>
          </a:xfrm>
          <a:prstGeom prst="rect">
            <a:avLst/>
          </a:prstGeom>
          <a:effectLst>
            <a:innerShdw blurRad="63500" dist="50800" dir="13500000">
              <a:prstClr val="black">
                <a:alpha val="50000"/>
              </a:prstClr>
            </a:innerShdw>
          </a:effectLst>
        </p:spPr>
      </p:pic>
      <p:sp>
        <p:nvSpPr>
          <p:cNvPr id="21" name="Marcador de contenido 2"/>
          <p:cNvSpPr txBox="1">
            <a:spLocks/>
          </p:cNvSpPr>
          <p:nvPr/>
        </p:nvSpPr>
        <p:spPr>
          <a:xfrm>
            <a:off x="7714315" y="4050241"/>
            <a:ext cx="3523768" cy="585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b="1" dirty="0" smtClean="0">
                <a:cs typeface="Arial" panose="020B0604020202020204" pitchFamily="34" charset="0"/>
              </a:rPr>
              <a:t>La clase marca </a:t>
            </a:r>
            <a:r>
              <a:rPr lang="es-ES" sz="1200" b="1" dirty="0">
                <a:cs typeface="Arial" panose="020B0604020202020204" pitchFamily="34" charset="0"/>
              </a:rPr>
              <a:t>que extiende de modelo, </a:t>
            </a:r>
            <a:r>
              <a:rPr lang="es-ES" sz="1200" b="1" dirty="0" smtClean="0">
                <a:cs typeface="Arial" panose="020B0604020202020204" pitchFamily="34" charset="0"/>
              </a:rPr>
              <a:t>a mayores del ID heredado de modelo contiene un atributo Nombre de tipo </a:t>
            </a:r>
            <a:r>
              <a:rPr lang="es-ES" sz="1200" b="1" dirty="0">
                <a:cs typeface="Arial" panose="020B0604020202020204" pitchFamily="34" charset="0"/>
              </a:rPr>
              <a:t>S</a:t>
            </a:r>
            <a:r>
              <a:rPr lang="es-ES" sz="1200" b="1" dirty="0" smtClean="0">
                <a:cs typeface="Arial" panose="020B0604020202020204" pitchFamily="34" charset="0"/>
              </a:rPr>
              <a:t>tring.</a:t>
            </a:r>
          </a:p>
          <a:p>
            <a:pPr marL="0" indent="0">
              <a:buNone/>
            </a:pPr>
            <a:endParaRPr lang="es-ES" sz="1800" dirty="0">
              <a:solidFill>
                <a:srgbClr val="FF0000"/>
              </a:solidFill>
              <a:cs typeface="Arial" panose="020B0604020202020204" pitchFamily="34" charset="0"/>
            </a:endParaRPr>
          </a:p>
        </p:txBody>
      </p:sp>
      <p:pic>
        <p:nvPicPr>
          <p:cNvPr id="22" name="Imagen 21"/>
          <p:cNvPicPr/>
          <p:nvPr/>
        </p:nvPicPr>
        <p:blipFill rotWithShape="1">
          <a:blip r:embed="rId5">
            <a:extLst>
              <a:ext uri="{28A0092B-C50C-407E-A947-70E740481C1C}">
                <a14:useLocalDpi xmlns:a14="http://schemas.microsoft.com/office/drawing/2010/main" val="0"/>
              </a:ext>
            </a:extLst>
          </a:blip>
          <a:srcRect b="28905"/>
          <a:stretch/>
        </p:blipFill>
        <p:spPr>
          <a:xfrm>
            <a:off x="2228133" y="4549686"/>
            <a:ext cx="2693657" cy="1540862"/>
          </a:xfrm>
          <a:prstGeom prst="rect">
            <a:avLst/>
          </a:prstGeom>
          <a:effectLst>
            <a:innerShdw blurRad="63500" dist="50800" dir="13500000">
              <a:prstClr val="black">
                <a:alpha val="50000"/>
              </a:prstClr>
            </a:innerShdw>
          </a:effectLst>
        </p:spPr>
      </p:pic>
      <p:sp>
        <p:nvSpPr>
          <p:cNvPr id="24" name="Flecha derecha 23"/>
          <p:cNvSpPr/>
          <p:nvPr/>
        </p:nvSpPr>
        <p:spPr>
          <a:xfrm rot="20125816">
            <a:off x="6446913" y="2280434"/>
            <a:ext cx="1071821" cy="12786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Marcador de contenido 2"/>
          <p:cNvSpPr txBox="1">
            <a:spLocks/>
          </p:cNvSpPr>
          <p:nvPr/>
        </p:nvSpPr>
        <p:spPr>
          <a:xfrm>
            <a:off x="5058223" y="5238843"/>
            <a:ext cx="3687554" cy="713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200" b="1" dirty="0" smtClean="0">
                <a:cs typeface="Arial" panose="020B0604020202020204" pitchFamily="34" charset="0"/>
              </a:rPr>
              <a:t>Un enum es tipos </a:t>
            </a:r>
            <a:r>
              <a:rPr lang="es-ES" sz="1200" b="1" dirty="0">
                <a:cs typeface="Arial" panose="020B0604020202020204" pitchFamily="34" charset="0"/>
              </a:rPr>
              <a:t>de datos </a:t>
            </a:r>
            <a:r>
              <a:rPr lang="es-ES" sz="1200" b="1" dirty="0" smtClean="0">
                <a:cs typeface="Arial" panose="020B0604020202020204" pitchFamily="34" charset="0"/>
              </a:rPr>
              <a:t>que  </a:t>
            </a:r>
            <a:r>
              <a:rPr lang="es-ES" sz="1200" b="1" dirty="0">
                <a:cs typeface="Arial" panose="020B0604020202020204" pitchFamily="34" charset="0"/>
              </a:rPr>
              <a:t>se pueden usar a fin de crear conjuntos de constantes para su uso con variables y propiedades</a:t>
            </a:r>
            <a:endParaRPr lang="es-ES" sz="1200" b="1" dirty="0">
              <a:solidFill>
                <a:srgbClr val="FF0000"/>
              </a:solidFill>
              <a:cs typeface="Arial" panose="020B0604020202020204" pitchFamily="34" charset="0"/>
            </a:endParaRPr>
          </a:p>
        </p:txBody>
      </p:sp>
      <p:sp>
        <p:nvSpPr>
          <p:cNvPr id="26" name="Flecha derecha 25"/>
          <p:cNvSpPr/>
          <p:nvPr/>
        </p:nvSpPr>
        <p:spPr>
          <a:xfrm rot="20076179" flipV="1">
            <a:off x="1733296" y="2628241"/>
            <a:ext cx="1670865" cy="13403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derecha 26"/>
          <p:cNvSpPr/>
          <p:nvPr/>
        </p:nvSpPr>
        <p:spPr>
          <a:xfrm rot="2790214" flipV="1">
            <a:off x="1041360" y="3927892"/>
            <a:ext cx="1428642" cy="1555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p:cNvSpPr/>
          <p:nvPr/>
        </p:nvSpPr>
        <p:spPr>
          <a:xfrm>
            <a:off x="2568728" y="4189216"/>
            <a:ext cx="1959203" cy="307777"/>
          </a:xfrm>
          <a:prstGeom prst="rect">
            <a:avLst/>
          </a:prstGeom>
        </p:spPr>
        <p:txBody>
          <a:bodyPr wrap="square">
            <a:spAutoFit/>
          </a:bodyPr>
          <a:lstStyle/>
          <a:p>
            <a:r>
              <a:rPr lang="es-ES" sz="1400" b="1" dirty="0" err="1" smtClean="0">
                <a:latin typeface="Arial" panose="020B0604020202020204" pitchFamily="34" charset="0"/>
                <a:cs typeface="Arial" panose="020B0604020202020204" pitchFamily="34" charset="0"/>
              </a:rPr>
              <a:t>Enum</a:t>
            </a:r>
            <a:r>
              <a:rPr lang="es-ES" sz="1400" b="1" dirty="0" smtClean="0">
                <a:latin typeface="Arial" panose="020B0604020202020204" pitchFamily="34" charset="0"/>
                <a:cs typeface="Arial" panose="020B0604020202020204" pitchFamily="34" charset="0"/>
              </a:rPr>
              <a:t> TipoMedida</a:t>
            </a:r>
            <a:endParaRPr lang="es-ES" sz="1200" b="1" dirty="0">
              <a:latin typeface="Arial" panose="020B0604020202020204" pitchFamily="34" charset="0"/>
              <a:cs typeface="Arial" panose="020B0604020202020204" pitchFamily="34" charset="0"/>
            </a:endParaRPr>
          </a:p>
        </p:txBody>
      </p:sp>
      <p:sp>
        <p:nvSpPr>
          <p:cNvPr id="19" name="Rectángulo 18"/>
          <p:cNvSpPr/>
          <p:nvPr/>
        </p:nvSpPr>
        <p:spPr>
          <a:xfrm>
            <a:off x="4785670" y="975264"/>
            <a:ext cx="1659674"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Modelo</a:t>
            </a:r>
            <a:endParaRPr lang="es-ES" sz="1200" b="1" dirty="0">
              <a:latin typeface="Arial" panose="020B0604020202020204" pitchFamily="34" charset="0"/>
              <a:cs typeface="Arial" panose="020B0604020202020204" pitchFamily="34" charset="0"/>
            </a:endParaRPr>
          </a:p>
        </p:txBody>
      </p:sp>
      <p:sp>
        <p:nvSpPr>
          <p:cNvPr id="23" name="Rectángulo 22"/>
          <p:cNvSpPr/>
          <p:nvPr/>
        </p:nvSpPr>
        <p:spPr>
          <a:xfrm>
            <a:off x="8745777" y="1192063"/>
            <a:ext cx="802083"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Marca</a:t>
            </a:r>
            <a:endParaRPr lang="es-ES" sz="1200" b="1" dirty="0">
              <a:latin typeface="Arial" panose="020B0604020202020204" pitchFamily="34" charset="0"/>
              <a:cs typeface="Arial" panose="020B0604020202020204" pitchFamily="34" charset="0"/>
            </a:endParaRPr>
          </a:p>
        </p:txBody>
      </p:sp>
      <p:sp>
        <p:nvSpPr>
          <p:cNvPr id="28" name="Rectángulo 27"/>
          <p:cNvSpPr/>
          <p:nvPr/>
        </p:nvSpPr>
        <p:spPr>
          <a:xfrm>
            <a:off x="732308" y="1000912"/>
            <a:ext cx="1836420" cy="307777"/>
          </a:xfrm>
          <a:prstGeom prst="rect">
            <a:avLst/>
          </a:prstGeom>
        </p:spPr>
        <p:txBody>
          <a:bodyPr wrap="square">
            <a:spAutoFit/>
          </a:bodyPr>
          <a:lstStyle/>
          <a:p>
            <a:r>
              <a:rPr lang="es-ES" sz="1400" b="1" dirty="0"/>
              <a:t> </a:t>
            </a:r>
            <a:r>
              <a:rPr lang="es-ES" sz="1400" b="1" dirty="0">
                <a:latin typeface="Arial" panose="020B0604020202020204" pitchFamily="34" charset="0"/>
                <a:cs typeface="Arial" panose="020B0604020202020204" pitchFamily="34" charset="0"/>
              </a:rPr>
              <a:t>P</a:t>
            </a:r>
            <a:r>
              <a:rPr lang="es-ES" sz="1400" b="1" dirty="0" smtClean="0">
                <a:latin typeface="Arial" panose="020B0604020202020204" pitchFamily="34" charset="0"/>
                <a:cs typeface="Arial" panose="020B0604020202020204" pitchFamily="34" charset="0"/>
              </a:rPr>
              <a:t>ackage</a:t>
            </a:r>
            <a:r>
              <a:rPr lang="es-ES" sz="1400" b="1" dirty="0"/>
              <a:t> </a:t>
            </a:r>
            <a:r>
              <a:rPr lang="es-ES" sz="1400" b="1" dirty="0" smtClean="0"/>
              <a:t>modelo</a:t>
            </a:r>
            <a:endParaRPr lang="es-ES" sz="1200" b="1" dirty="0"/>
          </a:p>
        </p:txBody>
      </p:sp>
    </p:spTree>
    <p:extLst>
      <p:ext uri="{BB962C8B-B14F-4D97-AF65-F5344CB8AC3E}">
        <p14:creationId xmlns:p14="http://schemas.microsoft.com/office/powerpoint/2010/main" val="1058879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solidFill>
                  <a:schemeClr val="tx1"/>
                </a:solidFill>
              </a:rPr>
              <a:t>Fito Control</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6" name="Rectángulo 15"/>
          <p:cNvSpPr/>
          <p:nvPr/>
        </p:nvSpPr>
        <p:spPr>
          <a:xfrm>
            <a:off x="500906" y="779051"/>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623887" y="620499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124567"/>
            <a:ext cx="3674821"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.1.2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epositorios</a:t>
            </a:r>
            <a:endParaRPr lang="es-E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734018" y="1239581"/>
            <a:ext cx="2095889" cy="1818956"/>
          </a:xfrm>
          <a:prstGeom prst="rect">
            <a:avLst/>
          </a:prstGeom>
          <a:effectLst>
            <a:innerShdw blurRad="63500" dist="50800" dir="13500000">
              <a:prstClr val="black">
                <a:alpha val="50000"/>
              </a:prstClr>
            </a:innerShdw>
          </a:effectLst>
        </p:spPr>
      </p:pic>
      <p:pic>
        <p:nvPicPr>
          <p:cNvPr id="5" name="Imagen 4"/>
          <p:cNvPicPr>
            <a:picLocks noChangeAspect="1"/>
          </p:cNvPicPr>
          <p:nvPr/>
        </p:nvPicPr>
        <p:blipFill rotWithShape="1">
          <a:blip r:embed="rId3"/>
          <a:srcRect r="36818"/>
          <a:stretch/>
        </p:blipFill>
        <p:spPr>
          <a:xfrm>
            <a:off x="642350" y="3372176"/>
            <a:ext cx="2600857" cy="2097591"/>
          </a:xfrm>
          <a:prstGeom prst="rect">
            <a:avLst/>
          </a:prstGeom>
          <a:effectLst>
            <a:innerShdw blurRad="63500" dist="50800" dir="13500000">
              <a:prstClr val="black">
                <a:alpha val="50000"/>
              </a:prstClr>
            </a:innerShdw>
          </a:effectLst>
        </p:spPr>
      </p:pic>
      <p:sp>
        <p:nvSpPr>
          <p:cNvPr id="10" name="Flecha derecha 9"/>
          <p:cNvSpPr/>
          <p:nvPr/>
        </p:nvSpPr>
        <p:spPr>
          <a:xfrm rot="5400000" flipV="1">
            <a:off x="2165340" y="3104263"/>
            <a:ext cx="792880" cy="14520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736366" y="5514213"/>
            <a:ext cx="2851355" cy="646331"/>
          </a:xfrm>
          <a:prstGeom prst="rect">
            <a:avLst/>
          </a:prstGeom>
        </p:spPr>
        <p:txBody>
          <a:bodyPr wrap="square">
            <a:spAutoFit/>
          </a:bodyPr>
          <a:lstStyle/>
          <a:p>
            <a:r>
              <a:rPr lang="es-ES" sz="1200" b="1" dirty="0" smtClean="0"/>
              <a:t>Esta clase define </a:t>
            </a:r>
            <a:r>
              <a:rPr lang="es-ES" sz="1200" b="1" dirty="0"/>
              <a:t>una interfaz </a:t>
            </a:r>
            <a:r>
              <a:rPr lang="es-ES" sz="1200" b="1" dirty="0" smtClean="0"/>
              <a:t>llamada </a:t>
            </a:r>
            <a:r>
              <a:rPr lang="es-ES" sz="1200" b="1" dirty="0"/>
              <a:t>"IRepositorio" que especifica cuatro métodos</a:t>
            </a:r>
          </a:p>
        </p:txBody>
      </p:sp>
      <p:pic>
        <p:nvPicPr>
          <p:cNvPr id="8" name="Imagen 7"/>
          <p:cNvPicPr>
            <a:picLocks noChangeAspect="1"/>
          </p:cNvPicPr>
          <p:nvPr/>
        </p:nvPicPr>
        <p:blipFill>
          <a:blip r:embed="rId4"/>
          <a:stretch>
            <a:fillRect/>
          </a:stretch>
        </p:blipFill>
        <p:spPr>
          <a:xfrm>
            <a:off x="3541274" y="1573255"/>
            <a:ext cx="3306756" cy="2790846"/>
          </a:xfrm>
          <a:prstGeom prst="rect">
            <a:avLst/>
          </a:prstGeom>
          <a:effectLst>
            <a:innerShdw blurRad="63500" dist="50800" dir="13500000">
              <a:prstClr val="black">
                <a:alpha val="50000"/>
              </a:prstClr>
            </a:innerShdw>
          </a:effectLst>
        </p:spPr>
      </p:pic>
      <p:pic>
        <p:nvPicPr>
          <p:cNvPr id="13" name="Imagen 12"/>
          <p:cNvPicPr>
            <a:picLocks noChangeAspect="1"/>
          </p:cNvPicPr>
          <p:nvPr/>
        </p:nvPicPr>
        <p:blipFill>
          <a:blip r:embed="rId5"/>
          <a:stretch>
            <a:fillRect/>
          </a:stretch>
        </p:blipFill>
        <p:spPr>
          <a:xfrm>
            <a:off x="7074266" y="1698848"/>
            <a:ext cx="3914902" cy="2642648"/>
          </a:xfrm>
          <a:prstGeom prst="rect">
            <a:avLst/>
          </a:prstGeom>
          <a:blipFill dpi="0" rotWithShape="1">
            <a:blip r:embed="rId6"/>
            <a:srcRect/>
            <a:tile tx="0" ty="0" sx="100000" sy="100000" flip="none" algn="tl"/>
          </a:blipFill>
          <a:effectLst>
            <a:innerShdw blurRad="63500" dist="50800" dir="3900000">
              <a:schemeClr val="tx1">
                <a:alpha val="98000"/>
              </a:schemeClr>
            </a:innerShdw>
          </a:effectLst>
        </p:spPr>
      </p:pic>
      <p:sp>
        <p:nvSpPr>
          <p:cNvPr id="18" name="Flecha derecha 17"/>
          <p:cNvSpPr/>
          <p:nvPr/>
        </p:nvSpPr>
        <p:spPr>
          <a:xfrm rot="19072175">
            <a:off x="2967497" y="4248540"/>
            <a:ext cx="773744" cy="101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derecha 18"/>
          <p:cNvSpPr/>
          <p:nvPr/>
        </p:nvSpPr>
        <p:spPr>
          <a:xfrm rot="290486">
            <a:off x="6271734" y="2548553"/>
            <a:ext cx="889809" cy="1091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p:cNvSpPr/>
          <p:nvPr/>
        </p:nvSpPr>
        <p:spPr>
          <a:xfrm>
            <a:off x="3629706" y="4518643"/>
            <a:ext cx="3402575" cy="1015663"/>
          </a:xfrm>
          <a:prstGeom prst="rect">
            <a:avLst/>
          </a:prstGeom>
        </p:spPr>
        <p:txBody>
          <a:bodyPr wrap="square">
            <a:spAutoFit/>
          </a:bodyPr>
          <a:lstStyle/>
          <a:p>
            <a:r>
              <a:rPr lang="es-ES" sz="1200" b="1" dirty="0" smtClean="0"/>
              <a:t>Esta clase implementa </a:t>
            </a:r>
            <a:r>
              <a:rPr lang="es-ES" sz="1200" b="1" dirty="0"/>
              <a:t>la interfaz </a:t>
            </a:r>
            <a:r>
              <a:rPr lang="es-ES" sz="1200" b="1" dirty="0" smtClean="0"/>
              <a:t>“IRepositorio”. En donde en Añadir toma </a:t>
            </a:r>
            <a:r>
              <a:rPr lang="es-ES" sz="1200" b="1" dirty="0"/>
              <a:t>un objeto "articulo" del tipo "</a:t>
            </a:r>
            <a:r>
              <a:rPr lang="es-ES" sz="1200" b="1" dirty="0" smtClean="0"/>
              <a:t>Modelo” y verifica si la lista esta vacía si esta vacía le asigna el Id 1 y si no esta vacía obtenemos el id del ultimo objeto del arraylist y le suma 1</a:t>
            </a:r>
            <a:endParaRPr lang="es-ES" sz="1200" b="1" dirty="0"/>
          </a:p>
        </p:txBody>
      </p:sp>
      <p:sp>
        <p:nvSpPr>
          <p:cNvPr id="21" name="Rectángulo 20"/>
          <p:cNvSpPr/>
          <p:nvPr/>
        </p:nvSpPr>
        <p:spPr>
          <a:xfrm>
            <a:off x="7074266" y="4389931"/>
            <a:ext cx="4592366" cy="1569660"/>
          </a:xfrm>
          <a:prstGeom prst="rect">
            <a:avLst/>
          </a:prstGeom>
        </p:spPr>
        <p:txBody>
          <a:bodyPr wrap="square">
            <a:spAutoFit/>
          </a:bodyPr>
          <a:lstStyle/>
          <a:p>
            <a:r>
              <a:rPr lang="es-ES" sz="1200" b="1" dirty="0" smtClean="0"/>
              <a:t>ObtenerTodos: simplemente </a:t>
            </a:r>
            <a:r>
              <a:rPr lang="es-ES" sz="1200" b="1" dirty="0"/>
              <a:t>devuelve la lista de </a:t>
            </a:r>
            <a:r>
              <a:rPr lang="es-ES" sz="1200" b="1" dirty="0" smtClean="0"/>
              <a:t>"Artículos".</a:t>
            </a:r>
          </a:p>
          <a:p>
            <a:r>
              <a:rPr lang="es-ES" sz="1200" b="1" dirty="0" smtClean="0"/>
              <a:t> cargarDesdeFichero: Lo que hace es  carga </a:t>
            </a:r>
            <a:r>
              <a:rPr lang="es-ES" sz="1200" b="1" dirty="0"/>
              <a:t>los datos de los artículos de un archivo de texto llamado "Articulo.txt" y los agrega a la lista de </a:t>
            </a:r>
            <a:r>
              <a:rPr lang="es-ES" sz="1200" b="1" dirty="0" smtClean="0"/>
              <a:t>"Artículos".</a:t>
            </a:r>
          </a:p>
          <a:p>
            <a:r>
              <a:rPr lang="es-ES" sz="1200" b="1" dirty="0" smtClean="0"/>
              <a:t> guardarEnFichero: </a:t>
            </a:r>
            <a:r>
              <a:rPr lang="es-ES" sz="1200" b="1" dirty="0"/>
              <a:t>Este método guarda los datos de los artículos en un archivo de texto llamado "Articulo.txt". Primero, crea un objeto "FileWriter" para el archivo y luego lo recorre y escribe los datos de cada artículo en una línea separada, utilizando el </a:t>
            </a:r>
            <a:r>
              <a:rPr lang="es-ES" sz="1200" b="1" dirty="0" smtClean="0"/>
              <a:t>método.</a:t>
            </a:r>
            <a:endParaRPr lang="es-ES" sz="1200" b="1" dirty="0"/>
          </a:p>
        </p:txBody>
      </p:sp>
      <p:sp>
        <p:nvSpPr>
          <p:cNvPr id="25" name="Rectángulo 24"/>
          <p:cNvSpPr/>
          <p:nvPr/>
        </p:nvSpPr>
        <p:spPr>
          <a:xfrm>
            <a:off x="816319" y="3035082"/>
            <a:ext cx="1659674"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IRepositorio</a:t>
            </a:r>
            <a:endParaRPr lang="es-ES" sz="1200" b="1" dirty="0">
              <a:latin typeface="Arial" panose="020B0604020202020204" pitchFamily="34" charset="0"/>
              <a:cs typeface="Arial" panose="020B0604020202020204" pitchFamily="34" charset="0"/>
            </a:endParaRPr>
          </a:p>
        </p:txBody>
      </p:sp>
      <p:sp>
        <p:nvSpPr>
          <p:cNvPr id="26" name="Rectángulo 25"/>
          <p:cNvSpPr/>
          <p:nvPr/>
        </p:nvSpPr>
        <p:spPr>
          <a:xfrm>
            <a:off x="4224042" y="1212710"/>
            <a:ext cx="2243058" cy="307777"/>
          </a:xfrm>
          <a:prstGeom prst="rect">
            <a:avLst/>
          </a:prstGeom>
        </p:spPr>
        <p:txBody>
          <a:bodyPr wrap="square">
            <a:spAutoFit/>
          </a:bodyPr>
          <a:lstStyle/>
          <a:p>
            <a:r>
              <a:rPr lang="es-ES" sz="1400" b="1" dirty="0" err="1" smtClean="0">
                <a:latin typeface="Arial" panose="020B0604020202020204" pitchFamily="34" charset="0"/>
                <a:cs typeface="Arial" panose="020B0604020202020204" pitchFamily="34" charset="0"/>
              </a:rPr>
              <a:t>ArticuloRepositorio</a:t>
            </a:r>
            <a:endParaRPr lang="es-ES" sz="1200" b="1" dirty="0">
              <a:latin typeface="Arial" panose="020B0604020202020204" pitchFamily="34" charset="0"/>
              <a:cs typeface="Arial" panose="020B0604020202020204" pitchFamily="34" charset="0"/>
            </a:endParaRPr>
          </a:p>
        </p:txBody>
      </p:sp>
      <p:sp>
        <p:nvSpPr>
          <p:cNvPr id="27" name="Rectángulo 26"/>
          <p:cNvSpPr/>
          <p:nvPr/>
        </p:nvSpPr>
        <p:spPr>
          <a:xfrm>
            <a:off x="734018" y="865538"/>
            <a:ext cx="1966154"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smtClean="0">
                <a:latin typeface="Arial" panose="020B0604020202020204" pitchFamily="34" charset="0"/>
                <a:cs typeface="Arial" panose="020B0604020202020204" pitchFamily="34" charset="0"/>
              </a:rPr>
              <a:t>repositorio</a:t>
            </a:r>
            <a:endParaRPr lang="es-E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7636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rotWithShape="1">
          <a:blip r:embed="rId2"/>
          <a:srcRect t="5104" r="17877"/>
          <a:stretch/>
        </p:blipFill>
        <p:spPr>
          <a:xfrm>
            <a:off x="4550372" y="1347907"/>
            <a:ext cx="2814642" cy="2008503"/>
          </a:xfrm>
          <a:prstGeom prst="rect">
            <a:avLst/>
          </a:prstGeom>
        </p:spPr>
      </p:pic>
      <p:sp>
        <p:nvSpPr>
          <p:cNvPr id="9" name="Marcador de pie de página 8"/>
          <p:cNvSpPr>
            <a:spLocks noGrp="1"/>
          </p:cNvSpPr>
          <p:nvPr>
            <p:ph type="ftr" sz="quarter" idx="11"/>
          </p:nvPr>
        </p:nvSpPr>
        <p:spPr/>
        <p:txBody>
          <a:bodyPr/>
          <a:lstStyle/>
          <a:p>
            <a:r>
              <a:rPr lang="es-ES" dirty="0">
                <a:solidFill>
                  <a:schemeClr val="tx1"/>
                </a:solidFill>
              </a:rPr>
              <a:t>Fito Control</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6" name="Rectángulo 15"/>
          <p:cNvSpPr/>
          <p:nvPr/>
        </p:nvSpPr>
        <p:spPr>
          <a:xfrm>
            <a:off x="359107" y="98296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43423" y="6214746"/>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3674821"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a:t>
            </a:r>
            <a:r>
              <a:rPr lang="es-ES" sz="3200" dirty="0">
                <a:ln w="0"/>
                <a:effectLst>
                  <a:outerShdw blurRad="38100" dist="19050" dir="2700000" algn="tl" rotWithShape="0">
                    <a:schemeClr val="dk1">
                      <a:alpha val="40000"/>
                    </a:schemeClr>
                  </a:outerShdw>
                </a:effectLst>
              </a:rPr>
              <a:t>3</a:t>
            </a:r>
            <a:r>
              <a:rPr lang="es-ES" sz="3200" dirty="0" smtClean="0">
                <a:ln w="0"/>
                <a:effectLst>
                  <a:outerShdw blurRad="38100" dist="19050" dir="2700000" algn="tl" rotWithShape="0">
                    <a:schemeClr val="dk1">
                      <a:alpha val="40000"/>
                    </a:schemeClr>
                  </a:outerShdw>
                </a:effectLst>
              </a:rPr>
              <a:t>.2.1 </a:t>
            </a:r>
            <a:r>
              <a:rPr lang="es-ES" sz="3200" dirty="0">
                <a:solidFill>
                  <a:srgbClr val="FF0000"/>
                </a:solidFill>
              </a:rPr>
              <a:t>M</a:t>
            </a:r>
            <a:r>
              <a:rPr lang="es-ES" sz="3200" dirty="0"/>
              <a:t>ain </a:t>
            </a:r>
            <a:endParaRPr lang="es-ES" sz="3200" cap="none" spc="0" dirty="0">
              <a:ln w="0"/>
              <a:effectLst>
                <a:outerShdw blurRad="38100" dist="19050" dir="2700000" algn="tl" rotWithShape="0">
                  <a:schemeClr val="dk1">
                    <a:alpha val="40000"/>
                  </a:schemeClr>
                </a:outerShdw>
              </a:effectLst>
            </a:endParaRPr>
          </a:p>
        </p:txBody>
      </p:sp>
      <p:sp>
        <p:nvSpPr>
          <p:cNvPr id="25" name="Rectángulo 24"/>
          <p:cNvSpPr/>
          <p:nvPr/>
        </p:nvSpPr>
        <p:spPr>
          <a:xfrm>
            <a:off x="7135036" y="4217338"/>
            <a:ext cx="4267199" cy="276999"/>
          </a:xfrm>
          <a:prstGeom prst="rect">
            <a:avLst/>
          </a:prstGeom>
        </p:spPr>
        <p:txBody>
          <a:bodyPr wrap="square">
            <a:spAutoFit/>
          </a:bodyPr>
          <a:lstStyle/>
          <a:p>
            <a:endParaRPr lang="es-ES" sz="1200" b="1" dirty="0"/>
          </a:p>
        </p:txBody>
      </p:sp>
      <p:pic>
        <p:nvPicPr>
          <p:cNvPr id="4" name="Imagen 3"/>
          <p:cNvPicPr>
            <a:picLocks noChangeAspect="1"/>
          </p:cNvPicPr>
          <p:nvPr/>
        </p:nvPicPr>
        <p:blipFill rotWithShape="1">
          <a:blip r:embed="rId3"/>
          <a:srcRect r="30066"/>
          <a:stretch/>
        </p:blipFill>
        <p:spPr>
          <a:xfrm>
            <a:off x="7774389" y="1259443"/>
            <a:ext cx="2567232" cy="2191317"/>
          </a:xfrm>
          <a:prstGeom prst="rect">
            <a:avLst/>
          </a:prstGeom>
        </p:spPr>
      </p:pic>
      <p:sp>
        <p:nvSpPr>
          <p:cNvPr id="6" name="Rectángulo 5"/>
          <p:cNvSpPr/>
          <p:nvPr/>
        </p:nvSpPr>
        <p:spPr>
          <a:xfrm>
            <a:off x="6753620" y="3519880"/>
            <a:ext cx="4608770" cy="1015663"/>
          </a:xfrm>
          <a:prstGeom prst="rect">
            <a:avLst/>
          </a:prstGeom>
        </p:spPr>
        <p:txBody>
          <a:bodyPr wrap="square">
            <a:spAutoFit/>
          </a:bodyPr>
          <a:lstStyle/>
          <a:p>
            <a:r>
              <a:rPr lang="es-ES" sz="1200" b="1" dirty="0">
                <a:cs typeface="Arial" panose="020B0604020202020204" pitchFamily="34" charset="0"/>
              </a:rPr>
              <a:t>La </a:t>
            </a:r>
            <a:r>
              <a:rPr lang="es-ES" sz="1200" b="1" dirty="0" smtClean="0">
                <a:cs typeface="Arial" panose="020B0604020202020204" pitchFamily="34" charset="0"/>
              </a:rPr>
              <a:t>clase </a:t>
            </a:r>
            <a:r>
              <a:rPr lang="es-ES" sz="1200" b="1" dirty="0" err="1" smtClean="0">
                <a:cs typeface="Arial" panose="020B0604020202020204" pitchFamily="34" charset="0"/>
              </a:rPr>
              <a:t>FitoControl</a:t>
            </a:r>
            <a:r>
              <a:rPr lang="es-ES" sz="1200" b="1" dirty="0" smtClean="0">
                <a:cs typeface="Arial" panose="020B0604020202020204" pitchFamily="34" charset="0"/>
              </a:rPr>
              <a:t> que muestra </a:t>
            </a:r>
            <a:r>
              <a:rPr lang="es-ES" sz="1200" b="1" dirty="0">
                <a:cs typeface="Arial" panose="020B0604020202020204" pitchFamily="34" charset="0"/>
              </a:rPr>
              <a:t>un menú con opciones para administrar diferentes aspectos del programa. Permite al usuario seleccionar una opción y ejecuta la funcionalidad correspondiente a través de otras clases, como MenuMarcas, MenuArticulos, MenuCompras y MenuManosSulfato. </a:t>
            </a:r>
          </a:p>
        </p:txBody>
      </p:sp>
      <p:pic>
        <p:nvPicPr>
          <p:cNvPr id="8" name="Imagen 7"/>
          <p:cNvPicPr>
            <a:picLocks noChangeAspect="1"/>
          </p:cNvPicPr>
          <p:nvPr/>
        </p:nvPicPr>
        <p:blipFill rotWithShape="1">
          <a:blip r:embed="rId4"/>
          <a:srcRect t="28631" r="10093" b="12139"/>
          <a:stretch/>
        </p:blipFill>
        <p:spPr>
          <a:xfrm>
            <a:off x="3546858" y="3643372"/>
            <a:ext cx="2789206" cy="1526759"/>
          </a:xfrm>
          <a:prstGeom prst="rect">
            <a:avLst/>
          </a:prstGeom>
        </p:spPr>
      </p:pic>
      <p:sp>
        <p:nvSpPr>
          <p:cNvPr id="24" name="Flecha derecha 23"/>
          <p:cNvSpPr/>
          <p:nvPr/>
        </p:nvSpPr>
        <p:spPr>
          <a:xfrm rot="1240333">
            <a:off x="7207983" y="1847482"/>
            <a:ext cx="889809" cy="1091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p:cNvSpPr/>
          <p:nvPr/>
        </p:nvSpPr>
        <p:spPr>
          <a:xfrm>
            <a:off x="4985380" y="1011545"/>
            <a:ext cx="1281165"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Main</a:t>
            </a:r>
            <a:endParaRPr lang="es-ES" b="1" dirty="0">
              <a:latin typeface="Arial" panose="020B0604020202020204" pitchFamily="34" charset="0"/>
              <a:cs typeface="Arial" panose="020B0604020202020204" pitchFamily="34" charset="0"/>
            </a:endParaRPr>
          </a:p>
        </p:txBody>
      </p:sp>
      <p:sp>
        <p:nvSpPr>
          <p:cNvPr id="13" name="Rectángulo 12"/>
          <p:cNvSpPr/>
          <p:nvPr/>
        </p:nvSpPr>
        <p:spPr>
          <a:xfrm>
            <a:off x="3707266" y="3280292"/>
            <a:ext cx="1178528" cy="307777"/>
          </a:xfrm>
          <a:prstGeom prst="rect">
            <a:avLst/>
          </a:prstGeom>
        </p:spPr>
        <p:txBody>
          <a:bodyPr wrap="none">
            <a:spAutoFit/>
          </a:bodyPr>
          <a:lstStyle/>
          <a:p>
            <a:r>
              <a:rPr lang="es-ES" sz="1400" b="1" dirty="0" smtClean="0">
                <a:latin typeface="Arial" panose="020B0604020202020204" pitchFamily="34" charset="0"/>
                <a:cs typeface="Arial" panose="020B0604020202020204" pitchFamily="34" charset="0"/>
              </a:rPr>
              <a:t>Repositorio</a:t>
            </a:r>
            <a:endParaRPr lang="es-ES" dirty="0">
              <a:latin typeface="Arial" panose="020B0604020202020204" pitchFamily="34" charset="0"/>
              <a:cs typeface="Arial" panose="020B0604020202020204" pitchFamily="34" charset="0"/>
            </a:endParaRPr>
          </a:p>
        </p:txBody>
      </p:sp>
      <p:sp>
        <p:nvSpPr>
          <p:cNvPr id="14" name="Rectángulo 13"/>
          <p:cNvSpPr/>
          <p:nvPr/>
        </p:nvSpPr>
        <p:spPr>
          <a:xfrm>
            <a:off x="3546858" y="5247150"/>
            <a:ext cx="3263604" cy="830997"/>
          </a:xfrm>
          <a:prstGeom prst="rect">
            <a:avLst/>
          </a:prstGeom>
        </p:spPr>
        <p:txBody>
          <a:bodyPr wrap="square">
            <a:spAutoFit/>
          </a:bodyPr>
          <a:lstStyle/>
          <a:p>
            <a:r>
              <a:rPr lang="es-ES" sz="1200" dirty="0">
                <a:cs typeface="Arial" panose="020B0604020202020204" pitchFamily="34" charset="0"/>
              </a:rPr>
              <a:t> </a:t>
            </a:r>
            <a:r>
              <a:rPr lang="es-ES" sz="1200" b="1" dirty="0" smtClean="0">
                <a:cs typeface="Arial" panose="020B0604020202020204" pitchFamily="34" charset="0"/>
              </a:rPr>
              <a:t>La clase Repositorio contiene </a:t>
            </a:r>
            <a:r>
              <a:rPr lang="es-ES" sz="1200" b="1" dirty="0">
                <a:cs typeface="Arial" panose="020B0604020202020204" pitchFamily="34" charset="0"/>
              </a:rPr>
              <a:t>instancias estáticas de repositorios para diferentes entidades, como marcas, artículos, compras y mano </a:t>
            </a:r>
            <a:r>
              <a:rPr lang="es-ES" sz="1200" b="1" dirty="0" smtClean="0">
                <a:cs typeface="Arial" panose="020B0604020202020204" pitchFamily="34" charset="0"/>
              </a:rPr>
              <a:t>sulfatos.</a:t>
            </a:r>
            <a:endParaRPr lang="es-ES" sz="1200" b="1" dirty="0">
              <a:cs typeface="Arial" panose="020B0604020202020204" pitchFamily="34" charset="0"/>
            </a:endParaRPr>
          </a:p>
        </p:txBody>
      </p:sp>
      <p:sp>
        <p:nvSpPr>
          <p:cNvPr id="23" name="Rectángulo 22"/>
          <p:cNvSpPr/>
          <p:nvPr/>
        </p:nvSpPr>
        <p:spPr>
          <a:xfrm>
            <a:off x="288362" y="2805699"/>
            <a:ext cx="1707519" cy="307777"/>
          </a:xfrm>
          <a:prstGeom prst="rect">
            <a:avLst/>
          </a:prstGeom>
        </p:spPr>
        <p:txBody>
          <a:bodyPr wrap="none">
            <a:spAutoFit/>
          </a:bodyPr>
          <a:lstStyle/>
          <a:p>
            <a:r>
              <a:rPr lang="es-ES" sz="1400" b="1" dirty="0" err="1" smtClean="0">
                <a:latin typeface="Arial" panose="020B0604020202020204" pitchFamily="34" charset="0"/>
                <a:cs typeface="Arial" panose="020B0604020202020204" pitchFamily="34" charset="0"/>
              </a:rPr>
              <a:t>CargadorDeDatos</a:t>
            </a:r>
            <a:endParaRPr lang="es-ES" dirty="0">
              <a:latin typeface="Arial" panose="020B0604020202020204" pitchFamily="34" charset="0"/>
              <a:cs typeface="Arial" panose="020B0604020202020204" pitchFamily="34" charset="0"/>
            </a:endParaRPr>
          </a:p>
        </p:txBody>
      </p:sp>
      <p:sp>
        <p:nvSpPr>
          <p:cNvPr id="21" name="Rectángulo 20"/>
          <p:cNvSpPr/>
          <p:nvPr/>
        </p:nvSpPr>
        <p:spPr>
          <a:xfrm>
            <a:off x="359107" y="5221096"/>
            <a:ext cx="2966435" cy="646331"/>
          </a:xfrm>
          <a:prstGeom prst="rect">
            <a:avLst/>
          </a:prstGeom>
        </p:spPr>
        <p:txBody>
          <a:bodyPr wrap="square">
            <a:spAutoFit/>
          </a:bodyPr>
          <a:lstStyle/>
          <a:p>
            <a:r>
              <a:rPr lang="es-ES" sz="1200" b="1" dirty="0">
                <a:cs typeface="Arial" panose="020B0604020202020204" pitchFamily="34" charset="0"/>
              </a:rPr>
              <a:t>La clase carga los datos de los repositorios de marcas, artículos, compras y mano sulfatos desde </a:t>
            </a:r>
            <a:r>
              <a:rPr lang="es-ES" sz="1200" b="1" dirty="0" smtClean="0">
                <a:cs typeface="Arial" panose="020B0604020202020204" pitchFamily="34" charset="0"/>
              </a:rPr>
              <a:t>archivos.</a:t>
            </a:r>
            <a:endParaRPr lang="es-ES" sz="1200" b="1" dirty="0">
              <a:cs typeface="Arial" panose="020B0604020202020204" pitchFamily="34" charset="0"/>
            </a:endParaRPr>
          </a:p>
        </p:txBody>
      </p:sp>
      <p:sp>
        <p:nvSpPr>
          <p:cNvPr id="26" name="Rectángulo 25"/>
          <p:cNvSpPr/>
          <p:nvPr/>
        </p:nvSpPr>
        <p:spPr>
          <a:xfrm>
            <a:off x="1641116" y="1139858"/>
            <a:ext cx="2131002"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err="1">
                <a:latin typeface="Arial" panose="020B0604020202020204" pitchFamily="34" charset="0"/>
                <a:cs typeface="Arial" panose="020B0604020202020204" pitchFamily="34" charset="0"/>
              </a:rPr>
              <a:t>f</a:t>
            </a:r>
            <a:r>
              <a:rPr lang="es-ES" sz="1400" b="1" dirty="0" err="1" smtClean="0">
                <a:latin typeface="Arial" panose="020B0604020202020204" pitchFamily="34" charset="0"/>
                <a:cs typeface="Arial" panose="020B0604020202020204" pitchFamily="34" charset="0"/>
              </a:rPr>
              <a:t>itoControl</a:t>
            </a:r>
            <a:endParaRPr lang="es-ES" sz="1200" b="1" dirty="0">
              <a:latin typeface="Arial" panose="020B0604020202020204" pitchFamily="34" charset="0"/>
              <a:cs typeface="Arial" panose="020B0604020202020204" pitchFamily="34" charset="0"/>
            </a:endParaRPr>
          </a:p>
        </p:txBody>
      </p:sp>
      <p:pic>
        <p:nvPicPr>
          <p:cNvPr id="15" name="Imagen 14"/>
          <p:cNvPicPr>
            <a:picLocks noChangeAspect="1"/>
          </p:cNvPicPr>
          <p:nvPr/>
        </p:nvPicPr>
        <p:blipFill rotWithShape="1">
          <a:blip r:embed="rId5"/>
          <a:srcRect r="21380"/>
          <a:stretch/>
        </p:blipFill>
        <p:spPr>
          <a:xfrm>
            <a:off x="278912" y="3161550"/>
            <a:ext cx="2690462" cy="2035462"/>
          </a:xfrm>
          <a:prstGeom prst="rect">
            <a:avLst/>
          </a:prstGeom>
        </p:spPr>
      </p:pic>
      <p:pic>
        <p:nvPicPr>
          <p:cNvPr id="5" name="Imagen 4"/>
          <p:cNvPicPr>
            <a:picLocks noChangeAspect="1"/>
          </p:cNvPicPr>
          <p:nvPr/>
        </p:nvPicPr>
        <p:blipFill>
          <a:blip r:embed="rId6"/>
          <a:stretch>
            <a:fillRect/>
          </a:stretch>
        </p:blipFill>
        <p:spPr>
          <a:xfrm>
            <a:off x="1721031" y="1488269"/>
            <a:ext cx="2000746" cy="1415162"/>
          </a:xfrm>
          <a:prstGeom prst="rect">
            <a:avLst/>
          </a:prstGeom>
        </p:spPr>
      </p:pic>
      <p:sp>
        <p:nvSpPr>
          <p:cNvPr id="19" name="Flecha derecha 18"/>
          <p:cNvSpPr/>
          <p:nvPr/>
        </p:nvSpPr>
        <p:spPr>
          <a:xfrm rot="20387439">
            <a:off x="3456978" y="2044695"/>
            <a:ext cx="1061064" cy="8481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derecha 17"/>
          <p:cNvSpPr/>
          <p:nvPr/>
        </p:nvSpPr>
        <p:spPr>
          <a:xfrm rot="4323366">
            <a:off x="3028569" y="3079920"/>
            <a:ext cx="892842" cy="9333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derecha 21"/>
          <p:cNvSpPr/>
          <p:nvPr/>
        </p:nvSpPr>
        <p:spPr>
          <a:xfrm rot="6791229" flipV="1">
            <a:off x="1937054" y="3180404"/>
            <a:ext cx="669280" cy="13384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73180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solidFill>
                  <a:schemeClr val="tx1"/>
                </a:solidFill>
              </a:rPr>
              <a:t>Fito Control</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6" name="Rectángulo 15"/>
          <p:cNvSpPr/>
          <p:nvPr/>
        </p:nvSpPr>
        <p:spPr>
          <a:xfrm>
            <a:off x="359107" y="98296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43423" y="6214746"/>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3674821" cy="584775"/>
          </a:xfrm>
          <a:prstGeom prst="rect">
            <a:avLst/>
          </a:prstGeom>
          <a:noFill/>
        </p:spPr>
        <p:txBody>
          <a:bodyPr wrap="square" lIns="91440" tIns="45720" rIns="91440" bIns="45720">
            <a:spAutoFit/>
          </a:bodyPr>
          <a:lstStyle/>
          <a:p>
            <a:r>
              <a:rPr lang="es-ES" sz="3200" dirty="0" smtClean="0">
                <a:ln w="0"/>
                <a:latin typeface="Arial" panose="020B0604020202020204" pitchFamily="34" charset="0"/>
                <a:cs typeface="Arial" panose="020B0604020202020204" pitchFamily="34" charset="0"/>
              </a:rPr>
              <a:t> </a:t>
            </a:r>
            <a:r>
              <a:rPr lang="es-ES" sz="3200" dirty="0" smtClean="0">
                <a:ln w="0"/>
                <a:solidFill>
                  <a:srgbClr val="FF0000"/>
                </a:solidFill>
                <a:latin typeface="Arial" panose="020B0604020202020204" pitchFamily="34" charset="0"/>
                <a:cs typeface="Arial" panose="020B0604020202020204" pitchFamily="34" charset="0"/>
              </a:rPr>
              <a:t>Ú</a:t>
            </a:r>
            <a:r>
              <a:rPr lang="es-ES" sz="3200" dirty="0" smtClean="0">
                <a:ln w="0"/>
                <a:latin typeface="Arial" panose="020B0604020202020204" pitchFamily="34" charset="0"/>
                <a:cs typeface="Arial" panose="020B0604020202020204" pitchFamily="34" charset="0"/>
              </a:rPr>
              <a:t>tiles</a:t>
            </a:r>
            <a:endParaRPr lang="es-ES" sz="3200" cap="none" spc="0" dirty="0">
              <a:ln w="0"/>
              <a:latin typeface="Arial" panose="020B0604020202020204" pitchFamily="34" charset="0"/>
              <a:cs typeface="Arial" panose="020B0604020202020204" pitchFamily="34" charset="0"/>
            </a:endParaRPr>
          </a:p>
        </p:txBody>
      </p:sp>
      <p:sp>
        <p:nvSpPr>
          <p:cNvPr id="25" name="Rectángulo 24"/>
          <p:cNvSpPr/>
          <p:nvPr/>
        </p:nvSpPr>
        <p:spPr>
          <a:xfrm>
            <a:off x="7135036" y="4217338"/>
            <a:ext cx="4267199" cy="276999"/>
          </a:xfrm>
          <a:prstGeom prst="rect">
            <a:avLst/>
          </a:prstGeom>
        </p:spPr>
        <p:txBody>
          <a:bodyPr wrap="square">
            <a:spAutoFit/>
          </a:bodyPr>
          <a:lstStyle/>
          <a:p>
            <a:endParaRPr lang="es-ES" sz="1200" b="1" dirty="0"/>
          </a:p>
        </p:txBody>
      </p:sp>
      <p:sp>
        <p:nvSpPr>
          <p:cNvPr id="14" name="Rectángulo 13"/>
          <p:cNvSpPr/>
          <p:nvPr/>
        </p:nvSpPr>
        <p:spPr>
          <a:xfrm>
            <a:off x="3934903" y="4296241"/>
            <a:ext cx="4623572" cy="1015663"/>
          </a:xfrm>
          <a:prstGeom prst="rect">
            <a:avLst/>
          </a:prstGeom>
        </p:spPr>
        <p:txBody>
          <a:bodyPr wrap="square">
            <a:spAutoFit/>
          </a:bodyPr>
          <a:lstStyle/>
          <a:p>
            <a:r>
              <a:rPr lang="es-ES" sz="1200" dirty="0"/>
              <a:t> </a:t>
            </a:r>
            <a:r>
              <a:rPr lang="es-ES" sz="1200" b="1" dirty="0" smtClean="0">
                <a:cs typeface="Arial" panose="020B0604020202020204" pitchFamily="34" charset="0"/>
              </a:rPr>
              <a:t>La clase </a:t>
            </a:r>
            <a:r>
              <a:rPr lang="es-ES" sz="1200" b="1" dirty="0" smtClean="0">
                <a:cs typeface="Arial" panose="020B0604020202020204" pitchFamily="34" charset="0"/>
              </a:rPr>
              <a:t>Útiles </a:t>
            </a:r>
            <a:r>
              <a:rPr lang="es-ES" sz="1200" b="1" dirty="0" smtClean="0">
                <a:cs typeface="Arial" panose="020B0604020202020204" pitchFamily="34" charset="0"/>
              </a:rPr>
              <a:t>contiene un </a:t>
            </a:r>
            <a:r>
              <a:rPr lang="es-ES" sz="1200" b="1" dirty="0">
                <a:cs typeface="Arial" panose="020B0604020202020204" pitchFamily="34" charset="0"/>
              </a:rPr>
              <a:t>método estático llamado "obtenerTiposMedida", que toma un parámetro de enumeración "TipoMedida" y devuelve un texto que solicita al usuario que introduzca un tipo de medida. El texto contiene opciones diferentes según el valor de "TipoMedida" que se le pase. </a:t>
            </a:r>
            <a:endParaRPr lang="es-ES" sz="1200" b="1" dirty="0">
              <a:cs typeface="Arial" panose="020B0604020202020204" pitchFamily="34" charset="0"/>
            </a:endParaRPr>
          </a:p>
        </p:txBody>
      </p:sp>
      <p:sp>
        <p:nvSpPr>
          <p:cNvPr id="26" name="Rectángulo 25"/>
          <p:cNvSpPr/>
          <p:nvPr/>
        </p:nvSpPr>
        <p:spPr>
          <a:xfrm>
            <a:off x="1744840" y="2154274"/>
            <a:ext cx="2271450" cy="553998"/>
          </a:xfrm>
          <a:prstGeom prst="rect">
            <a:avLst/>
          </a:prstGeom>
        </p:spPr>
        <p:txBody>
          <a:bodyPr wrap="square">
            <a:spAutoFit/>
          </a:bodyPr>
          <a:lstStyle/>
          <a:p>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Package</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fitocontrol</a:t>
            </a:r>
            <a:endParaRPr lang="es-ES" sz="1400" b="1" dirty="0">
              <a:latin typeface="Arial" panose="020B0604020202020204" pitchFamily="34" charset="0"/>
              <a:cs typeface="Arial" panose="020B0604020202020204" pitchFamily="34" charset="0"/>
            </a:endParaRPr>
          </a:p>
          <a:p>
            <a:endParaRPr lang="es-ES" sz="1400" b="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1880192" y="2708946"/>
            <a:ext cx="2000746" cy="1415162"/>
          </a:xfrm>
          <a:prstGeom prst="rect">
            <a:avLst/>
          </a:prstGeom>
        </p:spPr>
      </p:pic>
      <p:sp>
        <p:nvSpPr>
          <p:cNvPr id="19" name="Flecha derecha 18"/>
          <p:cNvSpPr/>
          <p:nvPr/>
        </p:nvSpPr>
        <p:spPr>
          <a:xfrm rot="20387439">
            <a:off x="4028076" y="2951605"/>
            <a:ext cx="1061064" cy="12816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3"/>
          <a:stretch>
            <a:fillRect/>
          </a:stretch>
        </p:blipFill>
        <p:spPr>
          <a:xfrm>
            <a:off x="5128058" y="1907269"/>
            <a:ext cx="4013956" cy="2216839"/>
          </a:xfrm>
          <a:prstGeom prst="rect">
            <a:avLst/>
          </a:prstGeom>
        </p:spPr>
      </p:pic>
    </p:spTree>
    <p:extLst>
      <p:ext uri="{BB962C8B-B14F-4D97-AF65-F5344CB8AC3E}">
        <p14:creationId xmlns:p14="http://schemas.microsoft.com/office/powerpoint/2010/main" val="3241102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solidFill>
                  <a:schemeClr val="tx1"/>
                </a:solidFill>
              </a:rPr>
              <a:t>Fito Control</a:t>
            </a:r>
          </a:p>
        </p:txBody>
      </p:sp>
      <p:sp>
        <p:nvSpPr>
          <p:cNvPr id="11" name="Marcador de número de diapositiva 10"/>
          <p:cNvSpPr>
            <a:spLocks noGrp="1"/>
          </p:cNvSpPr>
          <p:nvPr>
            <p:ph type="sldNum" sz="quarter" idx="12"/>
          </p:nvPr>
        </p:nvSpPr>
        <p:spPr>
          <a:xfrm>
            <a:off x="9189720" y="6198340"/>
            <a:ext cx="1546860" cy="531931"/>
          </a:xfrm>
        </p:spPr>
        <p:txBody>
          <a:bodyPr/>
          <a:lstStyle/>
          <a:p>
            <a:r>
              <a:rPr lang="es-ES" dirty="0" smtClean="0"/>
              <a:t>Juan </a:t>
            </a:r>
            <a:r>
              <a:rPr lang="es-ES" dirty="0"/>
              <a:t> M</a:t>
            </a:r>
            <a:r>
              <a:rPr lang="es-ES" dirty="0" smtClean="0"/>
              <a:t>aneiro G.</a:t>
            </a:r>
          </a:p>
          <a:p>
            <a:r>
              <a:rPr lang="es-ES" dirty="0" smtClean="0"/>
              <a:t>Windar </a:t>
            </a:r>
            <a:r>
              <a:rPr lang="es-ES" dirty="0"/>
              <a:t>S. Lobo G. </a:t>
            </a:r>
            <a:r>
              <a:rPr lang="es-ES" dirty="0" smtClean="0"/>
              <a:t>                                     </a:t>
            </a:r>
            <a:endParaRPr lang="es-ES" dirty="0"/>
          </a:p>
        </p:txBody>
      </p:sp>
      <p:sp>
        <p:nvSpPr>
          <p:cNvPr id="16" name="Rectángulo 15"/>
          <p:cNvSpPr/>
          <p:nvPr/>
        </p:nvSpPr>
        <p:spPr>
          <a:xfrm>
            <a:off x="557211" y="1002405"/>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4502294" cy="1077218"/>
          </a:xfrm>
          <a:prstGeom prst="rect">
            <a:avLst/>
          </a:prstGeom>
          <a:noFill/>
        </p:spPr>
        <p:txBody>
          <a:bodyPr wrap="square" lIns="91440" tIns="45720" rIns="91440" bIns="45720">
            <a:spAutoFit/>
          </a:bodyPr>
          <a:lstStyle/>
          <a:p>
            <a:r>
              <a:rPr lang="es-ES" sz="3200" dirty="0" smtClean="0">
                <a:solidFill>
                  <a:srgbClr val="FF0000"/>
                </a:solidFill>
                <a:latin typeface="Arial" panose="020B0604020202020204" pitchFamily="34" charset="0"/>
                <a:cs typeface="Arial" panose="020B0604020202020204" pitchFamily="34" charset="0"/>
              </a:rPr>
              <a:t> V</a:t>
            </a:r>
            <a:r>
              <a:rPr lang="es-ES" sz="3200" dirty="0" smtClean="0">
                <a:latin typeface="Arial" panose="020B0604020202020204" pitchFamily="34" charset="0"/>
                <a:cs typeface="Arial" panose="020B0604020202020204" pitchFamily="34" charset="0"/>
              </a:rPr>
              <a:t>alidaciones</a:t>
            </a:r>
            <a:endPar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s-ES" sz="3200"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5" name="Rectángulo 24"/>
          <p:cNvSpPr/>
          <p:nvPr/>
        </p:nvSpPr>
        <p:spPr>
          <a:xfrm>
            <a:off x="3363563" y="4570707"/>
            <a:ext cx="6056662" cy="1015663"/>
          </a:xfrm>
          <a:prstGeom prst="rect">
            <a:avLst/>
          </a:prstGeom>
        </p:spPr>
        <p:txBody>
          <a:bodyPr wrap="square">
            <a:spAutoFit/>
          </a:bodyPr>
          <a:lstStyle/>
          <a:p>
            <a:r>
              <a:rPr lang="es-ES" sz="1200" b="1" dirty="0"/>
              <a:t>Esta clase contiene métodos estáticos que se utilizan para validar datos en un sistema </a:t>
            </a:r>
            <a:r>
              <a:rPr lang="es-ES" sz="1200" b="1" dirty="0" smtClean="0"/>
              <a:t>de gestión de compras. Cada </a:t>
            </a:r>
            <a:r>
              <a:rPr lang="es-ES" sz="1200" b="1" dirty="0"/>
              <a:t>método tiene una función específica de validación de datos, como validar un nombre no vacío, validar la existencia de una marca o artículo en una lista, validar una cantidad no negativa</a:t>
            </a:r>
            <a:r>
              <a:rPr lang="es-ES" sz="1200" b="1" dirty="0"/>
              <a:t>, </a:t>
            </a:r>
            <a:r>
              <a:rPr lang="es-ES" sz="1200" b="1" dirty="0" smtClean="0"/>
              <a:t> validar </a:t>
            </a:r>
            <a:r>
              <a:rPr lang="es-ES" sz="1200" b="1" dirty="0"/>
              <a:t>si es un numero </a:t>
            </a:r>
            <a:r>
              <a:rPr lang="es-ES" sz="1200" b="1" dirty="0" smtClean="0"/>
              <a:t>no, </a:t>
            </a:r>
            <a:r>
              <a:rPr lang="es-ES" sz="1200" b="1" dirty="0"/>
              <a:t>y validar si un artículo ya ha sido agregado a una compra. Si alguna validación falla, se lanzará una </a:t>
            </a:r>
            <a:r>
              <a:rPr lang="es-ES" sz="1200" b="1" dirty="0" smtClean="0"/>
              <a:t>excepción.</a:t>
            </a:r>
            <a:endParaRPr lang="es-ES" sz="1200" b="1" dirty="0"/>
          </a:p>
        </p:txBody>
      </p:sp>
      <p:sp>
        <p:nvSpPr>
          <p:cNvPr id="21" name="Rectángulo 20"/>
          <p:cNvSpPr/>
          <p:nvPr/>
        </p:nvSpPr>
        <p:spPr>
          <a:xfrm>
            <a:off x="342451" y="1425691"/>
            <a:ext cx="2098178"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err="1" smtClean="0">
                <a:latin typeface="Arial" panose="020B0604020202020204" pitchFamily="34" charset="0"/>
                <a:cs typeface="Arial" panose="020B0604020202020204" pitchFamily="34" charset="0"/>
              </a:rPr>
              <a:t>fitocontrol</a:t>
            </a:r>
            <a:endParaRPr lang="es-ES" sz="1200" b="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rotWithShape="1">
          <a:blip r:embed="rId2"/>
          <a:srcRect l="17700"/>
          <a:stretch/>
        </p:blipFill>
        <p:spPr>
          <a:xfrm>
            <a:off x="484311" y="1733468"/>
            <a:ext cx="1814457" cy="1546228"/>
          </a:xfrm>
          <a:prstGeom prst="rect">
            <a:avLst/>
          </a:prstGeom>
        </p:spPr>
      </p:pic>
      <p:pic>
        <p:nvPicPr>
          <p:cNvPr id="6" name="Imagen 5"/>
          <p:cNvPicPr>
            <a:picLocks noChangeAspect="1"/>
          </p:cNvPicPr>
          <p:nvPr/>
        </p:nvPicPr>
        <p:blipFill>
          <a:blip r:embed="rId3"/>
          <a:stretch>
            <a:fillRect/>
          </a:stretch>
        </p:blipFill>
        <p:spPr>
          <a:xfrm>
            <a:off x="2421800" y="1425691"/>
            <a:ext cx="3159263" cy="2999406"/>
          </a:xfrm>
          <a:prstGeom prst="rect">
            <a:avLst/>
          </a:prstGeom>
        </p:spPr>
      </p:pic>
      <p:pic>
        <p:nvPicPr>
          <p:cNvPr id="7" name="Imagen 6"/>
          <p:cNvPicPr>
            <a:picLocks noChangeAspect="1"/>
          </p:cNvPicPr>
          <p:nvPr/>
        </p:nvPicPr>
        <p:blipFill>
          <a:blip r:embed="rId4"/>
          <a:stretch>
            <a:fillRect/>
          </a:stretch>
        </p:blipFill>
        <p:spPr>
          <a:xfrm>
            <a:off x="5629840" y="1469110"/>
            <a:ext cx="3000176" cy="2946901"/>
          </a:xfrm>
          <a:prstGeom prst="rect">
            <a:avLst/>
          </a:prstGeom>
        </p:spPr>
      </p:pic>
      <p:sp>
        <p:nvSpPr>
          <p:cNvPr id="24" name="Flecha derecha 23"/>
          <p:cNvSpPr/>
          <p:nvPr/>
        </p:nvSpPr>
        <p:spPr>
          <a:xfrm rot="20387439" flipV="1">
            <a:off x="4819885" y="3027027"/>
            <a:ext cx="889809" cy="12615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derecha 18"/>
          <p:cNvSpPr/>
          <p:nvPr/>
        </p:nvSpPr>
        <p:spPr>
          <a:xfrm rot="20387439">
            <a:off x="1853864" y="2410215"/>
            <a:ext cx="889809" cy="1091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p:cNvPicPr>
            <a:picLocks noChangeAspect="1"/>
          </p:cNvPicPr>
          <p:nvPr/>
        </p:nvPicPr>
        <p:blipFill>
          <a:blip r:embed="rId5"/>
          <a:stretch>
            <a:fillRect/>
          </a:stretch>
        </p:blipFill>
        <p:spPr>
          <a:xfrm>
            <a:off x="8678793" y="1496822"/>
            <a:ext cx="2766591" cy="2919189"/>
          </a:xfrm>
          <a:prstGeom prst="rect">
            <a:avLst/>
          </a:prstGeom>
        </p:spPr>
      </p:pic>
      <p:sp>
        <p:nvSpPr>
          <p:cNvPr id="20" name="Flecha derecha 19"/>
          <p:cNvSpPr/>
          <p:nvPr/>
        </p:nvSpPr>
        <p:spPr>
          <a:xfrm rot="20011540" flipV="1">
            <a:off x="7807520" y="2606581"/>
            <a:ext cx="889809" cy="12615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20079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solidFill>
                  <a:schemeClr val="tx1"/>
                </a:solidFill>
              </a:rPr>
              <a:t>Fito Control</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                                      </a:t>
            </a:r>
          </a:p>
        </p:txBody>
      </p:sp>
      <p:sp>
        <p:nvSpPr>
          <p:cNvPr id="16" name="Rectángulo 15"/>
          <p:cNvSpPr/>
          <p:nvPr/>
        </p:nvSpPr>
        <p:spPr>
          <a:xfrm>
            <a:off x="557211" y="1002405"/>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3674821"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s-ES" sz="3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.2.2 </a:t>
            </a:r>
            <a:r>
              <a:rPr lang="es-ES" sz="3200" dirty="0">
                <a:solidFill>
                  <a:srgbClr val="FF0000"/>
                </a:solidFill>
                <a:latin typeface="Arial" panose="020B0604020202020204" pitchFamily="34" charset="0"/>
                <a:cs typeface="Arial" panose="020B0604020202020204" pitchFamily="34" charset="0"/>
              </a:rPr>
              <a:t>M</a:t>
            </a:r>
            <a:r>
              <a:rPr lang="es-ES" sz="3200" dirty="0">
                <a:latin typeface="Arial" panose="020B0604020202020204" pitchFamily="34" charset="0"/>
                <a:cs typeface="Arial" panose="020B0604020202020204" pitchFamily="34" charset="0"/>
              </a:rPr>
              <a:t>enús</a:t>
            </a:r>
            <a:endParaRPr lang="es-ES" sz="3200"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0" name="Rectángulo 19"/>
          <p:cNvSpPr/>
          <p:nvPr/>
        </p:nvSpPr>
        <p:spPr>
          <a:xfrm>
            <a:off x="2493342" y="4711036"/>
            <a:ext cx="4343149" cy="1015663"/>
          </a:xfrm>
          <a:prstGeom prst="rect">
            <a:avLst/>
          </a:prstGeom>
        </p:spPr>
        <p:txBody>
          <a:bodyPr wrap="square">
            <a:spAutoFit/>
          </a:bodyPr>
          <a:lstStyle/>
          <a:p>
            <a:r>
              <a:rPr lang="es-ES" sz="1200" b="1" dirty="0"/>
              <a:t>La clase "MenuArticulos" contiene métodos para mostrar un menú de opciones relacionadas con la gestión de artículos. El método "mostrar()" muestra un cuadro de diálogo con varias opciones, como agregar un nuevo artículo o mostrar todos los artículos existentes</a:t>
            </a:r>
            <a:r>
              <a:rPr lang="es-ES" sz="1200" b="1" dirty="0" smtClean="0"/>
              <a:t>.</a:t>
            </a:r>
          </a:p>
        </p:txBody>
      </p:sp>
      <p:sp>
        <p:nvSpPr>
          <p:cNvPr id="25" name="Rectángulo 24"/>
          <p:cNvSpPr/>
          <p:nvPr/>
        </p:nvSpPr>
        <p:spPr>
          <a:xfrm>
            <a:off x="6882688" y="4526369"/>
            <a:ext cx="4267199" cy="1384995"/>
          </a:xfrm>
          <a:prstGeom prst="rect">
            <a:avLst/>
          </a:prstGeom>
        </p:spPr>
        <p:txBody>
          <a:bodyPr wrap="square">
            <a:spAutoFit/>
          </a:bodyPr>
          <a:lstStyle/>
          <a:p>
            <a:r>
              <a:rPr lang="es-ES" sz="1200" b="1" dirty="0"/>
              <a:t>El método "añadirArticulos()" muestra otro cuadro de diálogo para recopilar información sobre un nuevo artículo y lo agrega al repositorio de artículos</a:t>
            </a:r>
            <a:r>
              <a:rPr lang="es-ES" sz="1200" b="1" dirty="0" smtClean="0"/>
              <a:t>.</a:t>
            </a:r>
            <a:r>
              <a:rPr lang="es-ES" sz="1200" b="1" dirty="0"/>
              <a:t> </a:t>
            </a:r>
            <a:endParaRPr lang="es-ES" sz="1200" b="1" dirty="0" smtClean="0"/>
          </a:p>
          <a:p>
            <a:r>
              <a:rPr lang="es-ES" sz="1200" b="1" dirty="0" smtClean="0"/>
              <a:t>El </a:t>
            </a:r>
            <a:r>
              <a:rPr lang="es-ES" sz="1200" b="1" dirty="0"/>
              <a:t>método "mostraTodoLosArticulo()" muestra todos los artículos existentes en el repositorio. En resumen, la clase "MenuArticulos" proporciona una interfaz gráfica para la gestión de artículos.</a:t>
            </a:r>
          </a:p>
        </p:txBody>
      </p:sp>
      <p:sp>
        <p:nvSpPr>
          <p:cNvPr id="26" name="Rectángulo 25"/>
          <p:cNvSpPr/>
          <p:nvPr/>
        </p:nvSpPr>
        <p:spPr>
          <a:xfrm>
            <a:off x="5803563" y="1099025"/>
            <a:ext cx="1659674" cy="307777"/>
          </a:xfrm>
          <a:prstGeom prst="rect">
            <a:avLst/>
          </a:prstGeom>
        </p:spPr>
        <p:txBody>
          <a:bodyPr wrap="square">
            <a:spAutoFit/>
          </a:bodyPr>
          <a:lstStyle/>
          <a:p>
            <a:r>
              <a:rPr lang="es-ES" sz="1400" b="1" dirty="0" smtClean="0">
                <a:latin typeface="Arial" panose="020B0604020202020204" pitchFamily="34" charset="0"/>
                <a:cs typeface="Arial" panose="020B0604020202020204" pitchFamily="34" charset="0"/>
              </a:rPr>
              <a:t>MenuArticulos</a:t>
            </a:r>
            <a:endParaRPr lang="es-ES" sz="1200" b="1" dirty="0">
              <a:latin typeface="Arial" panose="020B0604020202020204" pitchFamily="34" charset="0"/>
              <a:cs typeface="Arial" panose="020B0604020202020204" pitchFamily="34" charset="0"/>
            </a:endParaRPr>
          </a:p>
        </p:txBody>
      </p:sp>
      <p:sp>
        <p:nvSpPr>
          <p:cNvPr id="27" name="Rectángulo 26"/>
          <p:cNvSpPr/>
          <p:nvPr/>
        </p:nvSpPr>
        <p:spPr>
          <a:xfrm>
            <a:off x="540676" y="1921858"/>
            <a:ext cx="1836420" cy="307777"/>
          </a:xfrm>
          <a:prstGeom prst="rect">
            <a:avLst/>
          </a:prstGeom>
        </p:spPr>
        <p:txBody>
          <a:bodyPr wrap="square">
            <a:spAutoFit/>
          </a:bodyPr>
          <a:lstStyle/>
          <a:p>
            <a:r>
              <a:rPr lang="es-ES" sz="1400" b="1" dirty="0">
                <a:latin typeface="Arial" panose="020B0604020202020204" pitchFamily="34" charset="0"/>
                <a:cs typeface="Arial" panose="020B0604020202020204" pitchFamily="34" charset="0"/>
              </a:rPr>
              <a:t> P</a:t>
            </a:r>
            <a:r>
              <a:rPr lang="es-ES" sz="1400" b="1" dirty="0" smtClean="0">
                <a:latin typeface="Arial" panose="020B0604020202020204" pitchFamily="34" charset="0"/>
                <a:cs typeface="Arial" panose="020B0604020202020204" pitchFamily="34" charset="0"/>
              </a:rPr>
              <a:t>ackage</a:t>
            </a:r>
            <a:r>
              <a:rPr lang="es-ES" sz="1400" b="1" dirty="0">
                <a:latin typeface="Arial" panose="020B0604020202020204" pitchFamily="34" charset="0"/>
                <a:cs typeface="Arial" panose="020B0604020202020204" pitchFamily="34" charset="0"/>
              </a:rPr>
              <a:t> </a:t>
            </a:r>
            <a:r>
              <a:rPr lang="es-ES" sz="1400" b="1" dirty="0" err="1">
                <a:latin typeface="Arial" panose="020B0604020202020204" pitchFamily="34" charset="0"/>
                <a:cs typeface="Arial" panose="020B0604020202020204" pitchFamily="34" charset="0"/>
              </a:rPr>
              <a:t>m</a:t>
            </a:r>
            <a:r>
              <a:rPr lang="es-ES" sz="1400" b="1" dirty="0" err="1" smtClean="0">
                <a:latin typeface="Arial" panose="020B0604020202020204" pitchFamily="34" charset="0"/>
                <a:cs typeface="Arial" panose="020B0604020202020204" pitchFamily="34" charset="0"/>
              </a:rPr>
              <a:t>enus</a:t>
            </a:r>
            <a:endParaRPr lang="es-ES" sz="1200" b="1" dirty="0">
              <a:latin typeface="Arial" panose="020B0604020202020204" pitchFamily="34" charset="0"/>
              <a:cs typeface="Arial" panose="020B0604020202020204" pitchFamily="34" charset="0"/>
            </a:endParaRPr>
          </a:p>
        </p:txBody>
      </p:sp>
      <p:pic>
        <p:nvPicPr>
          <p:cNvPr id="29" name="Imagen 28"/>
          <p:cNvPicPr>
            <a:picLocks noChangeAspect="1"/>
          </p:cNvPicPr>
          <p:nvPr/>
        </p:nvPicPr>
        <p:blipFill rotWithShape="1">
          <a:blip r:embed="rId2"/>
          <a:srcRect l="5370" r="22906"/>
          <a:stretch/>
        </p:blipFill>
        <p:spPr>
          <a:xfrm>
            <a:off x="481936" y="2272199"/>
            <a:ext cx="1783080" cy="981075"/>
          </a:xfrm>
          <a:prstGeom prst="rect">
            <a:avLst/>
          </a:prstGeom>
        </p:spPr>
      </p:pic>
      <p:sp>
        <p:nvSpPr>
          <p:cNvPr id="19" name="Flecha derecha 18"/>
          <p:cNvSpPr/>
          <p:nvPr/>
        </p:nvSpPr>
        <p:spPr>
          <a:xfrm rot="20387439">
            <a:off x="1911249" y="2238999"/>
            <a:ext cx="889809" cy="1091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3"/>
          <a:stretch>
            <a:fillRect/>
          </a:stretch>
        </p:blipFill>
        <p:spPr>
          <a:xfrm>
            <a:off x="2838712" y="1459470"/>
            <a:ext cx="3521628" cy="3097094"/>
          </a:xfrm>
          <a:prstGeom prst="rect">
            <a:avLst/>
          </a:prstGeom>
        </p:spPr>
      </p:pic>
      <p:pic>
        <p:nvPicPr>
          <p:cNvPr id="4" name="Imagen 3"/>
          <p:cNvPicPr>
            <a:picLocks noChangeAspect="1"/>
          </p:cNvPicPr>
          <p:nvPr/>
        </p:nvPicPr>
        <p:blipFill>
          <a:blip r:embed="rId4"/>
          <a:stretch>
            <a:fillRect/>
          </a:stretch>
        </p:blipFill>
        <p:spPr>
          <a:xfrm>
            <a:off x="6536346" y="1523019"/>
            <a:ext cx="4480089" cy="2927507"/>
          </a:xfrm>
          <a:prstGeom prst="rect">
            <a:avLst/>
          </a:prstGeom>
        </p:spPr>
      </p:pic>
      <p:sp>
        <p:nvSpPr>
          <p:cNvPr id="24" name="Flecha derecha 23"/>
          <p:cNvSpPr/>
          <p:nvPr/>
        </p:nvSpPr>
        <p:spPr>
          <a:xfrm rot="20387439">
            <a:off x="5527696" y="2943039"/>
            <a:ext cx="1136610" cy="1137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90281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solidFill>
                  <a:schemeClr val="tx1"/>
                </a:solidFill>
              </a:rPr>
              <a:t>Fito Control</a:t>
            </a:r>
          </a:p>
        </p:txBody>
      </p:sp>
      <p:sp>
        <p:nvSpPr>
          <p:cNvPr id="11" name="Marcador de número de diapositiva 10"/>
          <p:cNvSpPr>
            <a:spLocks noGrp="1"/>
          </p:cNvSpPr>
          <p:nvPr>
            <p:ph type="sldNum" sz="quarter" idx="12"/>
          </p:nvPr>
        </p:nvSpPr>
        <p:spPr>
          <a:xfrm>
            <a:off x="9189720" y="6198340"/>
            <a:ext cx="1546860" cy="531931"/>
          </a:xfrm>
        </p:spPr>
        <p:txBody>
          <a:bodyPr/>
          <a:lstStyle/>
          <a:p>
            <a:r>
              <a:rPr lang="es-ES" dirty="0" smtClean="0"/>
              <a:t>Juan </a:t>
            </a:r>
            <a:r>
              <a:rPr lang="es-ES" dirty="0"/>
              <a:t> M</a:t>
            </a:r>
            <a:r>
              <a:rPr lang="es-ES" dirty="0" smtClean="0"/>
              <a:t>aneiro G.</a:t>
            </a:r>
          </a:p>
          <a:p>
            <a:r>
              <a:rPr lang="es-ES" dirty="0" smtClean="0"/>
              <a:t>Windar </a:t>
            </a:r>
            <a:r>
              <a:rPr lang="es-ES" dirty="0"/>
              <a:t>S. Lobo G. </a:t>
            </a:r>
            <a:r>
              <a:rPr lang="es-ES" dirty="0" smtClean="0"/>
              <a:t>                                     </a:t>
            </a:r>
            <a:endParaRPr lang="es-ES" dirty="0"/>
          </a:p>
        </p:txBody>
      </p:sp>
      <p:sp>
        <p:nvSpPr>
          <p:cNvPr id="16" name="Rectángulo 15"/>
          <p:cNvSpPr/>
          <p:nvPr/>
        </p:nvSpPr>
        <p:spPr>
          <a:xfrm>
            <a:off x="557211" y="1002405"/>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4623674" cy="584775"/>
          </a:xfrm>
          <a:prstGeom prst="rect">
            <a:avLst/>
          </a:prstGeom>
          <a:noFill/>
        </p:spPr>
        <p:txBody>
          <a:bodyPr wrap="square" lIns="91440" tIns="45720" rIns="91440" bIns="45720">
            <a:spAutoFit/>
          </a:bodyPr>
          <a:lstStyle/>
          <a:p>
            <a:r>
              <a:rPr lang="es-ES" sz="3200" dirty="0">
                <a:ln w="0"/>
                <a:effectLst>
                  <a:outerShdw blurRad="38100" dist="19050" dir="2700000" algn="tl" rotWithShape="0">
                    <a:schemeClr val="dk1">
                      <a:alpha val="40000"/>
                    </a:schemeClr>
                  </a:outerShdw>
                </a:effectLst>
              </a:rPr>
              <a:t>4. </a:t>
            </a:r>
            <a:r>
              <a:rPr lang="es-ES" sz="3200" dirty="0">
                <a:solidFill>
                  <a:srgbClr val="FF0000"/>
                </a:solidFill>
              </a:rPr>
              <a:t>R</a:t>
            </a:r>
            <a:r>
              <a:rPr lang="es-ES" sz="3200" dirty="0"/>
              <a:t>epositorio</a:t>
            </a:r>
            <a:r>
              <a:rPr lang="es-ES" sz="3200" dirty="0">
                <a:solidFill>
                  <a:srgbClr val="FF0000"/>
                </a:solidFill>
              </a:rPr>
              <a:t> </a:t>
            </a:r>
            <a:r>
              <a:rPr lang="es-ES" sz="3200" dirty="0" smtClean="0">
                <a:solidFill>
                  <a:srgbClr val="FF0000"/>
                </a:solidFill>
              </a:rPr>
              <a:t>G</a:t>
            </a:r>
            <a:r>
              <a:rPr lang="es-ES" sz="3200" dirty="0" smtClean="0"/>
              <a:t>itHub</a:t>
            </a:r>
            <a:endParaRPr lang="es-ES" sz="3200" cap="none" spc="0" dirty="0">
              <a:ln w="0"/>
              <a:effectLst>
                <a:outerShdw blurRad="38100" dist="19050" dir="2700000" algn="tl" rotWithShape="0">
                  <a:schemeClr val="dk1">
                    <a:alpha val="40000"/>
                  </a:schemeClr>
                </a:outerShdw>
              </a:effectLst>
            </a:endParaRPr>
          </a:p>
        </p:txBody>
      </p:sp>
      <p:pic>
        <p:nvPicPr>
          <p:cNvPr id="5" name="Imagen 4"/>
          <p:cNvPicPr>
            <a:picLocks noChangeAspect="1"/>
          </p:cNvPicPr>
          <p:nvPr/>
        </p:nvPicPr>
        <p:blipFill>
          <a:blip r:embed="rId2"/>
          <a:stretch>
            <a:fillRect/>
          </a:stretch>
        </p:blipFill>
        <p:spPr>
          <a:xfrm>
            <a:off x="4963840" y="1292396"/>
            <a:ext cx="5294787" cy="4277399"/>
          </a:xfrm>
          <a:prstGeom prst="rect">
            <a:avLst/>
          </a:prstGeom>
        </p:spPr>
      </p:pic>
      <p:sp>
        <p:nvSpPr>
          <p:cNvPr id="6" name="Rectángulo 5">
            <a:hlinkClick r:id="rId3" action="ppaction://hlinkpres?slideindex=1&amp;slidetitle="/>
          </p:cNvPr>
          <p:cNvSpPr/>
          <p:nvPr/>
        </p:nvSpPr>
        <p:spPr>
          <a:xfrm>
            <a:off x="364442" y="3438695"/>
            <a:ext cx="4906895" cy="338554"/>
          </a:xfrm>
          <a:prstGeom prst="rect">
            <a:avLst/>
          </a:prstGeom>
        </p:spPr>
        <p:txBody>
          <a:bodyPr wrap="square">
            <a:spAutoFit/>
          </a:bodyPr>
          <a:lstStyle/>
          <a:p>
            <a:r>
              <a:rPr lang="es-ES" sz="1600" b="1" dirty="0">
                <a:latin typeface="Arial" panose="020B0604020202020204" pitchFamily="34" charset="0"/>
                <a:cs typeface="Arial" panose="020B0604020202020204" pitchFamily="34" charset="0"/>
                <a:hlinkClick r:id="rId3" action="ppaction://hlinkpres?slideindex=1&amp;slidetitle="/>
              </a:rPr>
              <a:t>https://github.com/WindaLobo/FitoControl.git</a:t>
            </a:r>
            <a:endParaRPr lang="es-E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2871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625090" y="2278380"/>
            <a:ext cx="6534150" cy="3345180"/>
          </a:xfrm>
          <a:prstGeom prst="rect">
            <a:avLst/>
          </a:prstGeom>
        </p:spPr>
      </p:pic>
      <p:sp>
        <p:nvSpPr>
          <p:cNvPr id="2" name="Título 1"/>
          <p:cNvSpPr>
            <a:spLocks noGrp="1"/>
          </p:cNvSpPr>
          <p:nvPr>
            <p:ph type="title"/>
          </p:nvPr>
        </p:nvSpPr>
        <p:spPr>
          <a:xfrm>
            <a:off x="1470660" y="1340485"/>
            <a:ext cx="8183880" cy="2012315"/>
          </a:xfrm>
        </p:spPr>
        <p:txBody>
          <a:bodyPr>
            <a:normAutofit/>
          </a:bodyPr>
          <a:lstStyle/>
          <a:p>
            <a:pPr algn="ctr"/>
            <a:r>
              <a:rPr lang="es-ES" sz="6600" b="1" dirty="0" smtClean="0">
                <a:solidFill>
                  <a:srgbClr val="FF0000"/>
                </a:solidFill>
              </a:rPr>
              <a:t>G</a:t>
            </a:r>
            <a:r>
              <a:rPr lang="es-ES" sz="6600" b="1" dirty="0" smtClean="0"/>
              <a:t>racias</a:t>
            </a:r>
            <a:r>
              <a:rPr lang="es-ES" sz="6600" b="1" dirty="0" smtClean="0">
                <a:solidFill>
                  <a:srgbClr val="FF0000"/>
                </a:solidFill>
              </a:rPr>
              <a:t> </a:t>
            </a:r>
            <a:endParaRPr lang="es-ES" sz="6600" b="1" dirty="0">
              <a:solidFill>
                <a:srgbClr val="FF0000"/>
              </a:solidFill>
            </a:endParaRPr>
          </a:p>
        </p:txBody>
      </p:sp>
      <p:sp>
        <p:nvSpPr>
          <p:cNvPr id="4" name="Marcador de pie de página 3"/>
          <p:cNvSpPr>
            <a:spLocks noGrp="1"/>
          </p:cNvSpPr>
          <p:nvPr>
            <p:ph type="ftr" sz="quarter" idx="11"/>
          </p:nvPr>
        </p:nvSpPr>
        <p:spPr/>
        <p:txBody>
          <a:bodyPr/>
          <a:lstStyle/>
          <a:p>
            <a:r>
              <a:rPr lang="es-ES" dirty="0">
                <a:solidFill>
                  <a:schemeClr val="tx1"/>
                </a:solidFill>
              </a:rPr>
              <a:t>Fito Control</a:t>
            </a:r>
          </a:p>
        </p:txBody>
      </p:sp>
      <p:sp>
        <p:nvSpPr>
          <p:cNvPr id="5" name="Marcador de número de diapositiva 4"/>
          <p:cNvSpPr>
            <a:spLocks noGrp="1"/>
          </p:cNvSpPr>
          <p:nvPr>
            <p:ph type="sldNum" sz="quarter" idx="12"/>
          </p:nvPr>
        </p:nvSpPr>
        <p:spPr/>
        <p:txBody>
          <a:bodyPr/>
          <a:lstStyle/>
          <a:p>
            <a:fld id="{7800DB10-E39B-43E6-BA40-A82267CCD3DF}" type="slidenum">
              <a:rPr lang="es-ES" smtClean="0"/>
              <a:t>17</a:t>
            </a:fld>
            <a:endParaRPr lang="es-ES"/>
          </a:p>
        </p:txBody>
      </p:sp>
    </p:spTree>
    <p:extLst>
      <p:ext uri="{BB962C8B-B14F-4D97-AF65-F5344CB8AC3E}">
        <p14:creationId xmlns:p14="http://schemas.microsoft.com/office/powerpoint/2010/main" val="3263542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smtClean="0"/>
              <a:t>Fito Control</a:t>
            </a:r>
            <a:endParaRPr lang="es-ES" dirty="0"/>
          </a:p>
        </p:txBody>
      </p:sp>
      <p:sp>
        <p:nvSpPr>
          <p:cNvPr id="3" name="Marcador de número de diapositiva 2"/>
          <p:cNvSpPr>
            <a:spLocks noGrp="1"/>
          </p:cNvSpPr>
          <p:nvPr>
            <p:ph type="sldNum" sz="quarter" idx="12"/>
          </p:nvPr>
        </p:nvSpPr>
        <p:spPr>
          <a:xfrm>
            <a:off x="8231039" y="6278572"/>
            <a:ext cx="2743200" cy="520680"/>
          </a:xfrm>
        </p:spPr>
        <p:txBody>
          <a:bodyPr/>
          <a:lstStyle/>
          <a:p>
            <a:pPr algn="l"/>
            <a:endParaRPr lang="es-ES" dirty="0" smtClean="0"/>
          </a:p>
          <a:p>
            <a:r>
              <a:rPr lang="es-ES" dirty="0"/>
              <a:t>Juan  Maneiro G.</a:t>
            </a:r>
          </a:p>
          <a:p>
            <a:r>
              <a:rPr lang="es-ES" dirty="0"/>
              <a:t>Windar S. Lobo G.</a:t>
            </a:r>
          </a:p>
        </p:txBody>
      </p:sp>
      <p:sp>
        <p:nvSpPr>
          <p:cNvPr id="4" name="Rectángulo 3"/>
          <p:cNvSpPr/>
          <p:nvPr/>
        </p:nvSpPr>
        <p:spPr>
          <a:xfrm>
            <a:off x="557211" y="702990"/>
            <a:ext cx="2031325" cy="923330"/>
          </a:xfrm>
          <a:prstGeom prst="rect">
            <a:avLst/>
          </a:prstGeom>
        </p:spPr>
        <p:txBody>
          <a:bodyPr wrap="none">
            <a:spAutoFit/>
          </a:bodyPr>
          <a:lstStyle/>
          <a:p>
            <a:r>
              <a:rPr lang="es-ES" sz="5400"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Í</a:t>
            </a:r>
            <a:r>
              <a:rPr lang="es-ES" sz="54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ndice</a:t>
            </a:r>
          </a:p>
        </p:txBody>
      </p:sp>
      <p:sp>
        <p:nvSpPr>
          <p:cNvPr id="7" name="Rectángulo 6"/>
          <p:cNvSpPr/>
          <p:nvPr/>
        </p:nvSpPr>
        <p:spPr>
          <a:xfrm>
            <a:off x="557212" y="1626320"/>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8" name="Rectángulo 7"/>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5" name="Rectángulo 4"/>
          <p:cNvSpPr/>
          <p:nvPr/>
        </p:nvSpPr>
        <p:spPr>
          <a:xfrm>
            <a:off x="899160" y="2134371"/>
            <a:ext cx="6096000" cy="3693319"/>
          </a:xfrm>
          <a:prstGeom prst="rect">
            <a:avLst/>
          </a:prstGeom>
        </p:spPr>
        <p:txBody>
          <a:bodyPr>
            <a:spAutoFit/>
          </a:bodyPr>
          <a:lstStyle/>
          <a:p>
            <a:r>
              <a:rPr lang="es-ES" u="sng" dirty="0" smtClean="0">
                <a:solidFill>
                  <a:srgbClr val="0070C0"/>
                </a:solidFill>
              </a:rPr>
              <a:t>1 Diagrama</a:t>
            </a:r>
            <a:endParaRPr lang="es-ES" u="sng" dirty="0">
              <a:solidFill>
                <a:srgbClr val="0070C0"/>
              </a:solidFill>
            </a:endParaRPr>
          </a:p>
          <a:p>
            <a:r>
              <a:rPr lang="es-ES" u="sng" dirty="0" smtClean="0">
                <a:solidFill>
                  <a:srgbClr val="0070C0"/>
                </a:solidFill>
                <a:hlinkClick r:id="rId2" action="ppaction://hlinksldjump"/>
              </a:rPr>
              <a:t>2 </a:t>
            </a:r>
            <a:r>
              <a:rPr lang="es-ES" u="sng" dirty="0">
                <a:ln w="0"/>
                <a:solidFill>
                  <a:srgbClr val="0070C0"/>
                </a:solidFill>
              </a:rPr>
              <a:t>Descripción funcional</a:t>
            </a:r>
          </a:p>
          <a:p>
            <a:r>
              <a:rPr lang="es-ES" u="sng" dirty="0" smtClean="0">
                <a:ln w="0"/>
                <a:solidFill>
                  <a:srgbClr val="0070C0"/>
                </a:solidFill>
              </a:rPr>
              <a:t>2.1 </a:t>
            </a:r>
            <a:r>
              <a:rPr lang="es-ES" u="sng" dirty="0" smtClean="0">
                <a:ln w="0"/>
                <a:solidFill>
                  <a:srgbClr val="0070C0"/>
                </a:solidFill>
                <a:latin typeface="Arial" panose="020B0604020202020204" pitchFamily="34" charset="0"/>
                <a:cs typeface="Arial" panose="020B0604020202020204" pitchFamily="34" charset="0"/>
              </a:rPr>
              <a:t>Marcas</a:t>
            </a:r>
            <a:r>
              <a:rPr lang="es-ES" u="sng" dirty="0" smtClean="0">
                <a:ln w="0"/>
                <a:solidFill>
                  <a:srgbClr val="0070C0"/>
                </a:solidFill>
              </a:rPr>
              <a:t> </a:t>
            </a:r>
          </a:p>
          <a:p>
            <a:r>
              <a:rPr lang="es-ES" dirty="0" smtClean="0">
                <a:hlinkClick r:id="rId3" action="ppaction://hlinksldjump"/>
              </a:rPr>
              <a:t>2.2 </a:t>
            </a:r>
            <a:r>
              <a:rPr lang="es-ES" u="sng" dirty="0" smtClean="0">
                <a:solidFill>
                  <a:srgbClr val="0070C0"/>
                </a:solidFill>
              </a:rPr>
              <a:t>Artículos</a:t>
            </a:r>
            <a:endParaRPr lang="es-ES" u="sng" dirty="0">
              <a:solidFill>
                <a:srgbClr val="0070C0"/>
              </a:solidFill>
            </a:endParaRPr>
          </a:p>
          <a:p>
            <a:r>
              <a:rPr lang="es-ES" dirty="0" smtClean="0">
                <a:hlinkClick r:id="rId4" action="ppaction://hlinksldjump"/>
              </a:rPr>
              <a:t>2.3 </a:t>
            </a:r>
            <a:r>
              <a:rPr lang="es-ES" dirty="0" smtClean="0">
                <a:hlinkClick r:id="rId4" action="ppaction://hlinksldjump"/>
              </a:rPr>
              <a:t>Compras </a:t>
            </a:r>
            <a:endParaRPr lang="es-ES" dirty="0" smtClean="0"/>
          </a:p>
          <a:p>
            <a:r>
              <a:rPr lang="es-ES" u="sng" dirty="0" smtClean="0">
                <a:solidFill>
                  <a:srgbClr val="0070C0"/>
                </a:solidFill>
              </a:rPr>
              <a:t>2.4  Mano Sulfatos</a:t>
            </a:r>
            <a:endParaRPr lang="es-ES" u="sng" dirty="0">
              <a:solidFill>
                <a:srgbClr val="0070C0"/>
              </a:solidFill>
            </a:endParaRPr>
          </a:p>
          <a:p>
            <a:r>
              <a:rPr lang="es-ES" u="sng" dirty="0" smtClean="0">
                <a:solidFill>
                  <a:srgbClr val="0070C0"/>
                </a:solidFill>
                <a:hlinkClick r:id="rId5" action="ppaction://hlinksldjump"/>
              </a:rPr>
              <a:t>3  </a:t>
            </a:r>
            <a:r>
              <a:rPr lang="es-ES" u="sng" dirty="0">
                <a:ln w="0"/>
                <a:solidFill>
                  <a:srgbClr val="0070C0"/>
                </a:solidFill>
              </a:rPr>
              <a:t>Descripción técnica</a:t>
            </a:r>
          </a:p>
          <a:p>
            <a:r>
              <a:rPr lang="es-ES" u="sng" dirty="0">
                <a:ln w="0"/>
                <a:solidFill>
                  <a:srgbClr val="0070C0"/>
                </a:solidFill>
              </a:rPr>
              <a:t>3.1.1 Modelos</a:t>
            </a:r>
          </a:p>
          <a:p>
            <a:r>
              <a:rPr lang="es-ES" u="sng" dirty="0">
                <a:ln w="0"/>
                <a:solidFill>
                  <a:srgbClr val="0070C0"/>
                </a:solidFill>
              </a:rPr>
              <a:t>3.1.2 Repositorios</a:t>
            </a:r>
          </a:p>
          <a:p>
            <a:r>
              <a:rPr lang="es-ES" u="sng" dirty="0">
                <a:ln w="0"/>
                <a:solidFill>
                  <a:srgbClr val="0070C0"/>
                </a:solidFill>
              </a:rPr>
              <a:t> 3.2.1 </a:t>
            </a:r>
            <a:r>
              <a:rPr lang="es-ES" u="sng" dirty="0">
                <a:solidFill>
                  <a:srgbClr val="0070C0"/>
                </a:solidFill>
              </a:rPr>
              <a:t>Main </a:t>
            </a:r>
            <a:endParaRPr lang="es-ES" u="sng" dirty="0">
              <a:ln w="0"/>
              <a:solidFill>
                <a:srgbClr val="0070C0"/>
              </a:solidFill>
            </a:endParaRPr>
          </a:p>
          <a:p>
            <a:r>
              <a:rPr lang="es-ES" u="sng" dirty="0">
                <a:ln w="0"/>
                <a:solidFill>
                  <a:srgbClr val="0070C0"/>
                </a:solidFill>
              </a:rPr>
              <a:t> 3.2.2 </a:t>
            </a:r>
            <a:r>
              <a:rPr lang="es-ES" u="sng" dirty="0">
                <a:solidFill>
                  <a:srgbClr val="0070C0"/>
                </a:solidFill>
              </a:rPr>
              <a:t>Menús</a:t>
            </a:r>
            <a:endParaRPr lang="es-ES" u="sng" dirty="0">
              <a:ln w="0"/>
              <a:solidFill>
                <a:srgbClr val="0070C0"/>
              </a:solidFill>
            </a:endParaRPr>
          </a:p>
          <a:p>
            <a:r>
              <a:rPr lang="es-ES" u="sng" dirty="0" smtClean="0">
                <a:ln w="0"/>
                <a:solidFill>
                  <a:srgbClr val="0070C0"/>
                </a:solidFill>
              </a:rPr>
              <a:t>4</a:t>
            </a:r>
            <a:r>
              <a:rPr lang="es-ES" u="sng" dirty="0" smtClean="0">
                <a:ln w="0"/>
                <a:solidFill>
                  <a:srgbClr val="0070C0"/>
                </a:solidFill>
              </a:rPr>
              <a:t>. Repositorio GitHub</a:t>
            </a:r>
            <a:endParaRPr lang="es-ES" u="sng" dirty="0">
              <a:ln w="0"/>
              <a:solidFill>
                <a:srgbClr val="0070C0"/>
              </a:solidFill>
            </a:endParaRPr>
          </a:p>
          <a:p>
            <a:endParaRPr lang="es-ES" dirty="0"/>
          </a:p>
        </p:txBody>
      </p:sp>
    </p:spTree>
    <p:extLst>
      <p:ext uri="{BB962C8B-B14F-4D97-AF65-F5344CB8AC3E}">
        <p14:creationId xmlns:p14="http://schemas.microsoft.com/office/powerpoint/2010/main" val="1504399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ES" dirty="0"/>
              <a:t>Fito Control</a:t>
            </a:r>
          </a:p>
        </p:txBody>
      </p:sp>
      <p:sp>
        <p:nvSpPr>
          <p:cNvPr id="3" name="Marcador de número de diapositiva 2"/>
          <p:cNvSpPr>
            <a:spLocks noGrp="1"/>
          </p:cNvSpPr>
          <p:nvPr>
            <p:ph type="sldNum" sz="quarter" idx="12"/>
          </p:nvPr>
        </p:nvSpPr>
        <p:spPr>
          <a:xfrm>
            <a:off x="8231039" y="6278572"/>
            <a:ext cx="2743200" cy="520680"/>
          </a:xfrm>
        </p:spPr>
        <p:txBody>
          <a:bodyPr/>
          <a:lstStyle/>
          <a:p>
            <a:pPr algn="l"/>
            <a:endParaRPr lang="es-ES" dirty="0" smtClean="0"/>
          </a:p>
          <a:p>
            <a:r>
              <a:rPr lang="es-ES" dirty="0"/>
              <a:t>Juan  Maneiro G.</a:t>
            </a:r>
          </a:p>
          <a:p>
            <a:r>
              <a:rPr lang="es-ES" dirty="0"/>
              <a:t>Windar S. Lobo G.</a:t>
            </a:r>
          </a:p>
        </p:txBody>
      </p:sp>
      <p:sp>
        <p:nvSpPr>
          <p:cNvPr id="4" name="Rectángulo 3"/>
          <p:cNvSpPr/>
          <p:nvPr/>
        </p:nvSpPr>
        <p:spPr>
          <a:xfrm>
            <a:off x="557211" y="702990"/>
            <a:ext cx="184731" cy="923330"/>
          </a:xfrm>
          <a:prstGeom prst="rect">
            <a:avLst/>
          </a:prstGeom>
        </p:spPr>
        <p:txBody>
          <a:bodyPr wrap="none">
            <a:spAutoFit/>
          </a:bodyPr>
          <a:lstStyle/>
          <a:p>
            <a:endParaRPr lang="es-ES" sz="5400" dirty="0">
              <a:ln w="0"/>
              <a:effectLst>
                <a:outerShdw blurRad="38100" dist="19050" dir="2700000" algn="tl" rotWithShape="0">
                  <a:schemeClr val="dk1">
                    <a:alpha val="40000"/>
                  </a:schemeClr>
                </a:outerShdw>
              </a:effectLst>
            </a:endParaRPr>
          </a:p>
        </p:txBody>
      </p:sp>
      <p:sp>
        <p:nvSpPr>
          <p:cNvPr id="7" name="Rectángulo 6"/>
          <p:cNvSpPr/>
          <p:nvPr/>
        </p:nvSpPr>
        <p:spPr>
          <a:xfrm>
            <a:off x="557210" y="949475"/>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8" name="Rectángulo 7"/>
          <p:cNvSpPr/>
          <p:nvPr/>
        </p:nvSpPr>
        <p:spPr>
          <a:xfrm>
            <a:off x="557210" y="6201964"/>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10" name="Rectángulo 9"/>
          <p:cNvSpPr/>
          <p:nvPr/>
        </p:nvSpPr>
        <p:spPr>
          <a:xfrm>
            <a:off x="741942" y="410602"/>
            <a:ext cx="2302233" cy="584775"/>
          </a:xfrm>
          <a:prstGeom prst="rect">
            <a:avLst/>
          </a:prstGeom>
        </p:spPr>
        <p:txBody>
          <a:bodyPr wrap="none">
            <a:spAutoFit/>
          </a:bodyPr>
          <a:lstStyle/>
          <a:p>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iagrama</a:t>
            </a:r>
            <a:endParaRPr lang="es-ES" sz="3200" dirty="0">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1165253" y="1103861"/>
            <a:ext cx="8779859" cy="4859969"/>
          </a:xfrm>
          <a:prstGeom prst="rect">
            <a:avLst/>
          </a:prstGeom>
        </p:spPr>
      </p:pic>
    </p:spTree>
    <p:extLst>
      <p:ext uri="{BB962C8B-B14F-4D97-AF65-F5344CB8AC3E}">
        <p14:creationId xmlns:p14="http://schemas.microsoft.com/office/powerpoint/2010/main" val="3919632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t>Fito Control</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6" name="Rectángulo 15"/>
          <p:cNvSpPr/>
          <p:nvPr/>
        </p:nvSpPr>
        <p:spPr>
          <a:xfrm>
            <a:off x="482400" y="110646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7" name="Rectángulo 16"/>
          <p:cNvSpPr/>
          <p:nvPr/>
        </p:nvSpPr>
        <p:spPr>
          <a:xfrm>
            <a:off x="623887" y="6081295"/>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2.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escripción</a:t>
            </a:r>
            <a:r>
              <a:rPr lang="es-ES" sz="3200" dirty="0" smtClean="0">
                <a:ln w="0"/>
                <a:effectLst>
                  <a:outerShdw blurRad="38100" dist="19050" dir="2700000" algn="tl" rotWithShape="0">
                    <a:schemeClr val="dk1">
                      <a:alpha val="40000"/>
                    </a:schemeClr>
                  </a:outerShdw>
                </a:effectLst>
              </a:rPr>
              <a:t> </a:t>
            </a:r>
            <a:r>
              <a:rPr lang="es-ES" sz="3200" dirty="0" smtClean="0">
                <a:ln w="0"/>
                <a:solidFill>
                  <a:srgbClr val="FF0000"/>
                </a:solidFill>
                <a:effectLst>
                  <a:outerShdw blurRad="38100" dist="19050" dir="2700000" algn="tl" rotWithShape="0">
                    <a:schemeClr val="dk1">
                      <a:alpha val="40000"/>
                    </a:schemeClr>
                  </a:outerShdw>
                </a:effectLst>
              </a:rPr>
              <a:t>f</a:t>
            </a:r>
            <a:r>
              <a:rPr lang="es-ES" sz="3200" dirty="0" smtClean="0">
                <a:ln w="0"/>
                <a:effectLst>
                  <a:outerShdw blurRad="38100" dist="19050" dir="2700000" algn="tl" rotWithShape="0">
                    <a:schemeClr val="dk1">
                      <a:alpha val="40000"/>
                    </a:schemeClr>
                  </a:outerShdw>
                </a:effectLst>
              </a:rPr>
              <a:t>uncional</a:t>
            </a:r>
            <a:endParaRPr lang="es-ES" sz="3200" b="0" cap="none" spc="0" dirty="0">
              <a:ln w="0"/>
              <a:solidFill>
                <a:schemeClr val="tx1"/>
              </a:solidFill>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810985" y="1646563"/>
            <a:ext cx="5857102" cy="3758888"/>
          </a:xfrm>
        </p:spPr>
        <p:txBody>
          <a:bodyPr>
            <a:normAutofit/>
          </a:bodyPr>
          <a:lstStyle/>
          <a:p>
            <a:r>
              <a:rPr lang="es-ES" sz="1600" b="1" dirty="0">
                <a:latin typeface="Arial" panose="020B0604020202020204" pitchFamily="34" charset="0"/>
                <a:cs typeface="Arial" panose="020B0604020202020204" pitchFamily="34" charset="0"/>
              </a:rPr>
              <a:t>Aplicación para la gestión fitosanitaria en cultivos de uva</a:t>
            </a:r>
            <a:r>
              <a:rPr lang="es-ES" sz="1600" b="1" dirty="0" smtClean="0">
                <a:latin typeface="Arial" panose="020B0604020202020204" pitchFamily="34" charset="0"/>
                <a:cs typeface="Arial" panose="020B0604020202020204" pitchFamily="34" charset="0"/>
              </a:rPr>
              <a:t>.</a:t>
            </a:r>
            <a:endParaRPr lang="es-ES" sz="1600" b="1" dirty="0">
              <a:latin typeface="Arial" panose="020B0604020202020204" pitchFamily="34" charset="0"/>
              <a:cs typeface="Arial" panose="020B0604020202020204" pitchFamily="34" charset="0"/>
            </a:endParaRPr>
          </a:p>
          <a:p>
            <a:r>
              <a:rPr lang="es-ES" sz="1600" b="1" dirty="0">
                <a:latin typeface="Arial" panose="020B0604020202020204" pitchFamily="34" charset="0"/>
                <a:cs typeface="Arial" panose="020B0604020202020204" pitchFamily="34" charset="0"/>
              </a:rPr>
              <a:t>El objetivo principal de esta aplicación será:</a:t>
            </a:r>
          </a:p>
          <a:p>
            <a:pPr lvl="0"/>
            <a:r>
              <a:rPr lang="es-ES" sz="1600" b="1" dirty="0">
                <a:latin typeface="Arial" panose="020B0604020202020204" pitchFamily="34" charset="0"/>
                <a:cs typeface="Arial" panose="020B0604020202020204" pitchFamily="34" charset="0"/>
              </a:rPr>
              <a:t>Gestión de marcas y productos fitosanitarios</a:t>
            </a:r>
          </a:p>
          <a:p>
            <a:pPr lvl="0"/>
            <a:r>
              <a:rPr lang="es-ES" sz="1600" b="1" dirty="0">
                <a:latin typeface="Arial" panose="020B0604020202020204" pitchFamily="34" charset="0"/>
                <a:cs typeface="Arial" panose="020B0604020202020204" pitchFamily="34" charset="0"/>
              </a:rPr>
              <a:t>Gestión de compras</a:t>
            </a:r>
          </a:p>
          <a:p>
            <a:pPr lvl="0"/>
            <a:r>
              <a:rPr lang="es-ES" sz="1600" b="1" dirty="0">
                <a:latin typeface="Arial" panose="020B0604020202020204" pitchFamily="34" charset="0"/>
                <a:cs typeface="Arial" panose="020B0604020202020204" pitchFamily="34" charset="0"/>
              </a:rPr>
              <a:t>Gestión de manos de sulfato</a:t>
            </a:r>
          </a:p>
          <a:p>
            <a:pPr lvl="0"/>
            <a:r>
              <a:rPr lang="es-ES" sz="1600" b="1" dirty="0">
                <a:latin typeface="Arial" panose="020B0604020202020204" pitchFamily="34" charset="0"/>
                <a:cs typeface="Arial" panose="020B0604020202020204" pitchFamily="34" charset="0"/>
              </a:rPr>
              <a:t>Control de costes.</a:t>
            </a:r>
          </a:p>
          <a:p>
            <a:pPr lvl="0"/>
            <a:r>
              <a:rPr lang="es-ES" sz="1600" b="1" dirty="0">
                <a:latin typeface="Arial" panose="020B0604020202020204" pitchFamily="34" charset="0"/>
                <a:cs typeface="Arial" panose="020B0604020202020204" pitchFamily="34" charset="0"/>
              </a:rPr>
              <a:t>Control de stock.</a:t>
            </a:r>
          </a:p>
          <a:p>
            <a:pPr lvl="0"/>
            <a:r>
              <a:rPr lang="es-ES" sz="1600" b="1" dirty="0">
                <a:latin typeface="Arial" panose="020B0604020202020204" pitchFamily="34" charset="0"/>
                <a:cs typeface="Arial" panose="020B0604020202020204" pitchFamily="34" charset="0"/>
              </a:rPr>
              <a:t>Control de cantidades aplicadas.</a:t>
            </a:r>
          </a:p>
          <a:p>
            <a:endParaRPr lang="es-ES" sz="1800" dirty="0">
              <a:solidFill>
                <a:srgbClr val="FF0000"/>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6668087" y="1813756"/>
            <a:ext cx="4087026" cy="2784123"/>
          </a:xfrm>
          <a:prstGeom prst="rect">
            <a:avLst/>
          </a:prstGeom>
        </p:spPr>
      </p:pic>
    </p:spTree>
    <p:extLst>
      <p:ext uri="{BB962C8B-B14F-4D97-AF65-F5344CB8AC3E}">
        <p14:creationId xmlns:p14="http://schemas.microsoft.com/office/powerpoint/2010/main" val="325857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smtClean="0">
                <a:solidFill>
                  <a:schemeClr val="tx1"/>
                </a:solidFill>
              </a:rPr>
              <a:t>Fito Control</a:t>
            </a:r>
          </a:p>
          <a:p>
            <a:endParaRPr lang="es-ES" dirty="0">
              <a:solidFill>
                <a:schemeClr val="tx1"/>
              </a:solidFill>
            </a:endParaRP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2.1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arcas</a:t>
            </a:r>
            <a:r>
              <a:rPr lang="es-ES" sz="3200" dirty="0" smtClean="0">
                <a:ln w="0"/>
                <a:effectLst>
                  <a:outerShdw blurRad="38100" dist="19050" dir="2700000" algn="tl" rotWithShape="0">
                    <a:schemeClr val="dk1">
                      <a:alpha val="40000"/>
                    </a:schemeClr>
                  </a:outerShdw>
                </a:effectLst>
              </a:rPr>
              <a:t> </a:t>
            </a:r>
            <a:endParaRPr lang="es-ES" sz="3200" b="0" cap="none" spc="0" dirty="0">
              <a:ln w="0"/>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482400" y="3142188"/>
            <a:ext cx="3013359" cy="584839"/>
          </a:xfrm>
        </p:spPr>
        <p:txBody>
          <a:bodyPr>
            <a:normAutofit/>
          </a:bodyPr>
          <a:lstStyle/>
          <a:p>
            <a:pPr marL="0" indent="0">
              <a:buNone/>
            </a:pPr>
            <a:r>
              <a:rPr lang="es-ES" sz="1400" b="1" dirty="0" smtClean="0">
                <a:latin typeface="Arial" panose="020B0604020202020204" pitchFamily="34" charset="0"/>
                <a:cs typeface="Arial" panose="020B0604020202020204" pitchFamily="34" charset="0"/>
              </a:rPr>
              <a:t>- Seleccionar marcas y OK</a:t>
            </a:r>
            <a:endParaRPr lang="es-ES" sz="1400" b="1" dirty="0">
              <a:latin typeface="Arial" panose="020B0604020202020204" pitchFamily="34" charset="0"/>
              <a:cs typeface="Arial" panose="020B0604020202020204" pitchFamily="34" charset="0"/>
            </a:endParaRPr>
          </a:p>
        </p:txBody>
      </p:sp>
      <p:pic>
        <p:nvPicPr>
          <p:cNvPr id="2" name="Imagen 1"/>
          <p:cNvPicPr>
            <a:picLocks noChangeAspect="1"/>
          </p:cNvPicPr>
          <p:nvPr/>
        </p:nvPicPr>
        <p:blipFill rotWithShape="1">
          <a:blip r:embed="rId2"/>
          <a:srcRect l="3040" t="21248" r="2638" b="7882"/>
          <a:stretch/>
        </p:blipFill>
        <p:spPr>
          <a:xfrm>
            <a:off x="537764" y="1837038"/>
            <a:ext cx="2650758" cy="1147140"/>
          </a:xfrm>
          <a:prstGeom prst="rect">
            <a:avLst/>
          </a:prstGeom>
          <a:solidFill>
            <a:schemeClr val="tx1">
              <a:alpha val="0"/>
            </a:schemeClr>
          </a:solidFill>
          <a:ln>
            <a:solidFill>
              <a:schemeClr val="tx1">
                <a:alpha val="0"/>
              </a:schemeClr>
            </a:solidFill>
          </a:ln>
          <a:effectLst>
            <a:innerShdw blurRad="63500" dist="50800" dir="13500000">
              <a:prstClr val="black">
                <a:alpha val="50000"/>
              </a:prstClr>
            </a:innerShdw>
          </a:effectLst>
        </p:spPr>
      </p:pic>
      <p:pic>
        <p:nvPicPr>
          <p:cNvPr id="4" name="Imagen 3"/>
          <p:cNvPicPr>
            <a:picLocks noChangeAspect="1"/>
          </p:cNvPicPr>
          <p:nvPr/>
        </p:nvPicPr>
        <p:blipFill rotWithShape="1">
          <a:blip r:embed="rId3"/>
          <a:srcRect l="3524" t="22496" r="3432" b="3800"/>
          <a:stretch/>
        </p:blipFill>
        <p:spPr>
          <a:xfrm>
            <a:off x="4270966" y="3237470"/>
            <a:ext cx="2516957" cy="1102191"/>
          </a:xfrm>
          <a:prstGeom prst="rect">
            <a:avLst/>
          </a:prstGeom>
          <a:effectLst>
            <a:innerShdw blurRad="63500" dist="50800" dir="13500000">
              <a:prstClr val="black">
                <a:alpha val="50000"/>
              </a:prstClr>
            </a:innerShdw>
          </a:effectLst>
        </p:spPr>
      </p:pic>
      <p:sp>
        <p:nvSpPr>
          <p:cNvPr id="13" name="Marcador de contenido 2"/>
          <p:cNvSpPr txBox="1">
            <a:spLocks/>
          </p:cNvSpPr>
          <p:nvPr/>
        </p:nvSpPr>
        <p:spPr>
          <a:xfrm>
            <a:off x="3862575" y="4468572"/>
            <a:ext cx="3129333" cy="151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sz="1400" b="1" dirty="0" smtClean="0">
                <a:latin typeface="Arial" panose="020B0604020202020204" pitchFamily="34" charset="0"/>
                <a:cs typeface="Arial" panose="020B0604020202020204" pitchFamily="34" charset="0"/>
              </a:rPr>
              <a:t>Opciones disponibles:</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Añadir</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Obtener todos</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Volver atrás</a:t>
            </a:r>
            <a:endParaRPr lang="es-ES" sz="1400" b="1" dirty="0">
              <a:latin typeface="Arial" panose="020B0604020202020204" pitchFamily="34" charset="0"/>
              <a:cs typeface="Arial" panose="020B0604020202020204" pitchFamily="34" charset="0"/>
            </a:endParaRPr>
          </a:p>
        </p:txBody>
      </p:sp>
      <p:sp>
        <p:nvSpPr>
          <p:cNvPr id="6" name="Flecha derecha 5"/>
          <p:cNvSpPr/>
          <p:nvPr/>
        </p:nvSpPr>
        <p:spPr>
          <a:xfrm rot="2493392">
            <a:off x="3197826" y="2272513"/>
            <a:ext cx="1118879" cy="11001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p:cNvPicPr>
            <a:picLocks noChangeAspect="1"/>
          </p:cNvPicPr>
          <p:nvPr/>
        </p:nvPicPr>
        <p:blipFill rotWithShape="1">
          <a:blip r:embed="rId4"/>
          <a:srcRect l="4614" t="28111" r="4372" b="4525"/>
          <a:stretch/>
        </p:blipFill>
        <p:spPr>
          <a:xfrm>
            <a:off x="8578393" y="2652584"/>
            <a:ext cx="2696065" cy="891893"/>
          </a:xfrm>
          <a:prstGeom prst="rect">
            <a:avLst/>
          </a:prstGeom>
          <a:solidFill>
            <a:schemeClr val="bg1"/>
          </a:solidFill>
          <a:effectLst>
            <a:innerShdw blurRad="63500" dist="50800" dir="13500000">
              <a:prstClr val="black">
                <a:alpha val="50000"/>
              </a:prstClr>
            </a:innerShdw>
          </a:effectLst>
        </p:spPr>
      </p:pic>
      <p:pic>
        <p:nvPicPr>
          <p:cNvPr id="19" name="Imagen 18"/>
          <p:cNvPicPr>
            <a:picLocks noChangeAspect="1"/>
          </p:cNvPicPr>
          <p:nvPr/>
        </p:nvPicPr>
        <p:blipFill rotWithShape="1">
          <a:blip r:embed="rId5"/>
          <a:srcRect l="3529" t="18572" r="3260" b="4001"/>
          <a:stretch/>
        </p:blipFill>
        <p:spPr>
          <a:xfrm>
            <a:off x="8255113" y="4315186"/>
            <a:ext cx="2441542" cy="1423363"/>
          </a:xfrm>
          <a:prstGeom prst="rect">
            <a:avLst/>
          </a:prstGeom>
          <a:effectLst>
            <a:innerShdw blurRad="63500" dist="50800" dir="13500000">
              <a:prstClr val="black">
                <a:alpha val="50000"/>
              </a:prstClr>
            </a:innerShdw>
          </a:effectLst>
        </p:spPr>
      </p:pic>
      <p:sp>
        <p:nvSpPr>
          <p:cNvPr id="20" name="Marcador de contenido 2"/>
          <p:cNvSpPr txBox="1">
            <a:spLocks/>
          </p:cNvSpPr>
          <p:nvPr/>
        </p:nvSpPr>
        <p:spPr>
          <a:xfrm>
            <a:off x="8578393" y="2222996"/>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Añadir</a:t>
            </a:r>
            <a:endParaRPr lang="es-ES" sz="1400" b="1" dirty="0">
              <a:latin typeface="Arial" panose="020B0604020202020204" pitchFamily="34" charset="0"/>
              <a:cs typeface="Arial" panose="020B0604020202020204" pitchFamily="34" charset="0"/>
            </a:endParaRPr>
          </a:p>
        </p:txBody>
      </p:sp>
      <p:sp>
        <p:nvSpPr>
          <p:cNvPr id="21" name="Marcador de contenido 2"/>
          <p:cNvSpPr txBox="1">
            <a:spLocks/>
          </p:cNvSpPr>
          <p:nvPr/>
        </p:nvSpPr>
        <p:spPr>
          <a:xfrm>
            <a:off x="8208025" y="3781952"/>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t>Obtener </a:t>
            </a:r>
            <a:r>
              <a:rPr lang="es-ES" sz="1400" b="1" dirty="0" smtClean="0">
                <a:latin typeface="Arial" panose="020B0604020202020204" pitchFamily="34" charset="0"/>
                <a:cs typeface="Arial" panose="020B0604020202020204" pitchFamily="34" charset="0"/>
              </a:rPr>
              <a:t>todos</a:t>
            </a:r>
            <a:endParaRPr lang="es-ES" sz="1400" b="1" dirty="0">
              <a:latin typeface="Arial" panose="020B0604020202020204" pitchFamily="34" charset="0"/>
              <a:cs typeface="Arial" panose="020B0604020202020204" pitchFamily="34" charset="0"/>
            </a:endParaRPr>
          </a:p>
        </p:txBody>
      </p:sp>
      <p:sp>
        <p:nvSpPr>
          <p:cNvPr id="22" name="Rectángulo 21"/>
          <p:cNvSpPr/>
          <p:nvPr/>
        </p:nvSpPr>
        <p:spPr>
          <a:xfrm>
            <a:off x="563236" y="1140454"/>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23" name="Flecha derecha 22"/>
          <p:cNvSpPr/>
          <p:nvPr/>
        </p:nvSpPr>
        <p:spPr>
          <a:xfrm rot="2493392">
            <a:off x="6866428" y="3971750"/>
            <a:ext cx="1272832" cy="12875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derecha 23"/>
          <p:cNvSpPr/>
          <p:nvPr/>
        </p:nvSpPr>
        <p:spPr>
          <a:xfrm rot="20162480">
            <a:off x="7039179" y="2620214"/>
            <a:ext cx="1246071" cy="1159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147943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smtClean="0">
                <a:solidFill>
                  <a:schemeClr val="tx1"/>
                </a:solidFill>
              </a:rPr>
              <a:t>Fito Control</a:t>
            </a:r>
          </a:p>
          <a:p>
            <a:endParaRPr lang="es-ES" dirty="0">
              <a:solidFill>
                <a:schemeClr val="tx1"/>
              </a:solidFill>
            </a:endParaRP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2.2.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rticulo</a:t>
            </a:r>
            <a:endParaRPr lang="es-ES" sz="32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419338" y="1271122"/>
            <a:ext cx="2801292" cy="584839"/>
          </a:xfrm>
        </p:spPr>
        <p:txBody>
          <a:bodyPr>
            <a:normAutofit/>
          </a:bodyPr>
          <a:lstStyle/>
          <a:p>
            <a:pPr marL="0" indent="0">
              <a:buNone/>
            </a:pPr>
            <a:r>
              <a:rPr lang="es-ES" sz="1400" b="1" dirty="0" smtClean="0">
                <a:latin typeface="Arial" panose="020B0604020202020204" pitchFamily="34" charset="0"/>
                <a:cs typeface="Arial" panose="020B0604020202020204" pitchFamily="34" charset="0"/>
              </a:rPr>
              <a:t>- Seleccionar artículos y OK</a:t>
            </a:r>
            <a:endParaRPr lang="es-ES" sz="14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l="3524" t="22233" r="3432" b="3800"/>
          <a:stretch/>
        </p:blipFill>
        <p:spPr>
          <a:xfrm>
            <a:off x="482400" y="3372841"/>
            <a:ext cx="2516957" cy="1106127"/>
          </a:xfrm>
          <a:prstGeom prst="rect">
            <a:avLst/>
          </a:prstGeom>
          <a:effectLst>
            <a:innerShdw blurRad="63500" dist="50800" dir="13500000">
              <a:prstClr val="black">
                <a:alpha val="50000"/>
              </a:prstClr>
            </a:innerShdw>
          </a:effectLst>
        </p:spPr>
      </p:pic>
      <p:sp>
        <p:nvSpPr>
          <p:cNvPr id="13" name="Marcador de contenido 2"/>
          <p:cNvSpPr txBox="1">
            <a:spLocks/>
          </p:cNvSpPr>
          <p:nvPr/>
        </p:nvSpPr>
        <p:spPr>
          <a:xfrm>
            <a:off x="796688" y="4713935"/>
            <a:ext cx="2527069" cy="12183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sz="1400" b="1" dirty="0" smtClean="0">
                <a:latin typeface="Arial" panose="020B0604020202020204" pitchFamily="34" charset="0"/>
                <a:cs typeface="Arial" panose="020B0604020202020204" pitchFamily="34" charset="0"/>
              </a:rPr>
              <a:t>Opciones disponibles:</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Añadir</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Obtener todos</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Volver atrás</a:t>
            </a:r>
            <a:endParaRPr lang="es-ES" sz="1400" b="1" dirty="0">
              <a:latin typeface="Arial" panose="020B0604020202020204" pitchFamily="34" charset="0"/>
              <a:cs typeface="Arial" panose="020B0604020202020204" pitchFamily="34" charset="0"/>
            </a:endParaRPr>
          </a:p>
        </p:txBody>
      </p:sp>
      <p:sp>
        <p:nvSpPr>
          <p:cNvPr id="6" name="Flecha derecha 5"/>
          <p:cNvSpPr/>
          <p:nvPr/>
        </p:nvSpPr>
        <p:spPr>
          <a:xfrm rot="5400000" flipV="1">
            <a:off x="1181351" y="2928727"/>
            <a:ext cx="671489" cy="12802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Marcador de contenido 2"/>
          <p:cNvSpPr txBox="1">
            <a:spLocks/>
          </p:cNvSpPr>
          <p:nvPr/>
        </p:nvSpPr>
        <p:spPr>
          <a:xfrm>
            <a:off x="4034388" y="1484921"/>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Añadir</a:t>
            </a:r>
            <a:endParaRPr lang="es-ES" sz="1400" b="1" dirty="0">
              <a:latin typeface="Arial" panose="020B0604020202020204" pitchFamily="34" charset="0"/>
              <a:cs typeface="Arial" panose="020B0604020202020204" pitchFamily="34" charset="0"/>
            </a:endParaRPr>
          </a:p>
        </p:txBody>
      </p:sp>
      <p:sp>
        <p:nvSpPr>
          <p:cNvPr id="21" name="Marcador de contenido 2"/>
          <p:cNvSpPr txBox="1">
            <a:spLocks/>
          </p:cNvSpPr>
          <p:nvPr/>
        </p:nvSpPr>
        <p:spPr>
          <a:xfrm>
            <a:off x="6863760" y="1477264"/>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Tipo de medida</a:t>
            </a:r>
            <a:endParaRPr lang="es-ES" sz="1400" b="1" dirty="0">
              <a:latin typeface="Arial" panose="020B0604020202020204" pitchFamily="34" charset="0"/>
              <a:cs typeface="Arial" panose="020B0604020202020204" pitchFamily="34" charset="0"/>
            </a:endParaRPr>
          </a:p>
        </p:txBody>
      </p:sp>
      <p:sp>
        <p:nvSpPr>
          <p:cNvPr id="22" name="Rectángulo 21"/>
          <p:cNvSpPr/>
          <p:nvPr/>
        </p:nvSpPr>
        <p:spPr>
          <a:xfrm>
            <a:off x="563236" y="1140556"/>
            <a:ext cx="10272713" cy="57067"/>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23" name="Flecha derecha 22"/>
          <p:cNvSpPr/>
          <p:nvPr/>
        </p:nvSpPr>
        <p:spPr>
          <a:xfrm rot="21447173">
            <a:off x="6172379" y="2014822"/>
            <a:ext cx="657690" cy="1076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derecha 23"/>
          <p:cNvSpPr/>
          <p:nvPr/>
        </p:nvSpPr>
        <p:spPr>
          <a:xfrm rot="19766157">
            <a:off x="2007847" y="2844545"/>
            <a:ext cx="1691759" cy="10037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5" name="Imagen 24"/>
          <p:cNvPicPr>
            <a:picLocks noChangeAspect="1"/>
          </p:cNvPicPr>
          <p:nvPr/>
        </p:nvPicPr>
        <p:blipFill rotWithShape="1">
          <a:blip r:embed="rId3"/>
          <a:srcRect l="17178" t="28303" r="2527" b="4835"/>
          <a:stretch/>
        </p:blipFill>
        <p:spPr>
          <a:xfrm>
            <a:off x="491257" y="1747113"/>
            <a:ext cx="2235416" cy="842909"/>
          </a:xfrm>
          <a:prstGeom prst="rect">
            <a:avLst/>
          </a:prstGeom>
          <a:effectLst>
            <a:innerShdw blurRad="63500" dist="50800" dir="13500000">
              <a:prstClr val="black">
                <a:alpha val="50000"/>
              </a:prstClr>
            </a:innerShdw>
          </a:effectLst>
        </p:spPr>
      </p:pic>
      <p:pic>
        <p:nvPicPr>
          <p:cNvPr id="26" name="Imagen 25"/>
          <p:cNvPicPr>
            <a:picLocks noChangeAspect="1"/>
          </p:cNvPicPr>
          <p:nvPr/>
        </p:nvPicPr>
        <p:blipFill rotWithShape="1">
          <a:blip r:embed="rId4"/>
          <a:srcRect t="18620"/>
          <a:stretch/>
        </p:blipFill>
        <p:spPr>
          <a:xfrm>
            <a:off x="3690947" y="1985318"/>
            <a:ext cx="2447024" cy="914679"/>
          </a:xfrm>
          <a:prstGeom prst="rect">
            <a:avLst/>
          </a:prstGeom>
          <a:effectLst>
            <a:innerShdw blurRad="63500" dist="50800" dir="13500000">
              <a:prstClr val="black">
                <a:alpha val="50000"/>
              </a:prstClr>
            </a:innerShdw>
          </a:effectLst>
        </p:spPr>
      </p:pic>
      <p:pic>
        <p:nvPicPr>
          <p:cNvPr id="27" name="Imagen 26"/>
          <p:cNvPicPr>
            <a:picLocks noChangeAspect="1"/>
          </p:cNvPicPr>
          <p:nvPr/>
        </p:nvPicPr>
        <p:blipFill rotWithShape="1">
          <a:blip r:embed="rId5"/>
          <a:srcRect t="13039"/>
          <a:stretch/>
        </p:blipFill>
        <p:spPr>
          <a:xfrm>
            <a:off x="6856460" y="1935891"/>
            <a:ext cx="2267932" cy="1200147"/>
          </a:xfrm>
          <a:prstGeom prst="rect">
            <a:avLst/>
          </a:prstGeom>
          <a:effectLst>
            <a:innerShdw blurRad="63500" dist="50800" dir="13500000">
              <a:prstClr val="black">
                <a:alpha val="50000"/>
              </a:prstClr>
            </a:innerShdw>
          </a:effectLst>
        </p:spPr>
      </p:pic>
      <p:pic>
        <p:nvPicPr>
          <p:cNvPr id="28" name="Imagen 27"/>
          <p:cNvPicPr>
            <a:picLocks noChangeAspect="1"/>
          </p:cNvPicPr>
          <p:nvPr/>
        </p:nvPicPr>
        <p:blipFill rotWithShape="1">
          <a:blip r:embed="rId6"/>
          <a:srcRect t="11600"/>
          <a:stretch/>
        </p:blipFill>
        <p:spPr>
          <a:xfrm>
            <a:off x="9386831" y="2407316"/>
            <a:ext cx="2353872" cy="1404367"/>
          </a:xfrm>
          <a:prstGeom prst="rect">
            <a:avLst/>
          </a:prstGeom>
          <a:effectLst>
            <a:innerShdw blurRad="63500" dist="50800" dir="13500000">
              <a:prstClr val="black">
                <a:alpha val="50000"/>
              </a:prstClr>
            </a:innerShdw>
          </a:effectLst>
        </p:spPr>
      </p:pic>
      <p:sp>
        <p:nvSpPr>
          <p:cNvPr id="29" name="Marcador de contenido 2"/>
          <p:cNvSpPr txBox="1">
            <a:spLocks/>
          </p:cNvSpPr>
          <p:nvPr/>
        </p:nvSpPr>
        <p:spPr>
          <a:xfrm>
            <a:off x="9888794" y="1898843"/>
            <a:ext cx="1431964" cy="3752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Id de marca</a:t>
            </a:r>
            <a:endParaRPr lang="es-ES" sz="1400" b="1" dirty="0">
              <a:latin typeface="Arial" panose="020B0604020202020204" pitchFamily="34" charset="0"/>
              <a:cs typeface="Arial" panose="020B0604020202020204" pitchFamily="34" charset="0"/>
            </a:endParaRPr>
          </a:p>
        </p:txBody>
      </p:sp>
      <p:sp>
        <p:nvSpPr>
          <p:cNvPr id="30" name="Flecha derecha 29"/>
          <p:cNvSpPr/>
          <p:nvPr/>
        </p:nvSpPr>
        <p:spPr>
          <a:xfrm rot="2245391">
            <a:off x="9137538" y="1981533"/>
            <a:ext cx="856574" cy="10554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Imagen 30"/>
          <p:cNvPicPr>
            <a:picLocks noChangeAspect="1"/>
          </p:cNvPicPr>
          <p:nvPr/>
        </p:nvPicPr>
        <p:blipFill rotWithShape="1">
          <a:blip r:embed="rId7"/>
          <a:srcRect t="17083"/>
          <a:stretch/>
        </p:blipFill>
        <p:spPr>
          <a:xfrm>
            <a:off x="4001160" y="4542147"/>
            <a:ext cx="2505075" cy="959632"/>
          </a:xfrm>
          <a:prstGeom prst="rect">
            <a:avLst/>
          </a:prstGeom>
          <a:effectLst>
            <a:innerShdw blurRad="63500" dist="50800" dir="13500000">
              <a:prstClr val="black">
                <a:alpha val="50000"/>
              </a:prstClr>
            </a:innerShdw>
          </a:effectLst>
        </p:spPr>
      </p:pic>
      <p:sp>
        <p:nvSpPr>
          <p:cNvPr id="33" name="Flecha derecha 32"/>
          <p:cNvSpPr/>
          <p:nvPr/>
        </p:nvSpPr>
        <p:spPr>
          <a:xfrm rot="1050663">
            <a:off x="2102012" y="4415058"/>
            <a:ext cx="1794688" cy="1278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5" name="Imagen 34"/>
          <p:cNvPicPr>
            <a:picLocks noChangeAspect="1"/>
          </p:cNvPicPr>
          <p:nvPr/>
        </p:nvPicPr>
        <p:blipFill rotWithShape="1">
          <a:blip r:embed="rId8"/>
          <a:srcRect t="9713"/>
          <a:stretch/>
        </p:blipFill>
        <p:spPr>
          <a:xfrm>
            <a:off x="7621137" y="4542147"/>
            <a:ext cx="3531387" cy="1176139"/>
          </a:xfrm>
          <a:prstGeom prst="rect">
            <a:avLst/>
          </a:prstGeom>
          <a:effectLst>
            <a:innerShdw blurRad="63500" dist="50800" dir="13500000">
              <a:prstClr val="black">
                <a:alpha val="50000"/>
              </a:prstClr>
            </a:innerShdw>
          </a:effectLst>
        </p:spPr>
      </p:pic>
      <p:sp>
        <p:nvSpPr>
          <p:cNvPr id="36" name="Marcador de contenido 2"/>
          <p:cNvSpPr txBox="1">
            <a:spLocks/>
          </p:cNvSpPr>
          <p:nvPr/>
        </p:nvSpPr>
        <p:spPr>
          <a:xfrm>
            <a:off x="4317669" y="4119770"/>
            <a:ext cx="2015613" cy="291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Obtener todos</a:t>
            </a:r>
            <a:endParaRPr lang="es-ES" sz="1400" b="1" dirty="0">
              <a:latin typeface="Arial" panose="020B0604020202020204" pitchFamily="34" charset="0"/>
              <a:cs typeface="Arial" panose="020B0604020202020204" pitchFamily="34" charset="0"/>
            </a:endParaRPr>
          </a:p>
        </p:txBody>
      </p:sp>
      <p:sp>
        <p:nvSpPr>
          <p:cNvPr id="34" name="Flecha derecha 33"/>
          <p:cNvSpPr/>
          <p:nvPr/>
        </p:nvSpPr>
        <p:spPr>
          <a:xfrm>
            <a:off x="6634521" y="4857678"/>
            <a:ext cx="1221671" cy="1300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89946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smtClean="0">
                <a:solidFill>
                  <a:schemeClr val="tx1"/>
                </a:solidFill>
              </a:rPr>
              <a:t>Fito Control</a:t>
            </a:r>
          </a:p>
          <a:p>
            <a:endParaRPr lang="es-ES" dirty="0">
              <a:solidFill>
                <a:schemeClr val="tx1"/>
              </a:solidFill>
            </a:endParaRP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2.3.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ompra</a:t>
            </a:r>
            <a:endParaRPr lang="es-ES" sz="3200" b="0" cap="none" spc="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52084" y="1306280"/>
            <a:ext cx="2961685" cy="381228"/>
          </a:xfrm>
        </p:spPr>
        <p:txBody>
          <a:bodyPr>
            <a:noAutofit/>
          </a:bodyPr>
          <a:lstStyle/>
          <a:p>
            <a:pPr marL="0" indent="0">
              <a:buNone/>
            </a:pPr>
            <a:r>
              <a:rPr lang="es-ES" sz="1400" b="1" dirty="0" smtClean="0">
                <a:latin typeface="Arial" panose="020B0604020202020204" pitchFamily="34" charset="0"/>
                <a:cs typeface="Arial" panose="020B0604020202020204" pitchFamily="34" charset="0"/>
              </a:rPr>
              <a:t>- Seleccionar </a:t>
            </a:r>
            <a:r>
              <a:rPr lang="es-ES" sz="1400" b="1" dirty="0">
                <a:latin typeface="Arial" panose="020B0604020202020204" pitchFamily="34" charset="0"/>
                <a:cs typeface="Arial" panose="020B0604020202020204" pitchFamily="34" charset="0"/>
              </a:rPr>
              <a:t>c</a:t>
            </a:r>
            <a:r>
              <a:rPr lang="es-ES" sz="1400" b="1" dirty="0" smtClean="0">
                <a:latin typeface="Arial" panose="020B0604020202020204" pitchFamily="34" charset="0"/>
                <a:cs typeface="Arial" panose="020B0604020202020204" pitchFamily="34" charset="0"/>
              </a:rPr>
              <a:t>ompras y OK</a:t>
            </a:r>
            <a:endParaRPr lang="es-ES" sz="14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l="3524" t="21798" r="3432" b="3800"/>
          <a:stretch/>
        </p:blipFill>
        <p:spPr>
          <a:xfrm>
            <a:off x="420636" y="3299659"/>
            <a:ext cx="2096043" cy="926558"/>
          </a:xfrm>
          <a:prstGeom prst="rect">
            <a:avLst/>
          </a:prstGeom>
          <a:effectLst>
            <a:innerShdw blurRad="63500" dist="50800" dir="13500000">
              <a:prstClr val="black">
                <a:alpha val="50000"/>
              </a:prstClr>
            </a:innerShdw>
          </a:effectLst>
        </p:spPr>
      </p:pic>
      <p:sp>
        <p:nvSpPr>
          <p:cNvPr id="13" name="Marcador de contenido 2"/>
          <p:cNvSpPr txBox="1">
            <a:spLocks/>
          </p:cNvSpPr>
          <p:nvPr/>
        </p:nvSpPr>
        <p:spPr>
          <a:xfrm>
            <a:off x="420636" y="4495493"/>
            <a:ext cx="2438351" cy="1460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sz="1400" b="1" dirty="0" smtClean="0">
                <a:latin typeface="Arial" panose="020B0604020202020204" pitchFamily="34" charset="0"/>
                <a:cs typeface="Arial" panose="020B0604020202020204" pitchFamily="34" charset="0"/>
              </a:rPr>
              <a:t>Opciones disponibles:</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Añadir</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Obtener todos</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Volver atrás</a:t>
            </a:r>
            <a:endParaRPr lang="es-ES" sz="1400" b="1" dirty="0">
              <a:latin typeface="Arial" panose="020B0604020202020204" pitchFamily="34" charset="0"/>
              <a:cs typeface="Arial" panose="020B0604020202020204" pitchFamily="34" charset="0"/>
            </a:endParaRPr>
          </a:p>
        </p:txBody>
      </p:sp>
      <p:sp>
        <p:nvSpPr>
          <p:cNvPr id="6" name="Flecha derecha 5"/>
          <p:cNvSpPr/>
          <p:nvPr/>
        </p:nvSpPr>
        <p:spPr>
          <a:xfrm rot="5400000" flipV="1">
            <a:off x="904350" y="2714322"/>
            <a:ext cx="671489" cy="12802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Marcador de contenido 2"/>
          <p:cNvSpPr txBox="1">
            <a:spLocks/>
          </p:cNvSpPr>
          <p:nvPr/>
        </p:nvSpPr>
        <p:spPr>
          <a:xfrm>
            <a:off x="3144670" y="1448567"/>
            <a:ext cx="1924844" cy="271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Agregar Articulo</a:t>
            </a:r>
            <a:endParaRPr lang="es-ES" sz="1400" b="1" dirty="0">
              <a:latin typeface="Arial" panose="020B0604020202020204" pitchFamily="34" charset="0"/>
              <a:cs typeface="Arial" panose="020B0604020202020204" pitchFamily="34" charset="0"/>
            </a:endParaRPr>
          </a:p>
        </p:txBody>
      </p:sp>
      <p:sp>
        <p:nvSpPr>
          <p:cNvPr id="21" name="Marcador de contenido 2"/>
          <p:cNvSpPr txBox="1">
            <a:spLocks/>
          </p:cNvSpPr>
          <p:nvPr/>
        </p:nvSpPr>
        <p:spPr>
          <a:xfrm>
            <a:off x="6248338" y="1448567"/>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Id de Articulo</a:t>
            </a:r>
            <a:endParaRPr lang="es-ES" sz="1400" b="1" dirty="0">
              <a:latin typeface="Arial" panose="020B0604020202020204" pitchFamily="34" charset="0"/>
              <a:cs typeface="Arial" panose="020B0604020202020204" pitchFamily="34" charset="0"/>
            </a:endParaRPr>
          </a:p>
        </p:txBody>
      </p:sp>
      <p:sp>
        <p:nvSpPr>
          <p:cNvPr id="22" name="Rectángulo 21"/>
          <p:cNvSpPr/>
          <p:nvPr/>
        </p:nvSpPr>
        <p:spPr>
          <a:xfrm>
            <a:off x="563236" y="1140454"/>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24" name="Flecha derecha 23"/>
          <p:cNvSpPr/>
          <p:nvPr/>
        </p:nvSpPr>
        <p:spPr>
          <a:xfrm rot="19766157">
            <a:off x="2104716" y="3125087"/>
            <a:ext cx="790217" cy="1136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Imagen 30"/>
          <p:cNvPicPr>
            <a:picLocks noChangeAspect="1"/>
          </p:cNvPicPr>
          <p:nvPr/>
        </p:nvPicPr>
        <p:blipFill rotWithShape="1">
          <a:blip r:embed="rId3"/>
          <a:srcRect t="17426"/>
          <a:stretch/>
        </p:blipFill>
        <p:spPr>
          <a:xfrm>
            <a:off x="2939539" y="4393626"/>
            <a:ext cx="2262452" cy="887930"/>
          </a:xfrm>
          <a:prstGeom prst="rect">
            <a:avLst/>
          </a:prstGeom>
          <a:effectLst>
            <a:innerShdw blurRad="63500" dist="50800" dir="13500000">
              <a:prstClr val="black">
                <a:alpha val="50000"/>
              </a:prstClr>
            </a:innerShdw>
          </a:effectLst>
        </p:spPr>
      </p:pic>
      <p:sp>
        <p:nvSpPr>
          <p:cNvPr id="32" name="Flecha derecha 31"/>
          <p:cNvSpPr/>
          <p:nvPr/>
        </p:nvSpPr>
        <p:spPr>
          <a:xfrm rot="897591">
            <a:off x="1924840" y="4245100"/>
            <a:ext cx="902429" cy="1172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rotWithShape="1">
          <a:blip r:embed="rId4"/>
          <a:srcRect t="21211" r="1565" b="7679"/>
          <a:stretch/>
        </p:blipFill>
        <p:spPr>
          <a:xfrm>
            <a:off x="318245" y="1714357"/>
            <a:ext cx="2050148" cy="724268"/>
          </a:xfrm>
          <a:prstGeom prst="rect">
            <a:avLst/>
          </a:prstGeom>
          <a:effectLst>
            <a:innerShdw blurRad="63500" dist="50800" dir="13500000">
              <a:prstClr val="black">
                <a:alpha val="50000"/>
              </a:prstClr>
            </a:innerShdw>
          </a:effectLst>
        </p:spPr>
      </p:pic>
      <p:pic>
        <p:nvPicPr>
          <p:cNvPr id="7" name="Imagen 6"/>
          <p:cNvPicPr>
            <a:picLocks noChangeAspect="1"/>
          </p:cNvPicPr>
          <p:nvPr/>
        </p:nvPicPr>
        <p:blipFill rotWithShape="1">
          <a:blip r:embed="rId5"/>
          <a:srcRect t="22485" r="3828" b="3452"/>
          <a:stretch/>
        </p:blipFill>
        <p:spPr>
          <a:xfrm>
            <a:off x="2677297" y="1847475"/>
            <a:ext cx="2381699" cy="881813"/>
          </a:xfrm>
          <a:prstGeom prst="rect">
            <a:avLst/>
          </a:prstGeom>
          <a:effectLst>
            <a:innerShdw blurRad="63500" dist="50800" dir="13500000">
              <a:prstClr val="black">
                <a:alpha val="50000"/>
              </a:prstClr>
            </a:innerShdw>
          </a:effectLst>
        </p:spPr>
      </p:pic>
      <p:pic>
        <p:nvPicPr>
          <p:cNvPr id="10" name="Imagen 9"/>
          <p:cNvPicPr>
            <a:picLocks noChangeAspect="1"/>
          </p:cNvPicPr>
          <p:nvPr/>
        </p:nvPicPr>
        <p:blipFill rotWithShape="1">
          <a:blip r:embed="rId6"/>
          <a:srcRect t="13790"/>
          <a:stretch/>
        </p:blipFill>
        <p:spPr>
          <a:xfrm>
            <a:off x="5367900" y="1862526"/>
            <a:ext cx="3375286" cy="1286742"/>
          </a:xfrm>
          <a:prstGeom prst="rect">
            <a:avLst/>
          </a:prstGeom>
          <a:effectLst>
            <a:innerShdw blurRad="63500" dist="50800" dir="13500000">
              <a:prstClr val="black">
                <a:alpha val="50000"/>
              </a:prstClr>
            </a:innerShdw>
          </a:effectLst>
        </p:spPr>
      </p:pic>
      <p:sp>
        <p:nvSpPr>
          <p:cNvPr id="23" name="Flecha derecha 22"/>
          <p:cNvSpPr/>
          <p:nvPr/>
        </p:nvSpPr>
        <p:spPr>
          <a:xfrm rot="21447173">
            <a:off x="4950355" y="2166837"/>
            <a:ext cx="657690" cy="1076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p:cNvPicPr>
            <a:picLocks noChangeAspect="1"/>
          </p:cNvPicPr>
          <p:nvPr/>
        </p:nvPicPr>
        <p:blipFill rotWithShape="1">
          <a:blip r:embed="rId7"/>
          <a:srcRect t="23999" b="1"/>
          <a:stretch/>
        </p:blipFill>
        <p:spPr>
          <a:xfrm>
            <a:off x="8953730" y="2158313"/>
            <a:ext cx="1993502" cy="681611"/>
          </a:xfrm>
          <a:prstGeom prst="rect">
            <a:avLst/>
          </a:prstGeom>
          <a:effectLst>
            <a:innerShdw blurRad="63500" dist="50800" dir="13500000">
              <a:prstClr val="black">
                <a:alpha val="50000"/>
              </a:prstClr>
            </a:innerShdw>
          </a:effectLst>
        </p:spPr>
      </p:pic>
      <p:sp>
        <p:nvSpPr>
          <p:cNvPr id="36" name="Flecha derecha 35"/>
          <p:cNvSpPr/>
          <p:nvPr/>
        </p:nvSpPr>
        <p:spPr>
          <a:xfrm rot="504283">
            <a:off x="8390338" y="2398750"/>
            <a:ext cx="684460" cy="1002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Marcador de contenido 2"/>
          <p:cNvSpPr txBox="1">
            <a:spLocks/>
          </p:cNvSpPr>
          <p:nvPr/>
        </p:nvSpPr>
        <p:spPr>
          <a:xfrm>
            <a:off x="9525000" y="1772013"/>
            <a:ext cx="1162117" cy="236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Cantidad</a:t>
            </a:r>
            <a:endParaRPr lang="es-ES" sz="1400" b="1" dirty="0">
              <a:latin typeface="Arial" panose="020B0604020202020204" pitchFamily="34" charset="0"/>
              <a:cs typeface="Arial" panose="020B0604020202020204" pitchFamily="34" charset="0"/>
            </a:endParaRPr>
          </a:p>
        </p:txBody>
      </p:sp>
      <p:pic>
        <p:nvPicPr>
          <p:cNvPr id="15" name="Imagen 14"/>
          <p:cNvPicPr>
            <a:picLocks noChangeAspect="1"/>
          </p:cNvPicPr>
          <p:nvPr/>
        </p:nvPicPr>
        <p:blipFill rotWithShape="1">
          <a:blip r:embed="rId8"/>
          <a:srcRect t="16237"/>
          <a:stretch/>
        </p:blipFill>
        <p:spPr>
          <a:xfrm>
            <a:off x="8703605" y="3311611"/>
            <a:ext cx="1967637" cy="756158"/>
          </a:xfrm>
          <a:prstGeom prst="rect">
            <a:avLst/>
          </a:prstGeom>
          <a:effectLst>
            <a:innerShdw blurRad="63500" dist="50800" dir="13500000">
              <a:prstClr val="black">
                <a:alpha val="50000"/>
              </a:prstClr>
            </a:innerShdw>
          </a:effectLst>
        </p:spPr>
      </p:pic>
      <p:sp>
        <p:nvSpPr>
          <p:cNvPr id="38" name="Marcador de contenido 2"/>
          <p:cNvSpPr txBox="1">
            <a:spLocks/>
          </p:cNvSpPr>
          <p:nvPr/>
        </p:nvSpPr>
        <p:spPr>
          <a:xfrm>
            <a:off x="9188787" y="2956740"/>
            <a:ext cx="897612" cy="236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Precio</a:t>
            </a:r>
            <a:endParaRPr lang="es-ES" sz="1400" b="1" dirty="0">
              <a:latin typeface="Arial" panose="020B0604020202020204" pitchFamily="34" charset="0"/>
              <a:cs typeface="Arial" panose="020B0604020202020204" pitchFamily="34" charset="0"/>
            </a:endParaRPr>
          </a:p>
        </p:txBody>
      </p:sp>
      <p:sp>
        <p:nvSpPr>
          <p:cNvPr id="34" name="Flecha derecha 33"/>
          <p:cNvSpPr/>
          <p:nvPr/>
        </p:nvSpPr>
        <p:spPr>
          <a:xfrm rot="7359776">
            <a:off x="10150352" y="2910287"/>
            <a:ext cx="732927" cy="1190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Imagen 17"/>
          <p:cNvPicPr>
            <a:picLocks noChangeAspect="1"/>
          </p:cNvPicPr>
          <p:nvPr/>
        </p:nvPicPr>
        <p:blipFill rotWithShape="1">
          <a:blip r:embed="rId9"/>
          <a:srcRect t="19319" r="2178" b="7901"/>
          <a:stretch/>
        </p:blipFill>
        <p:spPr>
          <a:xfrm>
            <a:off x="8623159" y="4646141"/>
            <a:ext cx="1969440" cy="814277"/>
          </a:xfrm>
          <a:prstGeom prst="rect">
            <a:avLst/>
          </a:prstGeom>
          <a:effectLst>
            <a:innerShdw blurRad="63500" dist="50800" dir="13500000">
              <a:prstClr val="black">
                <a:alpha val="50000"/>
              </a:prstClr>
            </a:innerShdw>
          </a:effectLst>
        </p:spPr>
      </p:pic>
      <p:sp>
        <p:nvSpPr>
          <p:cNvPr id="33" name="Flecha derecha 32"/>
          <p:cNvSpPr/>
          <p:nvPr/>
        </p:nvSpPr>
        <p:spPr>
          <a:xfrm rot="7352723">
            <a:off x="9854633" y="4110312"/>
            <a:ext cx="611860" cy="1155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Marcador de contenido 2"/>
          <p:cNvSpPr txBox="1">
            <a:spLocks/>
          </p:cNvSpPr>
          <p:nvPr/>
        </p:nvSpPr>
        <p:spPr>
          <a:xfrm>
            <a:off x="8675854" y="4269625"/>
            <a:ext cx="1025865" cy="277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Finalizar</a:t>
            </a:r>
            <a:endParaRPr lang="es-ES" sz="1400" b="1" dirty="0">
              <a:latin typeface="Arial" panose="020B0604020202020204" pitchFamily="34" charset="0"/>
              <a:cs typeface="Arial" panose="020B0604020202020204" pitchFamily="34" charset="0"/>
            </a:endParaRPr>
          </a:p>
        </p:txBody>
      </p:sp>
      <p:pic>
        <p:nvPicPr>
          <p:cNvPr id="19" name="Imagen 18"/>
          <p:cNvPicPr>
            <a:picLocks noChangeAspect="1"/>
          </p:cNvPicPr>
          <p:nvPr/>
        </p:nvPicPr>
        <p:blipFill>
          <a:blip r:embed="rId10"/>
          <a:stretch>
            <a:fillRect/>
          </a:stretch>
        </p:blipFill>
        <p:spPr>
          <a:xfrm>
            <a:off x="5942672" y="3369110"/>
            <a:ext cx="1916609" cy="2613961"/>
          </a:xfrm>
          <a:prstGeom prst="rect">
            <a:avLst/>
          </a:prstGeom>
          <a:effectLst>
            <a:innerShdw blurRad="63500" dist="50800" dir="13500000">
              <a:prstClr val="black">
                <a:alpha val="50000"/>
              </a:prstClr>
            </a:innerShdw>
          </a:effectLst>
        </p:spPr>
      </p:pic>
      <p:sp>
        <p:nvSpPr>
          <p:cNvPr id="40" name="Flecha derecha 39"/>
          <p:cNvSpPr/>
          <p:nvPr/>
        </p:nvSpPr>
        <p:spPr>
          <a:xfrm rot="20196792">
            <a:off x="4975425" y="4511711"/>
            <a:ext cx="902429" cy="10749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Marcador de contenido 2"/>
          <p:cNvSpPr txBox="1">
            <a:spLocks/>
          </p:cNvSpPr>
          <p:nvPr/>
        </p:nvSpPr>
        <p:spPr>
          <a:xfrm>
            <a:off x="3186378" y="3887084"/>
            <a:ext cx="2015613" cy="291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Obtener todos</a:t>
            </a:r>
            <a:endParaRPr lang="es-E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687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25"/>
          <p:cNvPicPr>
            <a:picLocks noChangeAspect="1"/>
          </p:cNvPicPr>
          <p:nvPr/>
        </p:nvPicPr>
        <p:blipFill rotWithShape="1">
          <a:blip r:embed="rId2"/>
          <a:srcRect t="18103"/>
          <a:stretch/>
        </p:blipFill>
        <p:spPr>
          <a:xfrm>
            <a:off x="8835682" y="3542270"/>
            <a:ext cx="1854635" cy="783401"/>
          </a:xfrm>
          <a:prstGeom prst="rect">
            <a:avLst/>
          </a:prstGeom>
          <a:effectLst>
            <a:innerShdw blurRad="63500" dist="50800" dir="13500000">
              <a:prstClr val="black">
                <a:alpha val="50000"/>
              </a:prstClr>
            </a:innerShdw>
          </a:effectLst>
        </p:spPr>
      </p:pic>
      <p:pic>
        <p:nvPicPr>
          <p:cNvPr id="16" name="Imagen 15"/>
          <p:cNvPicPr>
            <a:picLocks noChangeAspect="1"/>
          </p:cNvPicPr>
          <p:nvPr/>
        </p:nvPicPr>
        <p:blipFill rotWithShape="1">
          <a:blip r:embed="rId3"/>
          <a:srcRect t="10529"/>
          <a:stretch/>
        </p:blipFill>
        <p:spPr>
          <a:xfrm>
            <a:off x="5435856" y="1814318"/>
            <a:ext cx="3440888" cy="1177424"/>
          </a:xfrm>
          <a:prstGeom prst="rect">
            <a:avLst/>
          </a:prstGeom>
          <a:effectLst>
            <a:innerShdw blurRad="63500" dist="50800" dir="13500000">
              <a:prstClr val="black">
                <a:alpha val="50000"/>
              </a:prstClr>
            </a:innerShdw>
          </a:effectLst>
        </p:spPr>
      </p:pic>
      <p:sp>
        <p:nvSpPr>
          <p:cNvPr id="9" name="Marcador de pie de página 8"/>
          <p:cNvSpPr>
            <a:spLocks noGrp="1"/>
          </p:cNvSpPr>
          <p:nvPr>
            <p:ph type="ftr" sz="quarter" idx="11"/>
          </p:nvPr>
        </p:nvSpPr>
        <p:spPr/>
        <p:txBody>
          <a:bodyPr/>
          <a:lstStyle/>
          <a:p>
            <a:r>
              <a:rPr lang="es-ES" dirty="0" smtClean="0">
                <a:solidFill>
                  <a:schemeClr val="tx1"/>
                </a:solidFill>
              </a:rPr>
              <a:t>Fito Control</a:t>
            </a:r>
          </a:p>
          <a:p>
            <a:endParaRPr lang="es-ES" dirty="0">
              <a:solidFill>
                <a:schemeClr val="tx1"/>
              </a:solidFill>
            </a:endParaRP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2.4.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ano</a:t>
            </a:r>
            <a:r>
              <a:rPr lang="es-ES" sz="3200" dirty="0" smtClean="0">
                <a:ln w="0"/>
                <a:solidFill>
                  <a:srgbClr val="FF0000"/>
                </a:solidFill>
                <a:effectLst>
                  <a:outerShdw blurRad="38100" dist="19050" dir="2700000" algn="tl" rotWithShape="0">
                    <a:schemeClr val="dk1">
                      <a:alpha val="40000"/>
                    </a:schemeClr>
                  </a:outerShdw>
                </a:effectLst>
              </a:rPr>
              <a:t> </a:t>
            </a:r>
            <a:r>
              <a:rPr lang="es-ES" sz="3200" dirty="0">
                <a:ln w="0"/>
                <a:solidFill>
                  <a:srgbClr val="FF0000"/>
                </a:solidFill>
                <a:effectLst>
                  <a:outerShdw blurRad="38100" dist="19050" dir="2700000" algn="tl" rotWithShape="0">
                    <a:schemeClr val="dk1">
                      <a:alpha val="40000"/>
                    </a:schemeClr>
                  </a:outerShdw>
                </a:effectLst>
              </a:rPr>
              <a:t>S</a:t>
            </a:r>
            <a:r>
              <a:rPr lang="es-ES" sz="3200" dirty="0" smtClean="0">
                <a:ln w="0"/>
                <a:effectLst>
                  <a:outerShdw blurRad="38100" dist="19050" dir="2700000" algn="tl" rotWithShape="0">
                    <a:schemeClr val="dk1">
                      <a:alpha val="40000"/>
                    </a:schemeClr>
                  </a:outerShdw>
                </a:effectLst>
              </a:rPr>
              <a:t>ulfatos</a:t>
            </a:r>
            <a:endParaRPr lang="es-ES" sz="3200" b="0" cap="none" spc="0" dirty="0">
              <a:ln w="0"/>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359130" y="1368038"/>
            <a:ext cx="2253925" cy="303455"/>
          </a:xfrm>
        </p:spPr>
        <p:txBody>
          <a:bodyPr>
            <a:normAutofit fontScale="77500" lnSpcReduction="20000"/>
          </a:bodyPr>
          <a:lstStyle/>
          <a:p>
            <a:pPr marL="0" indent="0">
              <a:buNone/>
            </a:pPr>
            <a:r>
              <a:rPr lang="es-ES" sz="1600" b="1" dirty="0" smtClean="0">
                <a:latin typeface="Arial" panose="020B0604020202020204" pitchFamily="34" charset="0"/>
                <a:cs typeface="Arial" panose="020B0604020202020204" pitchFamily="34" charset="0"/>
              </a:rPr>
              <a:t>- Seleccionar </a:t>
            </a:r>
            <a:r>
              <a:rPr lang="es-ES" sz="1600" b="1" dirty="0">
                <a:latin typeface="Arial" panose="020B0604020202020204" pitchFamily="34" charset="0"/>
                <a:cs typeface="Arial" panose="020B0604020202020204" pitchFamily="34" charset="0"/>
              </a:rPr>
              <a:t>c</a:t>
            </a:r>
            <a:r>
              <a:rPr lang="es-ES" sz="1600" b="1" dirty="0" smtClean="0">
                <a:latin typeface="Arial" panose="020B0604020202020204" pitchFamily="34" charset="0"/>
                <a:cs typeface="Arial" panose="020B0604020202020204" pitchFamily="34" charset="0"/>
              </a:rPr>
              <a:t>ompras y OK</a:t>
            </a:r>
            <a:endParaRPr lang="es-ES" sz="1600" b="1"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4"/>
          <a:srcRect l="3524" t="22737" r="3432" b="3800"/>
          <a:stretch/>
        </p:blipFill>
        <p:spPr>
          <a:xfrm>
            <a:off x="715091" y="3707026"/>
            <a:ext cx="2096043" cy="914861"/>
          </a:xfrm>
          <a:prstGeom prst="rect">
            <a:avLst/>
          </a:prstGeom>
          <a:effectLst>
            <a:innerShdw blurRad="63500" dist="50800" dir="13500000">
              <a:prstClr val="black">
                <a:alpha val="50000"/>
              </a:prstClr>
            </a:innerShdw>
          </a:effectLst>
        </p:spPr>
      </p:pic>
      <p:sp>
        <p:nvSpPr>
          <p:cNvPr id="13" name="Marcador de contenido 2"/>
          <p:cNvSpPr txBox="1">
            <a:spLocks/>
          </p:cNvSpPr>
          <p:nvPr/>
        </p:nvSpPr>
        <p:spPr>
          <a:xfrm>
            <a:off x="1055285" y="4729496"/>
            <a:ext cx="2044592" cy="12095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s-ES" sz="1400" b="1" dirty="0" smtClean="0">
                <a:latin typeface="Arial" panose="020B0604020202020204" pitchFamily="34" charset="0"/>
                <a:cs typeface="Arial" panose="020B0604020202020204" pitchFamily="34" charset="0"/>
              </a:rPr>
              <a:t>Opciones disponibles:</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Añadir</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Obtener todos</a:t>
            </a:r>
          </a:p>
          <a:p>
            <a:pPr marL="342900" indent="-342900">
              <a:buFont typeface="+mj-lt"/>
              <a:buAutoNum type="arabicPeriod"/>
            </a:pPr>
            <a:r>
              <a:rPr lang="es-ES" sz="1400" b="1" dirty="0" smtClean="0">
                <a:latin typeface="Arial" panose="020B0604020202020204" pitchFamily="34" charset="0"/>
                <a:cs typeface="Arial" panose="020B0604020202020204" pitchFamily="34" charset="0"/>
              </a:rPr>
              <a:t>Volver atrás</a:t>
            </a:r>
            <a:endParaRPr lang="es-ES" sz="1400" b="1" dirty="0">
              <a:latin typeface="Arial" panose="020B0604020202020204" pitchFamily="34" charset="0"/>
              <a:cs typeface="Arial" panose="020B0604020202020204" pitchFamily="34" charset="0"/>
            </a:endParaRPr>
          </a:p>
        </p:txBody>
      </p:sp>
      <p:sp>
        <p:nvSpPr>
          <p:cNvPr id="6" name="Flecha derecha 5"/>
          <p:cNvSpPr/>
          <p:nvPr/>
        </p:nvSpPr>
        <p:spPr>
          <a:xfrm rot="5400000" flipV="1">
            <a:off x="950409" y="2993366"/>
            <a:ext cx="671489" cy="12802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Marcador de contenido 2"/>
          <p:cNvSpPr txBox="1">
            <a:spLocks/>
          </p:cNvSpPr>
          <p:nvPr/>
        </p:nvSpPr>
        <p:spPr>
          <a:xfrm>
            <a:off x="3023443" y="1448073"/>
            <a:ext cx="1471541" cy="27178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b="1" dirty="0" smtClean="0">
                <a:latin typeface="Arial" panose="020B0604020202020204" pitchFamily="34" charset="0"/>
                <a:cs typeface="Arial" panose="020B0604020202020204" pitchFamily="34" charset="0"/>
              </a:rPr>
              <a:t>Agregar Articulo</a:t>
            </a:r>
            <a:endParaRPr lang="es-ES" sz="1600" b="1" dirty="0">
              <a:latin typeface="Arial" panose="020B0604020202020204" pitchFamily="34" charset="0"/>
              <a:cs typeface="Arial" panose="020B0604020202020204" pitchFamily="34" charset="0"/>
            </a:endParaRPr>
          </a:p>
        </p:txBody>
      </p:sp>
      <p:sp>
        <p:nvSpPr>
          <p:cNvPr id="21" name="Marcador de contenido 2"/>
          <p:cNvSpPr txBox="1">
            <a:spLocks/>
          </p:cNvSpPr>
          <p:nvPr/>
        </p:nvSpPr>
        <p:spPr>
          <a:xfrm>
            <a:off x="5270369" y="1337873"/>
            <a:ext cx="2015613" cy="3752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b="1" dirty="0" smtClean="0">
                <a:latin typeface="Arial" panose="020B0604020202020204" pitchFamily="34" charset="0"/>
                <a:cs typeface="Arial" panose="020B0604020202020204" pitchFamily="34" charset="0"/>
              </a:rPr>
              <a:t>Id de Articulo</a:t>
            </a:r>
            <a:endParaRPr lang="es-ES" sz="1600" b="1" dirty="0">
              <a:latin typeface="Arial" panose="020B0604020202020204" pitchFamily="34" charset="0"/>
              <a:cs typeface="Arial" panose="020B0604020202020204" pitchFamily="34" charset="0"/>
            </a:endParaRPr>
          </a:p>
        </p:txBody>
      </p:sp>
      <p:sp>
        <p:nvSpPr>
          <p:cNvPr id="22" name="Rectángulo 21"/>
          <p:cNvSpPr/>
          <p:nvPr/>
        </p:nvSpPr>
        <p:spPr>
          <a:xfrm>
            <a:off x="563236" y="1140454"/>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24" name="Flecha derecha 23"/>
          <p:cNvSpPr/>
          <p:nvPr/>
        </p:nvSpPr>
        <p:spPr>
          <a:xfrm rot="19766157">
            <a:off x="2104716" y="3125087"/>
            <a:ext cx="790217" cy="1136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Imagen 30"/>
          <p:cNvPicPr>
            <a:picLocks noChangeAspect="1"/>
          </p:cNvPicPr>
          <p:nvPr/>
        </p:nvPicPr>
        <p:blipFill rotWithShape="1">
          <a:blip r:embed="rId5"/>
          <a:srcRect t="17426"/>
          <a:stretch/>
        </p:blipFill>
        <p:spPr>
          <a:xfrm>
            <a:off x="3074090" y="4506097"/>
            <a:ext cx="2262452" cy="887930"/>
          </a:xfrm>
          <a:prstGeom prst="rect">
            <a:avLst/>
          </a:prstGeom>
          <a:effectLst>
            <a:innerShdw blurRad="63500" dist="50800" dir="13500000">
              <a:prstClr val="black">
                <a:alpha val="50000"/>
              </a:prstClr>
            </a:innerShdw>
          </a:effectLst>
        </p:spPr>
      </p:pic>
      <p:sp>
        <p:nvSpPr>
          <p:cNvPr id="32" name="Flecha derecha 31"/>
          <p:cNvSpPr/>
          <p:nvPr/>
        </p:nvSpPr>
        <p:spPr>
          <a:xfrm rot="897591">
            <a:off x="2161841" y="4466629"/>
            <a:ext cx="902429" cy="1172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p:cNvPicPr>
            <a:picLocks noChangeAspect="1"/>
          </p:cNvPicPr>
          <p:nvPr/>
        </p:nvPicPr>
        <p:blipFill rotWithShape="1">
          <a:blip r:embed="rId6"/>
          <a:srcRect t="16257" r="3828" b="3452"/>
          <a:stretch/>
        </p:blipFill>
        <p:spPr>
          <a:xfrm>
            <a:off x="2741411" y="1919416"/>
            <a:ext cx="2381699" cy="955954"/>
          </a:xfrm>
          <a:prstGeom prst="rect">
            <a:avLst/>
          </a:prstGeom>
          <a:effectLst>
            <a:innerShdw blurRad="63500" dist="50800" dir="13500000">
              <a:prstClr val="black">
                <a:alpha val="50000"/>
              </a:prstClr>
            </a:innerShdw>
          </a:effectLst>
        </p:spPr>
      </p:pic>
      <p:sp>
        <p:nvSpPr>
          <p:cNvPr id="23" name="Flecha derecha 22"/>
          <p:cNvSpPr/>
          <p:nvPr/>
        </p:nvSpPr>
        <p:spPr>
          <a:xfrm rot="21447173">
            <a:off x="4950355" y="2166837"/>
            <a:ext cx="657690" cy="1076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Marcador de contenido 2"/>
          <p:cNvSpPr txBox="1">
            <a:spLocks/>
          </p:cNvSpPr>
          <p:nvPr/>
        </p:nvSpPr>
        <p:spPr>
          <a:xfrm>
            <a:off x="9091005" y="1326767"/>
            <a:ext cx="1601300" cy="236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Tipo de medida</a:t>
            </a:r>
            <a:endParaRPr lang="es-ES" sz="1400" b="1" dirty="0">
              <a:latin typeface="Arial" panose="020B0604020202020204" pitchFamily="34" charset="0"/>
              <a:cs typeface="Arial" panose="020B0604020202020204" pitchFamily="34" charset="0"/>
            </a:endParaRPr>
          </a:p>
        </p:txBody>
      </p:sp>
      <p:sp>
        <p:nvSpPr>
          <p:cNvPr id="38" name="Marcador de contenido 2"/>
          <p:cNvSpPr txBox="1">
            <a:spLocks/>
          </p:cNvSpPr>
          <p:nvPr/>
        </p:nvSpPr>
        <p:spPr>
          <a:xfrm>
            <a:off x="9002965" y="3176182"/>
            <a:ext cx="1082040" cy="236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Cantidad</a:t>
            </a:r>
            <a:endParaRPr lang="es-ES" sz="1400" b="1" dirty="0">
              <a:latin typeface="Arial" panose="020B0604020202020204" pitchFamily="34" charset="0"/>
              <a:cs typeface="Arial" panose="020B0604020202020204" pitchFamily="34" charset="0"/>
            </a:endParaRPr>
          </a:p>
        </p:txBody>
      </p:sp>
      <p:sp>
        <p:nvSpPr>
          <p:cNvPr id="33" name="Flecha derecha 32"/>
          <p:cNvSpPr/>
          <p:nvPr/>
        </p:nvSpPr>
        <p:spPr>
          <a:xfrm rot="7352723">
            <a:off x="9670370" y="4453457"/>
            <a:ext cx="611860" cy="1155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Marcador de contenido 2"/>
          <p:cNvSpPr txBox="1">
            <a:spLocks/>
          </p:cNvSpPr>
          <p:nvPr/>
        </p:nvSpPr>
        <p:spPr>
          <a:xfrm>
            <a:off x="8610334" y="4482560"/>
            <a:ext cx="1025865" cy="277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Finalizar</a:t>
            </a:r>
            <a:endParaRPr lang="es-ES" sz="1400" b="1" dirty="0">
              <a:latin typeface="Arial" panose="020B0604020202020204" pitchFamily="34" charset="0"/>
              <a:cs typeface="Arial" panose="020B0604020202020204" pitchFamily="34" charset="0"/>
            </a:endParaRPr>
          </a:p>
        </p:txBody>
      </p:sp>
      <p:sp>
        <p:nvSpPr>
          <p:cNvPr id="41" name="Marcador de contenido 2"/>
          <p:cNvSpPr txBox="1">
            <a:spLocks/>
          </p:cNvSpPr>
          <p:nvPr/>
        </p:nvSpPr>
        <p:spPr>
          <a:xfrm>
            <a:off x="3197509" y="4043327"/>
            <a:ext cx="2015613" cy="291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b="1" dirty="0" smtClean="0">
                <a:latin typeface="Arial" panose="020B0604020202020204" pitchFamily="34" charset="0"/>
                <a:cs typeface="Arial" panose="020B0604020202020204" pitchFamily="34" charset="0"/>
              </a:rPr>
              <a:t>Obtener todos</a:t>
            </a:r>
            <a:endParaRPr lang="es-ES" sz="1400" b="1"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rotWithShape="1">
          <a:blip r:embed="rId7"/>
          <a:srcRect t="19133"/>
          <a:stretch/>
        </p:blipFill>
        <p:spPr>
          <a:xfrm>
            <a:off x="404258" y="1828800"/>
            <a:ext cx="1923416" cy="936464"/>
          </a:xfrm>
          <a:prstGeom prst="rect">
            <a:avLst/>
          </a:prstGeom>
          <a:effectLst>
            <a:innerShdw blurRad="63500" dist="50800" dir="13500000">
              <a:prstClr val="black">
                <a:alpha val="50000"/>
              </a:prstClr>
            </a:innerShdw>
          </a:effectLst>
        </p:spPr>
      </p:pic>
      <p:pic>
        <p:nvPicPr>
          <p:cNvPr id="25" name="Imagen 24"/>
          <p:cNvPicPr>
            <a:picLocks noChangeAspect="1"/>
          </p:cNvPicPr>
          <p:nvPr/>
        </p:nvPicPr>
        <p:blipFill rotWithShape="1">
          <a:blip r:embed="rId8"/>
          <a:srcRect t="12522" r="3570"/>
          <a:stretch/>
        </p:blipFill>
        <p:spPr>
          <a:xfrm>
            <a:off x="9002965" y="1861751"/>
            <a:ext cx="1841713" cy="1101570"/>
          </a:xfrm>
          <a:prstGeom prst="rect">
            <a:avLst/>
          </a:prstGeom>
          <a:effectLst>
            <a:innerShdw blurRad="63500" dist="50800" dir="13500000">
              <a:prstClr val="black">
                <a:alpha val="50000"/>
              </a:prstClr>
            </a:innerShdw>
          </a:effectLst>
        </p:spPr>
      </p:pic>
      <p:sp>
        <p:nvSpPr>
          <p:cNvPr id="34" name="Flecha derecha 33"/>
          <p:cNvSpPr/>
          <p:nvPr/>
        </p:nvSpPr>
        <p:spPr>
          <a:xfrm rot="7359776">
            <a:off x="10215609" y="3029638"/>
            <a:ext cx="435671" cy="12651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derecha 35"/>
          <p:cNvSpPr/>
          <p:nvPr/>
        </p:nvSpPr>
        <p:spPr>
          <a:xfrm rot="21277943">
            <a:off x="8367232" y="2737440"/>
            <a:ext cx="684460" cy="10025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7" name="Imagen 26"/>
          <p:cNvPicPr>
            <a:picLocks noChangeAspect="1"/>
          </p:cNvPicPr>
          <p:nvPr/>
        </p:nvPicPr>
        <p:blipFill rotWithShape="1">
          <a:blip r:embed="rId9"/>
          <a:srcRect t="15775" b="2826"/>
          <a:stretch/>
        </p:blipFill>
        <p:spPr>
          <a:xfrm>
            <a:off x="8646791" y="4836092"/>
            <a:ext cx="1978815" cy="808542"/>
          </a:xfrm>
          <a:prstGeom prst="rect">
            <a:avLst/>
          </a:prstGeom>
          <a:effectLst>
            <a:innerShdw blurRad="63500" dist="50800" dir="13500000">
              <a:prstClr val="black">
                <a:alpha val="50000"/>
              </a:prstClr>
            </a:innerShdw>
          </a:effectLst>
        </p:spPr>
      </p:pic>
      <p:pic>
        <p:nvPicPr>
          <p:cNvPr id="28" name="Imagen 27"/>
          <p:cNvPicPr>
            <a:picLocks noChangeAspect="1"/>
          </p:cNvPicPr>
          <p:nvPr/>
        </p:nvPicPr>
        <p:blipFill rotWithShape="1">
          <a:blip r:embed="rId10"/>
          <a:srcRect t="7159" b="1"/>
          <a:stretch/>
        </p:blipFill>
        <p:spPr>
          <a:xfrm>
            <a:off x="5744404" y="3384355"/>
            <a:ext cx="2280888" cy="2456917"/>
          </a:xfrm>
          <a:prstGeom prst="rect">
            <a:avLst/>
          </a:prstGeom>
          <a:effectLst>
            <a:innerShdw blurRad="63500" dist="50800" dir="13500000">
              <a:prstClr val="black">
                <a:alpha val="50000"/>
              </a:prstClr>
            </a:innerShdw>
          </a:effectLst>
        </p:spPr>
      </p:pic>
      <p:sp>
        <p:nvSpPr>
          <p:cNvPr id="40" name="Flecha derecha 39"/>
          <p:cNvSpPr/>
          <p:nvPr/>
        </p:nvSpPr>
        <p:spPr>
          <a:xfrm rot="20196792">
            <a:off x="5012127" y="4563009"/>
            <a:ext cx="902429" cy="10749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91965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pie de página 8"/>
          <p:cNvSpPr>
            <a:spLocks noGrp="1"/>
          </p:cNvSpPr>
          <p:nvPr>
            <p:ph type="ftr" sz="quarter" idx="11"/>
          </p:nvPr>
        </p:nvSpPr>
        <p:spPr/>
        <p:txBody>
          <a:bodyPr/>
          <a:lstStyle/>
          <a:p>
            <a:r>
              <a:rPr lang="es-ES" dirty="0">
                <a:solidFill>
                  <a:schemeClr val="tx1"/>
                </a:solidFill>
              </a:rPr>
              <a:t>Fito Control</a:t>
            </a:r>
          </a:p>
        </p:txBody>
      </p:sp>
      <p:sp>
        <p:nvSpPr>
          <p:cNvPr id="11" name="Marcador de número de diapositiva 10"/>
          <p:cNvSpPr>
            <a:spLocks noGrp="1"/>
          </p:cNvSpPr>
          <p:nvPr>
            <p:ph type="sldNum" sz="quarter" idx="12"/>
          </p:nvPr>
        </p:nvSpPr>
        <p:spPr>
          <a:xfrm>
            <a:off x="8153400" y="6365146"/>
            <a:ext cx="2743200" cy="365125"/>
          </a:xfrm>
        </p:spPr>
        <p:txBody>
          <a:bodyPr/>
          <a:lstStyle/>
          <a:p>
            <a:r>
              <a:rPr lang="es-ES" dirty="0"/>
              <a:t>Juan  Maneiro G.</a:t>
            </a:r>
          </a:p>
          <a:p>
            <a:r>
              <a:rPr lang="es-ES" dirty="0"/>
              <a:t>Windar S. Lobo G.</a:t>
            </a:r>
          </a:p>
        </p:txBody>
      </p:sp>
      <p:sp>
        <p:nvSpPr>
          <p:cNvPr id="17" name="Rectángulo 16"/>
          <p:cNvSpPr/>
          <p:nvPr/>
        </p:nvSpPr>
        <p:spPr>
          <a:xfrm>
            <a:off x="557211" y="6141170"/>
            <a:ext cx="10272713" cy="57170"/>
          </a:xfrm>
          <a:prstGeom prst="rect">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p>
        </p:txBody>
      </p:sp>
      <p:sp>
        <p:nvSpPr>
          <p:cNvPr id="12" name="Rectángulo 11"/>
          <p:cNvSpPr/>
          <p:nvPr/>
        </p:nvSpPr>
        <p:spPr>
          <a:xfrm>
            <a:off x="482400" y="482400"/>
            <a:ext cx="7868224" cy="584775"/>
          </a:xfrm>
          <a:prstGeom prst="rect">
            <a:avLst/>
          </a:prstGeom>
          <a:noFill/>
        </p:spPr>
        <p:txBody>
          <a:bodyPr wrap="square" lIns="91440" tIns="45720" rIns="91440" bIns="45720">
            <a:spAutoFit/>
          </a:bodyPr>
          <a:lstStyle/>
          <a:p>
            <a:r>
              <a:rPr lang="es-ES" sz="3200" dirty="0" smtClean="0">
                <a:ln w="0"/>
                <a:effectLst>
                  <a:outerShdw blurRad="38100" dist="19050" dir="2700000" algn="tl" rotWithShape="0">
                    <a:schemeClr val="dk1">
                      <a:alpha val="40000"/>
                    </a:schemeClr>
                  </a:outerShdw>
                </a:effectLst>
              </a:rPr>
              <a:t> 3. </a:t>
            </a:r>
            <a:r>
              <a:rPr lang="es-ES" sz="3200" dirty="0" smtClean="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
            </a:r>
            <a:r>
              <a:rPr lang="es-ES" sz="3200"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escripción</a:t>
            </a:r>
            <a:r>
              <a:rPr lang="es-ES" sz="3200" dirty="0" smtClean="0">
                <a:ln w="0"/>
                <a:effectLst>
                  <a:outerShdw blurRad="38100" dist="19050" dir="2700000" algn="tl" rotWithShape="0">
                    <a:schemeClr val="dk1">
                      <a:alpha val="40000"/>
                    </a:schemeClr>
                  </a:outerShdw>
                </a:effectLst>
              </a:rPr>
              <a:t> </a:t>
            </a:r>
            <a:r>
              <a:rPr lang="es-ES" sz="3200" dirty="0" smtClean="0">
                <a:ln w="0"/>
                <a:solidFill>
                  <a:srgbClr val="FF0000"/>
                </a:solidFill>
                <a:effectLst>
                  <a:outerShdw blurRad="38100" dist="19050" dir="2700000" algn="tl" rotWithShape="0">
                    <a:schemeClr val="dk1">
                      <a:alpha val="40000"/>
                    </a:schemeClr>
                  </a:outerShdw>
                </a:effectLst>
              </a:rPr>
              <a:t>t</a:t>
            </a:r>
            <a:r>
              <a:rPr lang="es-ES" sz="3200" dirty="0" smtClean="0">
                <a:ln w="0"/>
                <a:effectLst>
                  <a:outerShdw blurRad="38100" dist="19050" dir="2700000" algn="tl" rotWithShape="0">
                    <a:schemeClr val="dk1">
                      <a:alpha val="40000"/>
                    </a:schemeClr>
                  </a:outerShdw>
                </a:effectLst>
              </a:rPr>
              <a:t>écnica</a:t>
            </a:r>
            <a:endParaRPr lang="es-ES" sz="3200" b="0" cap="none" spc="0" dirty="0">
              <a:ln w="0"/>
              <a:solidFill>
                <a:schemeClr val="tx1"/>
              </a:solidFill>
              <a:effectLst>
                <a:outerShdw blurRad="38100" dist="19050" dir="2700000" algn="tl" rotWithShape="0">
                  <a:schemeClr val="dk1">
                    <a:alpha val="40000"/>
                  </a:schemeClr>
                </a:outerShdw>
              </a:effectLst>
            </a:endParaRPr>
          </a:p>
        </p:txBody>
      </p:sp>
      <p:sp>
        <p:nvSpPr>
          <p:cNvPr id="3" name="Marcador de contenido 2"/>
          <p:cNvSpPr>
            <a:spLocks noGrp="1"/>
          </p:cNvSpPr>
          <p:nvPr>
            <p:ph idx="1"/>
          </p:nvPr>
        </p:nvSpPr>
        <p:spPr>
          <a:xfrm>
            <a:off x="649159" y="1904080"/>
            <a:ext cx="5629093" cy="3802496"/>
          </a:xfrm>
        </p:spPr>
        <p:txBody>
          <a:bodyPr>
            <a:normAutofit/>
          </a:bodyPr>
          <a:lstStyle/>
          <a:p>
            <a:pPr marL="0" lvl="0" indent="0">
              <a:buNone/>
            </a:pPr>
            <a:r>
              <a:rPr lang="es-ES" sz="1600" b="1" dirty="0">
                <a:latin typeface="Arial" panose="020B0604020202020204" pitchFamily="34" charset="0"/>
                <a:cs typeface="Arial" panose="020B0604020202020204" pitchFamily="34" charset="0"/>
              </a:rPr>
              <a:t>3</a:t>
            </a:r>
            <a:r>
              <a:rPr lang="es-ES" sz="1600" b="1" dirty="0" smtClean="0">
                <a:latin typeface="Arial" panose="020B0604020202020204" pitchFamily="34" charset="0"/>
                <a:cs typeface="Arial" panose="020B0604020202020204" pitchFamily="34" charset="0"/>
              </a:rPr>
              <a:t>.1 Librería</a:t>
            </a:r>
            <a:endParaRPr lang="es-ES" sz="1600" b="1" dirty="0">
              <a:latin typeface="Arial" panose="020B0604020202020204" pitchFamily="34" charset="0"/>
              <a:cs typeface="Arial" panose="020B0604020202020204" pitchFamily="34" charset="0"/>
            </a:endParaRPr>
          </a:p>
          <a:p>
            <a:pPr marL="0" lvl="0" indent="0">
              <a:buNone/>
            </a:pPr>
            <a:r>
              <a:rPr lang="es-ES" sz="1600" b="1" dirty="0">
                <a:latin typeface="Arial" panose="020B0604020202020204" pitchFamily="34" charset="0"/>
                <a:cs typeface="Arial" panose="020B0604020202020204" pitchFamily="34" charset="0"/>
              </a:rPr>
              <a:t>3</a:t>
            </a:r>
            <a:r>
              <a:rPr lang="es-ES" sz="1600" b="1" dirty="0" smtClean="0">
                <a:latin typeface="Arial" panose="020B0604020202020204" pitchFamily="34" charset="0"/>
                <a:cs typeface="Arial" panose="020B0604020202020204" pitchFamily="34" charset="0"/>
              </a:rPr>
              <a:t>.1.1 </a:t>
            </a:r>
            <a:r>
              <a:rPr lang="es-ES" sz="1600" b="1" dirty="0">
                <a:latin typeface="Arial" panose="020B0604020202020204" pitchFamily="34" charset="0"/>
                <a:cs typeface="Arial" panose="020B0604020202020204" pitchFamily="34" charset="0"/>
              </a:rPr>
              <a:t>Modelos</a:t>
            </a:r>
          </a:p>
          <a:p>
            <a:pPr marL="0" indent="0">
              <a:buNone/>
            </a:pPr>
            <a:r>
              <a:rPr lang="es-ES" sz="1600" b="1" dirty="0">
                <a:latin typeface="Arial" panose="020B0604020202020204" pitchFamily="34" charset="0"/>
                <a:cs typeface="Arial" panose="020B0604020202020204" pitchFamily="34" charset="0"/>
              </a:rPr>
              <a:t>3</a:t>
            </a:r>
            <a:r>
              <a:rPr lang="es-ES" sz="1600" b="1" dirty="0" smtClean="0">
                <a:latin typeface="Arial" panose="020B0604020202020204" pitchFamily="34" charset="0"/>
                <a:cs typeface="Arial" panose="020B0604020202020204" pitchFamily="34" charset="0"/>
              </a:rPr>
              <a:t>.1.2 Repositorios</a:t>
            </a:r>
          </a:p>
          <a:p>
            <a:pPr marL="0" indent="0">
              <a:buNone/>
            </a:pPr>
            <a:endParaRPr lang="es-ES" sz="1600" b="1" dirty="0" smtClean="0">
              <a:latin typeface="Arial" panose="020B0604020202020204" pitchFamily="34" charset="0"/>
              <a:cs typeface="Arial" panose="020B0604020202020204" pitchFamily="34" charset="0"/>
            </a:endParaRPr>
          </a:p>
          <a:p>
            <a:pPr marL="0" indent="0">
              <a:buNone/>
            </a:pPr>
            <a:endParaRPr lang="es-ES" sz="1600" b="1" dirty="0" smtClean="0">
              <a:latin typeface="Arial" panose="020B0604020202020204" pitchFamily="34" charset="0"/>
              <a:cs typeface="Arial" panose="020B0604020202020204" pitchFamily="34" charset="0"/>
            </a:endParaRPr>
          </a:p>
          <a:p>
            <a:pPr marL="0" indent="0">
              <a:buNone/>
            </a:pPr>
            <a:endParaRPr lang="es-ES" sz="1600" b="1" dirty="0" smtClean="0">
              <a:latin typeface="Arial" panose="020B0604020202020204" pitchFamily="34" charset="0"/>
              <a:cs typeface="Arial" panose="020B0604020202020204" pitchFamily="34" charset="0"/>
            </a:endParaRPr>
          </a:p>
          <a:p>
            <a:pPr marL="0" indent="0">
              <a:buNone/>
            </a:pPr>
            <a:r>
              <a:rPr lang="es-ES" sz="1600" b="1" dirty="0" smtClean="0">
                <a:latin typeface="Arial" panose="020B0604020202020204" pitchFamily="34" charset="0"/>
                <a:cs typeface="Arial" panose="020B0604020202020204" pitchFamily="34" charset="0"/>
              </a:rPr>
              <a:t>3.2 </a:t>
            </a:r>
            <a:r>
              <a:rPr lang="es-ES" sz="1600" b="1" dirty="0">
                <a:latin typeface="Arial" panose="020B0604020202020204" pitchFamily="34" charset="0"/>
                <a:cs typeface="Arial" panose="020B0604020202020204" pitchFamily="34" charset="0"/>
              </a:rPr>
              <a:t>Aplicación M</a:t>
            </a:r>
            <a:r>
              <a:rPr lang="es-ES" sz="1600" b="1" dirty="0" smtClean="0">
                <a:latin typeface="Arial" panose="020B0604020202020204" pitchFamily="34" charset="0"/>
                <a:cs typeface="Arial" panose="020B0604020202020204" pitchFamily="34" charset="0"/>
              </a:rPr>
              <a:t>ain</a:t>
            </a:r>
            <a:endParaRPr lang="es-ES" sz="1600" b="1" dirty="0">
              <a:latin typeface="Arial" panose="020B0604020202020204" pitchFamily="34" charset="0"/>
              <a:cs typeface="Arial" panose="020B0604020202020204" pitchFamily="34" charset="0"/>
            </a:endParaRPr>
          </a:p>
          <a:p>
            <a:pPr marL="0" indent="0">
              <a:buNone/>
            </a:pPr>
            <a:r>
              <a:rPr lang="es-ES" sz="1600" b="1" dirty="0">
                <a:latin typeface="Arial" panose="020B0604020202020204" pitchFamily="34" charset="0"/>
                <a:cs typeface="Arial" panose="020B0604020202020204" pitchFamily="34" charset="0"/>
              </a:rPr>
              <a:t>3</a:t>
            </a:r>
            <a:r>
              <a:rPr lang="es-ES" sz="1600" b="1" dirty="0" smtClean="0">
                <a:latin typeface="Arial" panose="020B0604020202020204" pitchFamily="34" charset="0"/>
                <a:cs typeface="Arial" panose="020B0604020202020204" pitchFamily="34" charset="0"/>
              </a:rPr>
              <a:t>.2.1 Main</a:t>
            </a:r>
            <a:endParaRPr lang="es-ES" sz="1600" b="1" dirty="0">
              <a:latin typeface="Arial" panose="020B0604020202020204" pitchFamily="34" charset="0"/>
              <a:cs typeface="Arial" panose="020B0604020202020204" pitchFamily="34" charset="0"/>
            </a:endParaRPr>
          </a:p>
          <a:p>
            <a:pPr marL="0" indent="0">
              <a:buNone/>
            </a:pPr>
            <a:r>
              <a:rPr lang="es-ES" sz="1600" b="1" dirty="0">
                <a:latin typeface="Arial" panose="020B0604020202020204" pitchFamily="34" charset="0"/>
                <a:cs typeface="Arial" panose="020B0604020202020204" pitchFamily="34" charset="0"/>
              </a:rPr>
              <a:t>3</a:t>
            </a:r>
            <a:r>
              <a:rPr lang="es-ES" sz="1600" b="1" dirty="0" smtClean="0">
                <a:latin typeface="Arial" panose="020B0604020202020204" pitchFamily="34" charset="0"/>
                <a:cs typeface="Arial" panose="020B0604020202020204" pitchFamily="34" charset="0"/>
              </a:rPr>
              <a:t>.2.2 Menús</a:t>
            </a:r>
            <a:endParaRPr lang="es-ES" sz="1600" b="1" dirty="0">
              <a:latin typeface="Arial" panose="020B0604020202020204" pitchFamily="34" charset="0"/>
              <a:cs typeface="Arial" panose="020B0604020202020204" pitchFamily="34" charset="0"/>
            </a:endParaRPr>
          </a:p>
          <a:p>
            <a:pPr marL="0" indent="0">
              <a:buNone/>
            </a:pPr>
            <a:endParaRPr lang="es-ES" sz="1800" dirty="0">
              <a:latin typeface="Arial" panose="020B0604020202020204" pitchFamily="34" charset="0"/>
              <a:cs typeface="Arial" panose="020B0604020202020204" pitchFamily="34" charset="0"/>
            </a:endParaRPr>
          </a:p>
          <a:p>
            <a:endParaRPr lang="es-ES" sz="1800" dirty="0">
              <a:solidFill>
                <a:srgbClr val="FF0000"/>
              </a:solidFill>
              <a:latin typeface="Arial" panose="020B0604020202020204" pitchFamily="34" charset="0"/>
              <a:cs typeface="Arial" panose="020B0604020202020204" pitchFamily="34" charset="0"/>
            </a:endParaRPr>
          </a:p>
        </p:txBody>
      </p:sp>
      <p:pic>
        <p:nvPicPr>
          <p:cNvPr id="13" name="Imagen 12"/>
          <p:cNvPicPr/>
          <p:nvPr/>
        </p:nvPicPr>
        <p:blipFill>
          <a:blip r:embed="rId2">
            <a:extLst>
              <a:ext uri="{28A0092B-C50C-407E-A947-70E740481C1C}">
                <a14:useLocalDpi xmlns:a14="http://schemas.microsoft.com/office/drawing/2010/main" val="0"/>
              </a:ext>
            </a:extLst>
          </a:blip>
          <a:stretch>
            <a:fillRect/>
          </a:stretch>
        </p:blipFill>
        <p:spPr>
          <a:xfrm>
            <a:off x="6495067" y="1225897"/>
            <a:ext cx="2814303" cy="2341787"/>
          </a:xfrm>
          <a:prstGeom prst="rect">
            <a:avLst/>
          </a:prstGeom>
          <a:ln>
            <a:noFill/>
          </a:ln>
          <a:effectLst>
            <a:innerShdw blurRad="63500" dist="50800" dir="13500000">
              <a:prstClr val="black">
                <a:alpha val="50000"/>
              </a:prstClr>
            </a:innerShdw>
          </a:effectLst>
        </p:spPr>
      </p:pic>
      <p:sp>
        <p:nvSpPr>
          <p:cNvPr id="14" name="Rectángulo 13"/>
          <p:cNvSpPr/>
          <p:nvPr/>
        </p:nvSpPr>
        <p:spPr>
          <a:xfrm>
            <a:off x="649159" y="1085777"/>
            <a:ext cx="10272713" cy="5717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dirty="0">
              <a:solidFill>
                <a:srgbClr val="0070C0"/>
              </a:solidFill>
            </a:endParaRPr>
          </a:p>
        </p:txBody>
      </p:sp>
      <p:sp>
        <p:nvSpPr>
          <p:cNvPr id="15" name="Flecha derecha 14"/>
          <p:cNvSpPr/>
          <p:nvPr/>
        </p:nvSpPr>
        <p:spPr>
          <a:xfrm>
            <a:off x="2093029" y="1978187"/>
            <a:ext cx="3629042" cy="12398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derecha 21"/>
          <p:cNvSpPr/>
          <p:nvPr/>
        </p:nvSpPr>
        <p:spPr>
          <a:xfrm>
            <a:off x="2757618" y="4067014"/>
            <a:ext cx="3629042" cy="12398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3"/>
          <a:stretch>
            <a:fillRect/>
          </a:stretch>
        </p:blipFill>
        <p:spPr>
          <a:xfrm>
            <a:off x="6470920" y="3711773"/>
            <a:ext cx="2838450" cy="1990725"/>
          </a:xfrm>
          <a:prstGeom prst="rect">
            <a:avLst/>
          </a:prstGeom>
        </p:spPr>
      </p:pic>
    </p:spTree>
    <p:extLst>
      <p:ext uri="{BB962C8B-B14F-4D97-AF65-F5344CB8AC3E}">
        <p14:creationId xmlns:p14="http://schemas.microsoft.com/office/powerpoint/2010/main" val="3535573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1812</TotalTime>
  <Words>852</Words>
  <Application>Microsoft Office PowerPoint</Application>
  <PresentationFormat>Panorámica</PresentationFormat>
  <Paragraphs>168</Paragraphs>
  <Slides>17</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Raton o mouse</dc:title>
  <dc:creator>Windar</dc:creator>
  <cp:lastModifiedBy>Windar</cp:lastModifiedBy>
  <cp:revision>171</cp:revision>
  <dcterms:created xsi:type="dcterms:W3CDTF">2022-10-27T10:14:11Z</dcterms:created>
  <dcterms:modified xsi:type="dcterms:W3CDTF">2023-03-26T22:04:41Z</dcterms:modified>
</cp:coreProperties>
</file>