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a2092a91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a2092a91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a2092a91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a2092a91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a26411c82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a26411c82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a2092a91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a2092a91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a26411c82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a26411c82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16906b9e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16906b9e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16906b9e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516906b9e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16906b9e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516906b9e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16906b9e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516906b9e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a26411c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a26411c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a26411c8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a26411c8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a2092a9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a2092a9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a2092a91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a2092a91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a2092a91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a2092a91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a2092a91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a2092a91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a2092a91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a2092a91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youtube.com/watch?v=lTMZxWMjXQU" TargetMode="External"/><Relationship Id="rId4" Type="http://schemas.openxmlformats.org/officeDocument/2006/relationships/hyperlink" Target="https://www.petanikode.com/git-untuk-pemula/" TargetMode="External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0"/>
            <a:ext cx="85206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Belajar HTML</a:t>
            </a:r>
            <a:endParaRPr b="1"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Source: w3school.com</a:t>
            </a:r>
            <a:endParaRPr b="1"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90750"/>
            <a:ext cx="2686050" cy="76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9113" y="1981200"/>
            <a:ext cx="2543175" cy="118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4" name="Google Shape;124;p22"/>
          <p:cNvCxnSpPr/>
          <p:nvPr/>
        </p:nvCxnSpPr>
        <p:spPr>
          <a:xfrm>
            <a:off x="3806138" y="2571738"/>
            <a:ext cx="167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Anchor / Hyperlink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00" y="1152463"/>
            <a:ext cx="6810375" cy="790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888" y="2974613"/>
            <a:ext cx="2371725" cy="1057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2" name="Google Shape;132;p23"/>
          <p:cNvCxnSpPr/>
          <p:nvPr/>
        </p:nvCxnSpPr>
        <p:spPr>
          <a:xfrm flipH="1">
            <a:off x="1893225" y="2126250"/>
            <a:ext cx="2652900" cy="6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3"/>
          <p:cNvCxnSpPr/>
          <p:nvPr/>
        </p:nvCxnSpPr>
        <p:spPr>
          <a:xfrm>
            <a:off x="3295588" y="3503250"/>
            <a:ext cx="167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4" name="Google Shape;13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2174" y="2348750"/>
            <a:ext cx="3550124" cy="23090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3790300" y="3103050"/>
            <a:ext cx="6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Klik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 b="11667" l="0" r="18280" t="32401"/>
          <a:stretch/>
        </p:blipFill>
        <p:spPr>
          <a:xfrm>
            <a:off x="449413" y="1214600"/>
            <a:ext cx="8245176" cy="3172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4"/>
          <p:cNvCxnSpPr/>
          <p:nvPr/>
        </p:nvCxnSpPr>
        <p:spPr>
          <a:xfrm>
            <a:off x="3501338" y="2571738"/>
            <a:ext cx="167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300" y="2045337"/>
            <a:ext cx="7699400" cy="1052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 b="8772" l="10438" r="48252" t="11182"/>
          <a:stretch/>
        </p:blipFill>
        <p:spPr>
          <a:xfrm>
            <a:off x="2454000" y="644325"/>
            <a:ext cx="3284424" cy="399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Praktik</a:t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3296100" y="644325"/>
            <a:ext cx="12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nama</a:t>
            </a:r>
            <a:endParaRPr i="1" sz="1200"/>
          </a:p>
        </p:txBody>
      </p:sp>
      <p:sp>
        <p:nvSpPr>
          <p:cNvPr id="156" name="Google Shape;156;p26"/>
          <p:cNvSpPr txBox="1"/>
          <p:nvPr/>
        </p:nvSpPr>
        <p:spPr>
          <a:xfrm>
            <a:off x="3458263" y="1353350"/>
            <a:ext cx="12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foto</a:t>
            </a:r>
            <a:endParaRPr i="1" sz="1200"/>
          </a:p>
        </p:txBody>
      </p:sp>
      <p:sp>
        <p:nvSpPr>
          <p:cNvPr id="157" name="Google Shape;157;p26"/>
          <p:cNvSpPr txBox="1"/>
          <p:nvPr/>
        </p:nvSpPr>
        <p:spPr>
          <a:xfrm>
            <a:off x="4091975" y="1905700"/>
            <a:ext cx="208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bio: jelasin tentang kamu</a:t>
            </a:r>
            <a:endParaRPr i="1" sz="1200"/>
          </a:p>
        </p:txBody>
      </p:sp>
      <p:sp>
        <p:nvSpPr>
          <p:cNvPr id="158" name="Google Shape;158;p26"/>
          <p:cNvSpPr txBox="1"/>
          <p:nvPr/>
        </p:nvSpPr>
        <p:spPr>
          <a:xfrm>
            <a:off x="4188250" y="4269300"/>
            <a:ext cx="172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sosial media</a:t>
            </a:r>
            <a:endParaRPr i="1" sz="1200"/>
          </a:p>
        </p:txBody>
      </p:sp>
      <p:sp>
        <p:nvSpPr>
          <p:cNvPr id="159" name="Google Shape;159;p26"/>
          <p:cNvSpPr txBox="1"/>
          <p:nvPr/>
        </p:nvSpPr>
        <p:spPr>
          <a:xfrm>
            <a:off x="3650425" y="3087500"/>
            <a:ext cx="208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keahlian</a:t>
            </a:r>
            <a:endParaRPr i="1" sz="1200"/>
          </a:p>
        </p:txBody>
      </p:sp>
      <p:sp>
        <p:nvSpPr>
          <p:cNvPr id="160" name="Google Shape;160;p26"/>
          <p:cNvSpPr txBox="1"/>
          <p:nvPr/>
        </p:nvSpPr>
        <p:spPr>
          <a:xfrm>
            <a:off x="3951550" y="3772850"/>
            <a:ext cx="208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pendidikan</a:t>
            </a:r>
            <a:endParaRPr i="1" sz="1200"/>
          </a:p>
        </p:txBody>
      </p:sp>
      <p:sp>
        <p:nvSpPr>
          <p:cNvPr id="161" name="Google Shape;161;p26"/>
          <p:cNvSpPr txBox="1"/>
          <p:nvPr/>
        </p:nvSpPr>
        <p:spPr>
          <a:xfrm>
            <a:off x="6715125" y="4023000"/>
            <a:ext cx="191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https://forms.gle/cJxrBQR6idX432q47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Praktik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Buka VSCode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Buat Folder (optional)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Buat File 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Isikan code html sesuai contoh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Next?</a:t>
            </a:r>
            <a:endParaRPr/>
          </a:p>
        </p:txBody>
      </p:sp>
      <p:sp>
        <p:nvSpPr>
          <p:cNvPr id="173" name="Google Shape;173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Next?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3421075"/>
            <a:ext cx="8520600" cy="11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https://www.youtube.com/watch?v=lTMZxWMjXQU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https://www.petanikode.com/git-untuk-pemula/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https://www.dicoding.com/blog/perbedaan-git-dan-github/</a:t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4650" y="1319338"/>
            <a:ext cx="33147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Materi Keseluruhan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25" y="1017725"/>
            <a:ext cx="400975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 - Contoh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71185" l="0" r="46980" t="0"/>
          <a:stretch/>
        </p:blipFill>
        <p:spPr>
          <a:xfrm>
            <a:off x="1303800" y="1990050"/>
            <a:ext cx="4848224" cy="148134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/>
          <p:nvPr/>
        </p:nvSpPr>
        <p:spPr>
          <a:xfrm>
            <a:off x="1476512" y="1653613"/>
            <a:ext cx="2220525" cy="882100"/>
          </a:xfrm>
          <a:custGeom>
            <a:rect b="b" l="l" r="r" t="t"/>
            <a:pathLst>
              <a:path extrusionOk="0" h="35284" w="88821">
                <a:moveTo>
                  <a:pt x="6091" y="6245"/>
                </a:moveTo>
                <a:cubicBezTo>
                  <a:pt x="15361" y="5472"/>
                  <a:pt x="24606" y="4235"/>
                  <a:pt x="33904" y="3959"/>
                </a:cubicBezTo>
                <a:cubicBezTo>
                  <a:pt x="52017" y="3422"/>
                  <a:pt x="80721" y="-7300"/>
                  <a:pt x="88006" y="9293"/>
                </a:cubicBezTo>
                <a:cubicBezTo>
                  <a:pt x="89850" y="13494"/>
                  <a:pt x="87893" y="13895"/>
                  <a:pt x="87244" y="18437"/>
                </a:cubicBezTo>
                <a:cubicBezTo>
                  <a:pt x="86874" y="21029"/>
                  <a:pt x="86291" y="24105"/>
                  <a:pt x="84196" y="25676"/>
                </a:cubicBezTo>
                <a:cubicBezTo>
                  <a:pt x="80570" y="28396"/>
                  <a:pt x="74841" y="26172"/>
                  <a:pt x="70861" y="28343"/>
                </a:cubicBezTo>
                <a:cubicBezTo>
                  <a:pt x="54564" y="37232"/>
                  <a:pt x="32846" y="36880"/>
                  <a:pt x="15235" y="31010"/>
                </a:cubicBezTo>
                <a:cubicBezTo>
                  <a:pt x="10542" y="29446"/>
                  <a:pt x="5779" y="27269"/>
                  <a:pt x="2281" y="23771"/>
                </a:cubicBezTo>
                <a:cubicBezTo>
                  <a:pt x="-1928" y="19562"/>
                  <a:pt x="386" y="8907"/>
                  <a:pt x="5710" y="6245"/>
                </a:cubicBezTo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 Head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703725" y="1758150"/>
            <a:ext cx="3868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chemeClr val="accent3"/>
                </a:solidFill>
              </a:rPr>
              <a:t>&lt;meta name “description” content</a:t>
            </a:r>
            <a:r>
              <a:rPr b="1" lang="en" sz="1500"/>
              <a:t> </a:t>
            </a:r>
            <a:r>
              <a:rPr lang="en" sz="1500">
                <a:solidFill>
                  <a:schemeClr val="accent3"/>
                </a:solidFill>
              </a:rPr>
              <a:t>“</a:t>
            </a:r>
            <a:r>
              <a:rPr lang="en" sz="1500"/>
              <a:t>Ruang Teacher adalah</a:t>
            </a:r>
            <a:r>
              <a:rPr lang="en" sz="1500">
                <a:solidFill>
                  <a:schemeClr val="accent3"/>
                </a:solidFill>
              </a:rPr>
              <a:t>” </a:t>
            </a:r>
            <a:r>
              <a:rPr b="1" lang="en" sz="1500">
                <a:solidFill>
                  <a:schemeClr val="accent3"/>
                </a:solidFill>
              </a:rPr>
              <a:t>&gt;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chemeClr val="accent3"/>
                </a:solidFill>
              </a:rPr>
              <a:t>&lt;title&gt;</a:t>
            </a:r>
            <a:r>
              <a:rPr b="1" lang="en" sz="1500"/>
              <a:t> </a:t>
            </a:r>
            <a:r>
              <a:rPr lang="en" sz="1500"/>
              <a:t>Ruang Teacher </a:t>
            </a:r>
            <a:r>
              <a:rPr b="1" lang="en" sz="1500">
                <a:solidFill>
                  <a:schemeClr val="accent3"/>
                </a:solidFill>
              </a:rPr>
              <a:t>&lt;/title&gt;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chemeClr val="accent3"/>
                </a:solidFill>
              </a:rPr>
              <a:t>&lt;link rel=”stylesheet” href=</a:t>
            </a:r>
            <a:r>
              <a:rPr lang="en" sz="1500">
                <a:solidFill>
                  <a:schemeClr val="accent3"/>
                </a:solidFill>
              </a:rPr>
              <a:t>“</a:t>
            </a:r>
            <a:r>
              <a:rPr lang="en" sz="1500"/>
              <a:t>css/style.css</a:t>
            </a:r>
            <a:r>
              <a:rPr lang="en" sz="1500">
                <a:solidFill>
                  <a:schemeClr val="accent3"/>
                </a:solidFill>
              </a:rPr>
              <a:t>”</a:t>
            </a:r>
            <a:r>
              <a:rPr b="1" lang="en" sz="1500">
                <a:solidFill>
                  <a:schemeClr val="accent3"/>
                </a:solidFill>
              </a:rPr>
              <a:t>&gt;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chemeClr val="accent3"/>
                </a:solidFill>
              </a:rPr>
              <a:t>&lt;link rel=”shortcut icon” href=</a:t>
            </a:r>
            <a:r>
              <a:rPr lang="en" sz="1500">
                <a:solidFill>
                  <a:schemeClr val="accent3"/>
                </a:solidFill>
              </a:rPr>
              <a:t>“</a:t>
            </a:r>
            <a:r>
              <a:rPr lang="en" sz="1500"/>
              <a:t>images/icon.png</a:t>
            </a:r>
            <a:r>
              <a:rPr lang="en" sz="1500">
                <a:solidFill>
                  <a:schemeClr val="accent3"/>
                </a:solidFill>
              </a:rPr>
              <a:t>” </a:t>
            </a:r>
            <a:r>
              <a:rPr b="1" lang="en" sz="1500">
                <a:solidFill>
                  <a:schemeClr val="accent3"/>
                </a:solidFill>
              </a:rPr>
              <a:t>&gt;</a:t>
            </a:r>
            <a:endParaRPr sz="1500">
              <a:solidFill>
                <a:schemeClr val="accent3"/>
              </a:solidFill>
            </a:endParaRPr>
          </a:p>
        </p:txBody>
      </p:sp>
      <p:cxnSp>
        <p:nvCxnSpPr>
          <p:cNvPr id="74" name="Google Shape;74;p16"/>
          <p:cNvCxnSpPr/>
          <p:nvPr/>
        </p:nvCxnSpPr>
        <p:spPr>
          <a:xfrm>
            <a:off x="4429125" y="2076450"/>
            <a:ext cx="866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5638800" y="1758150"/>
            <a:ext cx="3095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Berfungsi untuk menjelaskan deskripsi website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Berfungsi untuk menjelaskan judul halaman website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Memanggil file CSS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/>
              <a:t>Memberikan icon di website</a:t>
            </a:r>
            <a:endParaRPr b="1" sz="1500"/>
          </a:p>
        </p:txBody>
      </p:sp>
      <p:cxnSp>
        <p:nvCxnSpPr>
          <p:cNvPr id="76" name="Google Shape;76;p16"/>
          <p:cNvCxnSpPr/>
          <p:nvPr/>
        </p:nvCxnSpPr>
        <p:spPr>
          <a:xfrm>
            <a:off x="4429125" y="2743200"/>
            <a:ext cx="866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6"/>
          <p:cNvCxnSpPr/>
          <p:nvPr/>
        </p:nvCxnSpPr>
        <p:spPr>
          <a:xfrm>
            <a:off x="4429125" y="3333750"/>
            <a:ext cx="866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6"/>
          <p:cNvCxnSpPr/>
          <p:nvPr/>
        </p:nvCxnSpPr>
        <p:spPr>
          <a:xfrm>
            <a:off x="4429125" y="4143375"/>
            <a:ext cx="866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Heading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4452" r="0" t="0"/>
          <a:stretch/>
        </p:blipFill>
        <p:spPr>
          <a:xfrm>
            <a:off x="485999" y="1989125"/>
            <a:ext cx="2029550" cy="1743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85" name="Google Shape;85;p17"/>
          <p:cNvCxnSpPr/>
          <p:nvPr/>
        </p:nvCxnSpPr>
        <p:spPr>
          <a:xfrm>
            <a:off x="2975413" y="2860663"/>
            <a:ext cx="275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5000" y="1404835"/>
            <a:ext cx="2475325" cy="2911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Paragraph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85963"/>
            <a:ext cx="3381375" cy="1171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2400" y="1933588"/>
            <a:ext cx="2200275" cy="1276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94" name="Google Shape;94;p18"/>
          <p:cNvCxnSpPr/>
          <p:nvPr/>
        </p:nvCxnSpPr>
        <p:spPr>
          <a:xfrm>
            <a:off x="3873813" y="2571738"/>
            <a:ext cx="167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Formatting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89050"/>
            <a:ext cx="307657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Formatting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91738"/>
            <a:ext cx="4021800" cy="2337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7775" y="104775"/>
            <a:ext cx="2000250" cy="4933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08" name="Google Shape;108;p20"/>
          <p:cNvCxnSpPr/>
          <p:nvPr/>
        </p:nvCxnSpPr>
        <p:spPr>
          <a:xfrm>
            <a:off x="4548325" y="2571738"/>
            <a:ext cx="167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550" y="1133324"/>
            <a:ext cx="5646905" cy="65603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784" y="1904946"/>
            <a:ext cx="4151425" cy="3186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6200" y="1904950"/>
            <a:ext cx="1630050" cy="788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