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7" r:id="rId4"/>
    <p:sldId id="258" r:id="rId5"/>
    <p:sldId id="285" r:id="rId6"/>
    <p:sldId id="266" r:id="rId7"/>
    <p:sldId id="265" r:id="rId8"/>
    <p:sldId id="259" r:id="rId9"/>
    <p:sldId id="268" r:id="rId10"/>
    <p:sldId id="269" r:id="rId11"/>
    <p:sldId id="270" r:id="rId12"/>
    <p:sldId id="26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61" r:id="rId23"/>
    <p:sldId id="286" r:id="rId24"/>
    <p:sldId id="288" r:id="rId25"/>
    <p:sldId id="289" r:id="rId26"/>
    <p:sldId id="281" r:id="rId27"/>
    <p:sldId id="282" r:id="rId28"/>
    <p:sldId id="287" r:id="rId29"/>
    <p:sldId id="283" r:id="rId30"/>
    <p:sldId id="290" r:id="rId31"/>
    <p:sldId id="284" r:id="rId32"/>
    <p:sldId id="262" r:id="rId33"/>
    <p:sldId id="263" r:id="rId34"/>
    <p:sldId id="26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Quan" initials="WQ" lastIdx="2" clrIdx="0">
    <p:extLst>
      <p:ext uri="{19B8F6BF-5375-455C-9EA6-DF929625EA0E}">
        <p15:presenceInfo xmlns:p15="http://schemas.microsoft.com/office/powerpoint/2012/main" userId="WangQu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4CA6DC-1E2B-462A-AB28-DD0459A8CC0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3C54B3E-AB29-407E-8FAB-C20A20D803DD}">
      <dgm:prSet phldrT="[文本]"/>
      <dgm:spPr/>
      <dgm:t>
        <a:bodyPr/>
        <a:lstStyle/>
        <a:p>
          <a:r>
            <a:rPr lang="en-US" altLang="zh-CN" dirty="0" smtClean="0"/>
            <a:t>OVERRUN</a:t>
          </a:r>
          <a:endParaRPr lang="zh-CN" altLang="en-US" dirty="0"/>
        </a:p>
      </dgm:t>
    </dgm:pt>
    <dgm:pt modelId="{C9ED5287-8D85-4EB0-A37B-E2A8EAC9CF81}" type="parTrans" cxnId="{2D5E703A-878B-4B52-80FB-46D8B1E43DD9}">
      <dgm:prSet/>
      <dgm:spPr/>
      <dgm:t>
        <a:bodyPr/>
        <a:lstStyle/>
        <a:p>
          <a:endParaRPr lang="zh-CN" altLang="en-US"/>
        </a:p>
      </dgm:t>
    </dgm:pt>
    <dgm:pt modelId="{D1EC551B-7900-4DC1-A2F3-1F4671473CD2}" type="sibTrans" cxnId="{2D5E703A-878B-4B52-80FB-46D8B1E43DD9}">
      <dgm:prSet/>
      <dgm:spPr/>
      <dgm:t>
        <a:bodyPr/>
        <a:lstStyle/>
        <a:p>
          <a:endParaRPr lang="zh-CN" altLang="en-US"/>
        </a:p>
      </dgm:t>
    </dgm:pt>
    <dgm:pt modelId="{053E595A-9F21-4A4E-93D5-9FCE3C7EF663}">
      <dgm:prSet phldrT="[文本]" phldr="1"/>
      <dgm:spPr/>
      <dgm:t>
        <a:bodyPr/>
        <a:lstStyle/>
        <a:p>
          <a:endParaRPr lang="zh-CN" altLang="en-US" dirty="0"/>
        </a:p>
      </dgm:t>
    </dgm:pt>
    <dgm:pt modelId="{09440B6B-B9EC-4867-B4B4-E9A70B2894E7}" type="parTrans" cxnId="{9A511E65-B78F-404B-81B9-160D6E2752BC}">
      <dgm:prSet/>
      <dgm:spPr/>
      <dgm:t>
        <a:bodyPr/>
        <a:lstStyle/>
        <a:p>
          <a:endParaRPr lang="zh-CN" altLang="en-US"/>
        </a:p>
      </dgm:t>
    </dgm:pt>
    <dgm:pt modelId="{67ED7074-3948-4437-822E-E9E42682E43D}" type="sibTrans" cxnId="{9A511E65-B78F-404B-81B9-160D6E2752BC}">
      <dgm:prSet/>
      <dgm:spPr/>
      <dgm:t>
        <a:bodyPr/>
        <a:lstStyle/>
        <a:p>
          <a:endParaRPr lang="zh-CN" altLang="en-US"/>
        </a:p>
      </dgm:t>
    </dgm:pt>
    <dgm:pt modelId="{E96BA27D-56F5-4B8D-BE53-D5E531425B72}">
      <dgm:prSet phldrT="[文本]"/>
      <dgm:spPr/>
      <dgm:t>
        <a:bodyPr/>
        <a:lstStyle/>
        <a:p>
          <a:r>
            <a:rPr lang="en-US" altLang="zh-CN" dirty="0" smtClean="0"/>
            <a:t>UNDERRUN</a:t>
          </a:r>
          <a:endParaRPr lang="zh-CN" altLang="en-US" dirty="0"/>
        </a:p>
      </dgm:t>
    </dgm:pt>
    <dgm:pt modelId="{DA9F615A-8010-47AF-983F-BA8535F94607}" type="parTrans" cxnId="{D12C763D-45B7-4288-9369-379E6CB696AF}">
      <dgm:prSet/>
      <dgm:spPr/>
      <dgm:t>
        <a:bodyPr/>
        <a:lstStyle/>
        <a:p>
          <a:endParaRPr lang="zh-CN" altLang="en-US"/>
        </a:p>
      </dgm:t>
    </dgm:pt>
    <dgm:pt modelId="{AF230B7C-FB29-41F5-94F5-5A1DBF2E98C6}" type="sibTrans" cxnId="{D12C763D-45B7-4288-9369-379E6CB696AF}">
      <dgm:prSet/>
      <dgm:spPr/>
      <dgm:t>
        <a:bodyPr/>
        <a:lstStyle/>
        <a:p>
          <a:endParaRPr lang="zh-CN" altLang="en-US"/>
        </a:p>
      </dgm:t>
    </dgm:pt>
    <dgm:pt modelId="{F7071229-A02C-4290-B72F-D454F8A18586}">
      <dgm:prSet phldrT="[文本]" phldr="1"/>
      <dgm:spPr/>
      <dgm:t>
        <a:bodyPr/>
        <a:lstStyle/>
        <a:p>
          <a:endParaRPr lang="zh-CN" altLang="en-US" dirty="0"/>
        </a:p>
      </dgm:t>
    </dgm:pt>
    <dgm:pt modelId="{C14E3C66-14C7-4071-9E1C-FA7816572D0F}" type="parTrans" cxnId="{05C1CFC4-B1D5-422C-84C9-60705FE5587F}">
      <dgm:prSet/>
      <dgm:spPr/>
      <dgm:t>
        <a:bodyPr/>
        <a:lstStyle/>
        <a:p>
          <a:endParaRPr lang="zh-CN" altLang="en-US"/>
        </a:p>
      </dgm:t>
    </dgm:pt>
    <dgm:pt modelId="{A4949381-11B3-462B-9B15-FF486E6A2CD9}" type="sibTrans" cxnId="{05C1CFC4-B1D5-422C-84C9-60705FE5587F}">
      <dgm:prSet/>
      <dgm:spPr/>
      <dgm:t>
        <a:bodyPr/>
        <a:lstStyle/>
        <a:p>
          <a:endParaRPr lang="zh-CN" altLang="en-US"/>
        </a:p>
      </dgm:t>
    </dgm:pt>
    <dgm:pt modelId="{6B8325A6-E38D-4088-854B-D6BE57133B88}" type="pres">
      <dgm:prSet presAssocID="{F44CA6DC-1E2B-462A-AB28-DD0459A8CC03}" presName="linear" presStyleCnt="0">
        <dgm:presLayoutVars>
          <dgm:animLvl val="lvl"/>
          <dgm:resizeHandles val="exact"/>
        </dgm:presLayoutVars>
      </dgm:prSet>
      <dgm:spPr/>
    </dgm:pt>
    <dgm:pt modelId="{575FA0ED-B533-491D-979C-7A7A129E9D5C}" type="pres">
      <dgm:prSet presAssocID="{03C54B3E-AB29-407E-8FAB-C20A20D803D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1273E1A-9839-4586-B30A-FF86D51ED5E9}" type="pres">
      <dgm:prSet presAssocID="{03C54B3E-AB29-407E-8FAB-C20A20D803DD}" presName="childText" presStyleLbl="revTx" presStyleIdx="0" presStyleCnt="2">
        <dgm:presLayoutVars>
          <dgm:bulletEnabled val="1"/>
        </dgm:presLayoutVars>
      </dgm:prSet>
      <dgm:spPr/>
    </dgm:pt>
    <dgm:pt modelId="{C32A0456-1CBC-4963-BECB-E8F058EE2191}" type="pres">
      <dgm:prSet presAssocID="{E96BA27D-56F5-4B8D-BE53-D5E531425B7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2EAA877-D87B-476B-9FBA-770417B2EC8F}" type="pres">
      <dgm:prSet presAssocID="{E96BA27D-56F5-4B8D-BE53-D5E531425B7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20DB403-C693-4DE6-9FE7-4E824B0C1FD9}" type="presOf" srcId="{053E595A-9F21-4A4E-93D5-9FCE3C7EF663}" destId="{21273E1A-9839-4586-B30A-FF86D51ED5E9}" srcOrd="0" destOrd="0" presId="urn:microsoft.com/office/officeart/2005/8/layout/vList2"/>
    <dgm:cxn modelId="{F55F9BAC-A6EF-4BAF-8F89-96768B4F0D42}" type="presOf" srcId="{E96BA27D-56F5-4B8D-BE53-D5E531425B72}" destId="{C32A0456-1CBC-4963-BECB-E8F058EE2191}" srcOrd="0" destOrd="0" presId="urn:microsoft.com/office/officeart/2005/8/layout/vList2"/>
    <dgm:cxn modelId="{9A511E65-B78F-404B-81B9-160D6E2752BC}" srcId="{03C54B3E-AB29-407E-8FAB-C20A20D803DD}" destId="{053E595A-9F21-4A4E-93D5-9FCE3C7EF663}" srcOrd="0" destOrd="0" parTransId="{09440B6B-B9EC-4867-B4B4-E9A70B2894E7}" sibTransId="{67ED7074-3948-4437-822E-E9E42682E43D}"/>
    <dgm:cxn modelId="{6CA80BE7-0169-42FF-88AC-3FE3EB12F2BF}" type="presOf" srcId="{F44CA6DC-1E2B-462A-AB28-DD0459A8CC03}" destId="{6B8325A6-E38D-4088-854B-D6BE57133B88}" srcOrd="0" destOrd="0" presId="urn:microsoft.com/office/officeart/2005/8/layout/vList2"/>
    <dgm:cxn modelId="{B64A3111-3680-4AA0-B2F4-9EEECCDE7EDC}" type="presOf" srcId="{03C54B3E-AB29-407E-8FAB-C20A20D803DD}" destId="{575FA0ED-B533-491D-979C-7A7A129E9D5C}" srcOrd="0" destOrd="0" presId="urn:microsoft.com/office/officeart/2005/8/layout/vList2"/>
    <dgm:cxn modelId="{2D5E703A-878B-4B52-80FB-46D8B1E43DD9}" srcId="{F44CA6DC-1E2B-462A-AB28-DD0459A8CC03}" destId="{03C54B3E-AB29-407E-8FAB-C20A20D803DD}" srcOrd="0" destOrd="0" parTransId="{C9ED5287-8D85-4EB0-A37B-E2A8EAC9CF81}" sibTransId="{D1EC551B-7900-4DC1-A2F3-1F4671473CD2}"/>
    <dgm:cxn modelId="{D12C763D-45B7-4288-9369-379E6CB696AF}" srcId="{F44CA6DC-1E2B-462A-AB28-DD0459A8CC03}" destId="{E96BA27D-56F5-4B8D-BE53-D5E531425B72}" srcOrd="1" destOrd="0" parTransId="{DA9F615A-8010-47AF-983F-BA8535F94607}" sibTransId="{AF230B7C-FB29-41F5-94F5-5A1DBF2E98C6}"/>
    <dgm:cxn modelId="{05C1CFC4-B1D5-422C-84C9-60705FE5587F}" srcId="{E96BA27D-56F5-4B8D-BE53-D5E531425B72}" destId="{F7071229-A02C-4290-B72F-D454F8A18586}" srcOrd="0" destOrd="0" parTransId="{C14E3C66-14C7-4071-9E1C-FA7816572D0F}" sibTransId="{A4949381-11B3-462B-9B15-FF486E6A2CD9}"/>
    <dgm:cxn modelId="{8AEC594E-3028-47A7-9F23-CB74F678E96D}" type="presOf" srcId="{F7071229-A02C-4290-B72F-D454F8A18586}" destId="{C2EAA877-D87B-476B-9FBA-770417B2EC8F}" srcOrd="0" destOrd="0" presId="urn:microsoft.com/office/officeart/2005/8/layout/vList2"/>
    <dgm:cxn modelId="{F2AEFEC6-72D2-40B4-9F2B-14A307F17B46}" type="presParOf" srcId="{6B8325A6-E38D-4088-854B-D6BE57133B88}" destId="{575FA0ED-B533-491D-979C-7A7A129E9D5C}" srcOrd="0" destOrd="0" presId="urn:microsoft.com/office/officeart/2005/8/layout/vList2"/>
    <dgm:cxn modelId="{AEBDD1C5-2781-4D28-8308-774512D36E3D}" type="presParOf" srcId="{6B8325A6-E38D-4088-854B-D6BE57133B88}" destId="{21273E1A-9839-4586-B30A-FF86D51ED5E9}" srcOrd="1" destOrd="0" presId="urn:microsoft.com/office/officeart/2005/8/layout/vList2"/>
    <dgm:cxn modelId="{A843DF44-C650-4696-88BC-5BE3F2A54F15}" type="presParOf" srcId="{6B8325A6-E38D-4088-854B-D6BE57133B88}" destId="{C32A0456-1CBC-4963-BECB-E8F058EE2191}" srcOrd="2" destOrd="0" presId="urn:microsoft.com/office/officeart/2005/8/layout/vList2"/>
    <dgm:cxn modelId="{18987860-8215-405B-9FDB-F59C85623EB3}" type="presParOf" srcId="{6B8325A6-E38D-4088-854B-D6BE57133B88}" destId="{C2EAA877-D87B-476B-9FBA-770417B2EC8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5FA0ED-B533-491D-979C-7A7A129E9D5C}">
      <dsp:nvSpPr>
        <dsp:cNvPr id="0" name=""/>
        <dsp:cNvSpPr/>
      </dsp:nvSpPr>
      <dsp:spPr>
        <a:xfrm>
          <a:off x="0" y="26784"/>
          <a:ext cx="10515600" cy="12712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300" kern="1200" dirty="0" smtClean="0"/>
            <a:t>OVERRUN</a:t>
          </a:r>
          <a:endParaRPr lang="zh-CN" altLang="en-US" sz="5300" kern="1200" dirty="0"/>
        </a:p>
      </dsp:txBody>
      <dsp:txXfrm>
        <a:off x="62055" y="88839"/>
        <a:ext cx="10391490" cy="1147095"/>
      </dsp:txXfrm>
    </dsp:sp>
    <dsp:sp modelId="{21273E1A-9839-4586-B30A-FF86D51ED5E9}">
      <dsp:nvSpPr>
        <dsp:cNvPr id="0" name=""/>
        <dsp:cNvSpPr/>
      </dsp:nvSpPr>
      <dsp:spPr>
        <a:xfrm>
          <a:off x="0" y="1297989"/>
          <a:ext cx="10515600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4100" kern="1200"/>
        </a:p>
      </dsp:txBody>
      <dsp:txXfrm>
        <a:off x="0" y="1297989"/>
        <a:ext cx="10515600" cy="877680"/>
      </dsp:txXfrm>
    </dsp:sp>
    <dsp:sp modelId="{C32A0456-1CBC-4963-BECB-E8F058EE2191}">
      <dsp:nvSpPr>
        <dsp:cNvPr id="0" name=""/>
        <dsp:cNvSpPr/>
      </dsp:nvSpPr>
      <dsp:spPr>
        <a:xfrm>
          <a:off x="0" y="2175669"/>
          <a:ext cx="10515600" cy="12712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300" kern="1200" dirty="0" smtClean="0"/>
            <a:t>UNDERRUN</a:t>
          </a:r>
          <a:endParaRPr lang="zh-CN" altLang="en-US" sz="5300" kern="1200" dirty="0"/>
        </a:p>
      </dsp:txBody>
      <dsp:txXfrm>
        <a:off x="62055" y="2237724"/>
        <a:ext cx="10391490" cy="1147095"/>
      </dsp:txXfrm>
    </dsp:sp>
    <dsp:sp modelId="{C2EAA877-D87B-476B-9FBA-770417B2EC8F}">
      <dsp:nvSpPr>
        <dsp:cNvPr id="0" name=""/>
        <dsp:cNvSpPr/>
      </dsp:nvSpPr>
      <dsp:spPr>
        <a:xfrm>
          <a:off x="0" y="3446874"/>
          <a:ext cx="10515600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4100" kern="1200"/>
        </a:p>
      </dsp:txBody>
      <dsp:txXfrm>
        <a:off x="0" y="3446874"/>
        <a:ext cx="10515600" cy="877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4B6D-CE08-4440-BF66-1FA5CC6BD62E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51F9-DD1A-45F5-B22D-C560B4F7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64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4B6D-CE08-4440-BF66-1FA5CC6BD62E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51F9-DD1A-45F5-B22D-C560B4F7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61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4B6D-CE08-4440-BF66-1FA5CC6BD62E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51F9-DD1A-45F5-B22D-C560B4F7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7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4B6D-CE08-4440-BF66-1FA5CC6BD62E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51F9-DD1A-45F5-B22D-C560B4F7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5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4B6D-CE08-4440-BF66-1FA5CC6BD62E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51F9-DD1A-45F5-B22D-C560B4F7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51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4B6D-CE08-4440-BF66-1FA5CC6BD62E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51F9-DD1A-45F5-B22D-C560B4F7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46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4B6D-CE08-4440-BF66-1FA5CC6BD62E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51F9-DD1A-45F5-B22D-C560B4F7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59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4B6D-CE08-4440-BF66-1FA5CC6BD62E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51F9-DD1A-45F5-B22D-C560B4F7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09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4B6D-CE08-4440-BF66-1FA5CC6BD62E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51F9-DD1A-45F5-B22D-C560B4F7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4B6D-CE08-4440-BF66-1FA5CC6BD62E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51F9-DD1A-45F5-B22D-C560B4F7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39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4B6D-CE08-4440-BF66-1FA5CC6BD62E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51F9-DD1A-45F5-B22D-C560B4F7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6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4B6D-CE08-4440-BF66-1FA5CC6BD62E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451F9-DD1A-45F5-B22D-C560B4F7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4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Audio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39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SPDIF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6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DMIC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0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音频接口协议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</a:pPr>
            <a:r>
              <a:rPr lang="en-US" altLang="zh-CN" dirty="0"/>
              <a:t>I2S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zh-CN" dirty="0"/>
              <a:t>I2S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zh-CN" dirty="0"/>
              <a:t>IJ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zh-CN" dirty="0"/>
              <a:t>RJ</a:t>
            </a:r>
          </a:p>
          <a:p>
            <a:pPr>
              <a:spcBef>
                <a:spcPts val="700"/>
              </a:spcBef>
            </a:pPr>
            <a:r>
              <a:rPr lang="en-US" altLang="zh-CN" dirty="0"/>
              <a:t>PCM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zh-CN" dirty="0"/>
              <a:t>PCM[A/B]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zh-CN" dirty="0"/>
              <a:t>DSP[A/B]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zh-CN" dirty="0"/>
              <a:t>TDM128</a:t>
            </a:r>
            <a:r>
              <a:rPr lang="zh-CN" altLang="en-US" dirty="0"/>
              <a:t>（</a:t>
            </a:r>
            <a:r>
              <a:rPr lang="en-US" altLang="zh-CN" dirty="0"/>
              <a:t>TDM1[A/B]</a:t>
            </a:r>
            <a:r>
              <a:rPr lang="zh-CN" altLang="en-US" dirty="0"/>
              <a:t>）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zh-CN" dirty="0"/>
              <a:t>TDM256</a:t>
            </a:r>
            <a:r>
              <a:rPr lang="zh-CN" altLang="en-US" dirty="0"/>
              <a:t>（</a:t>
            </a:r>
            <a:r>
              <a:rPr lang="en-US" altLang="zh-CN" dirty="0"/>
              <a:t>TDM2[A/B]</a:t>
            </a:r>
            <a:r>
              <a:rPr lang="zh-CN" altLang="en-US" dirty="0"/>
              <a:t>）</a:t>
            </a:r>
          </a:p>
          <a:p>
            <a:pPr>
              <a:spcBef>
                <a:spcPts val="675"/>
              </a:spcBef>
            </a:pPr>
            <a:r>
              <a:rPr lang="en-US" altLang="zh-CN" sz="2700" dirty="0"/>
              <a:t>SPDIF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41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981200" y="190501"/>
            <a:ext cx="82296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/>
              <a:t>I2S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766719"/>
              </p:ext>
            </p:extLst>
          </p:nvPr>
        </p:nvGraphicFramePr>
        <p:xfrm>
          <a:off x="3126498" y="1092863"/>
          <a:ext cx="5939003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3" imgW="5886360" imgH="6781680" progId="PBrush">
                  <p:embed/>
                </p:oleObj>
              </mc:Choice>
              <mc:Fallback>
                <p:oleObj r:id="rId3" imgW="5886360" imgH="678168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6498" y="1092863"/>
                        <a:ext cx="5939003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511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981200" y="190501"/>
            <a:ext cx="82296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/>
              <a:t>DSP Mode A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85875"/>
            <a:ext cx="8229600" cy="473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017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981200" y="190501"/>
            <a:ext cx="82296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/>
              <a:t>DSP Mode B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04914"/>
            <a:ext cx="822960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7896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981200" y="190501"/>
            <a:ext cx="82296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/>
              <a:t>TDM1 A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14525"/>
            <a:ext cx="8229600" cy="347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8733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981200" y="190501"/>
            <a:ext cx="82296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/>
              <a:t>TDM1 B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93875"/>
            <a:ext cx="82296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5732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981200" y="190501"/>
            <a:ext cx="82296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/>
              <a:t>TDM2 A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64" y="1174750"/>
            <a:ext cx="710247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0139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981200" y="190501"/>
            <a:ext cx="82296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/>
              <a:t>TDM2 B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1174750"/>
            <a:ext cx="65214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535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主要内容：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+mn-ea"/>
                <a:cs typeface="Times New Roman" panose="02020603050405020304" pitchFamily="18" charset="0"/>
              </a:rPr>
              <a:t>硬件电路</a:t>
            </a:r>
            <a:endParaRPr lang="en-US" altLang="zh-CN" sz="4000" dirty="0" smtClean="0">
              <a:latin typeface="+mn-ea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4000" dirty="0" smtClean="0">
                <a:latin typeface="+mn-ea"/>
                <a:cs typeface="Times New Roman" panose="02020603050405020304" pitchFamily="18" charset="0"/>
              </a:rPr>
              <a:t>Audio</a:t>
            </a:r>
            <a:r>
              <a:rPr lang="zh-CN" altLang="en-US" sz="4000" dirty="0" smtClean="0">
                <a:latin typeface="+mn-ea"/>
                <a:cs typeface="Times New Roman" panose="02020603050405020304" pitchFamily="18" charset="0"/>
              </a:rPr>
              <a:t>控制器（</a:t>
            </a:r>
            <a:r>
              <a:rPr lang="en-US" altLang="zh-CN" sz="4000" dirty="0" smtClean="0">
                <a:latin typeface="+mn-ea"/>
                <a:cs typeface="Times New Roman" panose="02020603050405020304" pitchFamily="18" charset="0"/>
              </a:rPr>
              <a:t>BAIC</a:t>
            </a:r>
            <a:r>
              <a:rPr lang="zh-CN" altLang="en-US" sz="4000" dirty="0" smtClean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4000" dirty="0" smtClean="0">
                <a:latin typeface="+mn-ea"/>
                <a:cs typeface="Times New Roman" panose="02020603050405020304" pitchFamily="18" charset="0"/>
              </a:rPr>
              <a:t>SPDIF</a:t>
            </a:r>
            <a:r>
              <a:rPr lang="zh-CN" altLang="en-US" sz="4000" dirty="0" smtClean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4000" dirty="0" smtClean="0">
                <a:latin typeface="+mn-ea"/>
                <a:cs typeface="Times New Roman" panose="02020603050405020304" pitchFamily="18" charset="0"/>
              </a:rPr>
              <a:t>DMIC</a:t>
            </a:r>
            <a:r>
              <a:rPr lang="zh-CN" altLang="en-US" sz="4000" dirty="0" smtClean="0">
                <a:latin typeface="+mn-ea"/>
                <a:cs typeface="Times New Roman" panose="02020603050405020304" pitchFamily="18" charset="0"/>
              </a:rPr>
              <a:t>）</a:t>
            </a:r>
            <a:endParaRPr lang="en-US" altLang="zh-CN" sz="4000" dirty="0" smtClean="0">
              <a:latin typeface="+mn-ea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+mn-ea"/>
                <a:cs typeface="Times New Roman" panose="02020603050405020304" pitchFamily="18" charset="0"/>
              </a:rPr>
              <a:t>音频接口协议</a:t>
            </a:r>
            <a:endParaRPr lang="en-US" altLang="zh-CN" sz="4000" dirty="0" smtClean="0">
              <a:latin typeface="+mn-ea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4000" dirty="0" smtClean="0">
                <a:latin typeface="+mn-ea"/>
                <a:cs typeface="Times New Roman" panose="02020603050405020304" pitchFamily="18" charset="0"/>
              </a:rPr>
              <a:t>ALSA</a:t>
            </a:r>
            <a:r>
              <a:rPr lang="zh-CN" altLang="en-US" sz="4000" dirty="0" smtClean="0">
                <a:latin typeface="+mn-ea"/>
                <a:cs typeface="Times New Roman" panose="02020603050405020304" pitchFamily="18" charset="0"/>
              </a:rPr>
              <a:t>框架</a:t>
            </a:r>
            <a:endParaRPr lang="en-US" altLang="zh-CN" sz="4000" dirty="0" smtClean="0">
              <a:latin typeface="+mn-ea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4000" dirty="0" smtClean="0">
                <a:latin typeface="+mn-ea"/>
                <a:cs typeface="Times New Roman" panose="02020603050405020304" pitchFamily="18" charset="0"/>
              </a:rPr>
              <a:t>DPCM</a:t>
            </a:r>
            <a:r>
              <a:rPr lang="zh-CN" altLang="en-US" sz="4000" dirty="0" smtClean="0">
                <a:latin typeface="+mn-ea"/>
                <a:cs typeface="Times New Roman" panose="02020603050405020304" pitchFamily="18" charset="0"/>
              </a:rPr>
              <a:t>的工作原理</a:t>
            </a:r>
            <a:endParaRPr lang="en-US" altLang="zh-CN" sz="4000" dirty="0" smtClean="0">
              <a:latin typeface="+mn-ea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4000" dirty="0" smtClean="0">
                <a:latin typeface="+mn-ea"/>
                <a:cs typeface="Times New Roman" panose="02020603050405020304" pitchFamily="18" charset="0"/>
              </a:rPr>
              <a:t>Audio2.0</a:t>
            </a:r>
            <a:r>
              <a:rPr lang="zh-CN" altLang="en-US" sz="4000" dirty="0" smtClean="0">
                <a:latin typeface="+mn-ea"/>
                <a:cs typeface="Times New Roman" panose="02020603050405020304" pitchFamily="18" charset="0"/>
              </a:rPr>
              <a:t>驱动的设计</a:t>
            </a:r>
            <a:endParaRPr lang="en-US" altLang="zh-CN" sz="4000" dirty="0" smtClean="0">
              <a:latin typeface="+mn-ea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+mn-ea"/>
                <a:cs typeface="Times New Roman" panose="02020603050405020304" pitchFamily="18" charset="0"/>
              </a:rPr>
              <a:t>驱动的使用方法</a:t>
            </a:r>
            <a:endParaRPr lang="zh-CN" altLang="en-US" sz="40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7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/>
              <a:t>IEC958</a:t>
            </a:r>
            <a:r>
              <a:rPr lang="zh-CN" altLang="en-GB" sz="3200"/>
              <a:t>通讯协议架构 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81338" y="1273177"/>
            <a:ext cx="5715000" cy="3028950"/>
          </a:xfrm>
          <a:noFill/>
          <a:ln/>
        </p:spPr>
      </p:pic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4419601"/>
            <a:ext cx="57150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295775" y="5994400"/>
            <a:ext cx="20121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GB"/>
              <a:t>子框架</a:t>
            </a:r>
            <a:r>
              <a:rPr lang="en-GB" altLang="zh-CN"/>
              <a:t>(Sub Frame)</a:t>
            </a:r>
          </a:p>
        </p:txBody>
      </p:sp>
    </p:spTree>
    <p:extLst>
      <p:ext uri="{BB962C8B-B14F-4D97-AF65-F5344CB8AC3E}">
        <p14:creationId xmlns:p14="http://schemas.microsoft.com/office/powerpoint/2010/main" val="169178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981200" y="190501"/>
            <a:ext cx="82296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/>
              <a:t>SPDIF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981200" y="117475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9" y="863600"/>
            <a:ext cx="54133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451101" y="5410200"/>
            <a:ext cx="670940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altLang="zh-CN"/>
              <a:t>IEC958</a:t>
            </a:r>
            <a:r>
              <a:rPr lang="zh-CN" altLang="en-GB"/>
              <a:t>在传输数据时使用双向双相符号编码</a:t>
            </a:r>
            <a:r>
              <a:rPr lang="en-GB" altLang="zh-CN"/>
              <a:t>(Biphase Mark Code)</a:t>
            </a:r>
            <a:r>
              <a:rPr lang="zh-CN" altLang="en-GB"/>
              <a:t>，</a:t>
            </a:r>
          </a:p>
          <a:p>
            <a:r>
              <a:rPr lang="zh-CN" altLang="en-GB"/>
              <a:t>简称</a:t>
            </a:r>
            <a:r>
              <a:rPr lang="en-GB" altLang="zh-CN"/>
              <a:t>BMC</a:t>
            </a:r>
            <a:r>
              <a:rPr lang="zh-CN" altLang="en-GB"/>
              <a:t>，属于一种相位调制</a:t>
            </a:r>
            <a:r>
              <a:rPr lang="en-GB" altLang="zh-CN"/>
              <a:t>(phase modulation)</a:t>
            </a:r>
            <a:r>
              <a:rPr lang="zh-CN" altLang="en-GB"/>
              <a:t>的编码方法，</a:t>
            </a:r>
          </a:p>
          <a:p>
            <a:r>
              <a:rPr lang="zh-CN" altLang="en-GB"/>
              <a:t>是将时钟讯号和数据讯号混合在一起传输的编码方法。 </a:t>
            </a:r>
          </a:p>
        </p:txBody>
      </p:sp>
    </p:spTree>
    <p:extLst>
      <p:ext uri="{BB962C8B-B14F-4D97-AF65-F5344CB8AC3E}">
        <p14:creationId xmlns:p14="http://schemas.microsoft.com/office/powerpoint/2010/main" val="28214309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ALSA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831" y="1513267"/>
            <a:ext cx="7990338" cy="493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3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594" y="181195"/>
            <a:ext cx="8939284" cy="59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9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注册接口：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altLang="zh-CN" sz="4400" b="1" dirty="0" smtClean="0"/>
              <a:t>CPU </a:t>
            </a:r>
            <a:r>
              <a:rPr lang="en-US" altLang="zh-CN" sz="4400" b="1" dirty="0" err="1" smtClean="0"/>
              <a:t>dai</a:t>
            </a:r>
            <a:endParaRPr lang="en-US" altLang="zh-CN" sz="4400" b="1" dirty="0" smtClean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snd_soc_register_component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device *</a:t>
            </a:r>
            <a:r>
              <a:rPr lang="en-US" altLang="zh-CN" dirty="0" err="1"/>
              <a:t>dev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                 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snd_soc_component_driver</a:t>
            </a:r>
            <a:r>
              <a:rPr lang="en-US" altLang="zh-CN" dirty="0"/>
              <a:t> *</a:t>
            </a:r>
            <a:r>
              <a:rPr lang="en-US" altLang="zh-CN" dirty="0" err="1"/>
              <a:t>cmpnt_drv</a:t>
            </a:r>
            <a:r>
              <a:rPr lang="en-US" altLang="zh-CN" dirty="0"/>
              <a:t>,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/>
              <a:t>snd_soc_dai_driver</a:t>
            </a:r>
            <a:r>
              <a:rPr lang="en-US" altLang="zh-CN" dirty="0"/>
              <a:t> *</a:t>
            </a:r>
            <a:r>
              <a:rPr lang="en-US" altLang="zh-CN" dirty="0" err="1"/>
              <a:t>dai_drv</a:t>
            </a:r>
            <a:r>
              <a:rPr lang="en-US" altLang="zh-CN" dirty="0"/>
              <a:t>,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num_dai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sz="4200" b="1" dirty="0" smtClean="0"/>
              <a:t>Platform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snd_soc_register_platform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device *</a:t>
            </a:r>
            <a:r>
              <a:rPr lang="en-US" altLang="zh-CN" dirty="0" err="1"/>
              <a:t>dev</a:t>
            </a:r>
            <a:r>
              <a:rPr lang="en-US" altLang="zh-CN" dirty="0"/>
              <a:t>,           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snd_soc_platform_driver</a:t>
            </a:r>
            <a:r>
              <a:rPr lang="en-US" altLang="zh-CN" dirty="0"/>
              <a:t> *</a:t>
            </a:r>
            <a:r>
              <a:rPr lang="en-US" altLang="zh-CN" dirty="0" err="1"/>
              <a:t>platform_drv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sz="4200" b="1" dirty="0" smtClean="0"/>
              <a:t>Codec </a:t>
            </a:r>
            <a:r>
              <a:rPr lang="en-US" altLang="zh-CN" sz="4200" b="1" dirty="0" err="1" smtClean="0"/>
              <a:t>dai</a:t>
            </a:r>
            <a:endParaRPr lang="en-US" altLang="zh-CN" sz="4200" b="1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snd_soc_register_codec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device *</a:t>
            </a:r>
            <a:r>
              <a:rPr lang="en-US" altLang="zh-CN" dirty="0" err="1"/>
              <a:t>dev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snd_soc_codec_driver</a:t>
            </a:r>
            <a:r>
              <a:rPr lang="en-US" altLang="zh-CN" dirty="0"/>
              <a:t> *</a:t>
            </a:r>
            <a:r>
              <a:rPr lang="en-US" altLang="zh-CN" dirty="0" err="1"/>
              <a:t>codec_drv</a:t>
            </a:r>
            <a:r>
              <a:rPr lang="en-US" altLang="zh-CN" dirty="0"/>
              <a:t>,     </a:t>
            </a:r>
          </a:p>
          <a:p>
            <a:pPr marL="0" indent="0">
              <a:buNone/>
            </a:pPr>
            <a:r>
              <a:rPr lang="en-US" altLang="zh-CN" dirty="0"/>
              <a:t>             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snd_soc_dai_driver</a:t>
            </a:r>
            <a:r>
              <a:rPr lang="en-US" altLang="zh-CN" dirty="0"/>
              <a:t> *</a:t>
            </a:r>
            <a:r>
              <a:rPr lang="en-US" altLang="zh-CN" dirty="0" err="1"/>
              <a:t>dai_drv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num_dai</a:t>
            </a:r>
            <a:r>
              <a:rPr lang="en-US" altLang="zh-CN" dirty="0"/>
              <a:t>)                                      </a:t>
            </a:r>
          </a:p>
          <a:p>
            <a:r>
              <a:rPr lang="en-US" altLang="zh-CN" sz="4200" b="1" dirty="0" smtClean="0"/>
              <a:t>Machine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devm_snd_soc_register_card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device *</a:t>
            </a:r>
            <a:r>
              <a:rPr lang="en-US" altLang="zh-CN" dirty="0" err="1"/>
              <a:t>dev</a:t>
            </a:r>
            <a:r>
              <a:rPr lang="en-US" altLang="zh-CN" dirty="0"/>
              <a:t>,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snd_soc_card</a:t>
            </a:r>
            <a:r>
              <a:rPr lang="en-US" altLang="zh-CN" dirty="0"/>
              <a:t> *card)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3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6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硬件的软件抽象</a:t>
            </a:r>
            <a:r>
              <a:rPr lang="en-US" altLang="zh-CN" dirty="0" smtClean="0"/>
              <a:t>---ASOC</a:t>
            </a:r>
            <a:endParaRPr lang="zh-CN" altLang="en-US" dirty="0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2926" y="2044918"/>
            <a:ext cx="2800350" cy="3295650"/>
          </a:xfrm>
          <a:prstGeom prst="rect">
            <a:avLst/>
          </a:prstGeom>
        </p:spPr>
      </p:pic>
      <p:pic>
        <p:nvPicPr>
          <p:cNvPr id="15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32458" y="2044918"/>
            <a:ext cx="7580900" cy="315529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607355" y="5691116"/>
            <a:ext cx="297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accent4">
                    <a:lumMod val="75000"/>
                  </a:schemeClr>
                </a:solidFill>
              </a:rPr>
              <a:t>SRC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</a:rPr>
              <a:t>:Sampling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 Rate Convertor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48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代码：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6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DMA</a:t>
            </a:r>
            <a:r>
              <a:rPr lang="zh-CN" altLang="en-US" dirty="0"/>
              <a:t> 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1968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46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61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主要参数：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采样率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声道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位宽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6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DAPM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7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放音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DPCM</a:t>
            </a:r>
            <a:r>
              <a:rPr lang="zh-CN" altLang="en-US" dirty="0" smtClean="0"/>
              <a:t>的工作原理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7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Audio2.0</a:t>
            </a:r>
            <a:r>
              <a:rPr lang="zh-CN" altLang="en-US" dirty="0" smtClean="0"/>
              <a:t>驱动的设计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驱动的使用方法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7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硬件电路</a:t>
            </a:r>
            <a:endParaRPr lang="zh-CN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5875" y="2072481"/>
            <a:ext cx="962025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65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逻辑结构</a:t>
            </a:r>
            <a:endParaRPr lang="zh-CN" alt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44" y="1690688"/>
            <a:ext cx="10087511" cy="401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241946" y="6073254"/>
            <a:ext cx="577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注：</a:t>
            </a:r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ASOC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根据此结构进行抽象，将其分为四个不同的域</a:t>
            </a:r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7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硬件连线</a:t>
            </a:r>
            <a:endParaRPr lang="zh-CN" altLang="en-US" sz="4000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4137" y="2057400"/>
            <a:ext cx="6922328" cy="3354994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MCLK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主要提供工作时钟，不同的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codec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所需的不同（一般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24MHz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LRCLK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有用进行帧的同步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BCLK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进行数据同步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传输数据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5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BAIC&lt;=&gt;Codec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Master</a:t>
            </a:r>
          </a:p>
          <a:p>
            <a:pPr lvl="1"/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由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Audio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控制器提供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Codec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所需的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BCLK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LRCLK</a:t>
            </a:r>
          </a:p>
          <a:p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Slave</a:t>
            </a:r>
          </a:p>
          <a:p>
            <a:pPr lvl="1"/>
            <a:r>
              <a:rPr lang="zh-CN" altLang="en-US" dirty="0">
                <a:latin typeface="+mn-ea"/>
                <a:cs typeface="Times New Roman" panose="02020603050405020304" pitchFamily="18" charset="0"/>
              </a:rPr>
              <a:t>只需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要提供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MCLK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，而数据传输所需要的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BCLK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LRCLK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均由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Codec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自己提供，此时就需要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Codec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自己进行分频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99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Audio</a:t>
            </a:r>
            <a:r>
              <a:rPr lang="zh-CN" altLang="en-US" dirty="0" smtClean="0"/>
              <a:t>控制器</a:t>
            </a:r>
            <a:endParaRPr lang="zh-CN" alt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009" y="1378423"/>
            <a:ext cx="8511254" cy="4907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01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</TotalTime>
  <Words>347</Words>
  <Application>Microsoft Office PowerPoint</Application>
  <PresentationFormat>宽屏</PresentationFormat>
  <Paragraphs>90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宋体</vt:lpstr>
      <vt:lpstr>Arial</vt:lpstr>
      <vt:lpstr>Calibri</vt:lpstr>
      <vt:lpstr>Calibri Light</vt:lpstr>
      <vt:lpstr>Times New Roman</vt:lpstr>
      <vt:lpstr>Wingdings</vt:lpstr>
      <vt:lpstr>Office Theme</vt:lpstr>
      <vt:lpstr>Audio</vt:lpstr>
      <vt:lpstr>主要内容：</vt:lpstr>
      <vt:lpstr>主要参数：</vt:lpstr>
      <vt:lpstr>硬件电路</vt:lpstr>
      <vt:lpstr>逻辑结构</vt:lpstr>
      <vt:lpstr>硬件连线</vt:lpstr>
      <vt:lpstr>BAIC&lt;=&gt;Codec</vt:lpstr>
      <vt:lpstr>Audio控制器</vt:lpstr>
      <vt:lpstr>BAIC</vt:lpstr>
      <vt:lpstr>SPDIF</vt:lpstr>
      <vt:lpstr>DMIC</vt:lpstr>
      <vt:lpstr>音频接口协议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IEC958通讯协议架构 </vt:lpstr>
      <vt:lpstr>PowerPoint 演示文稿</vt:lpstr>
      <vt:lpstr>ALSA</vt:lpstr>
      <vt:lpstr>PowerPoint 演示文稿</vt:lpstr>
      <vt:lpstr>注册接口：</vt:lpstr>
      <vt:lpstr>初始化：</vt:lpstr>
      <vt:lpstr>硬件的软件抽象---ASOC</vt:lpstr>
      <vt:lpstr>代码：</vt:lpstr>
      <vt:lpstr>DMA buffer管理</vt:lpstr>
      <vt:lpstr>注册：</vt:lpstr>
      <vt:lpstr>DAPM</vt:lpstr>
      <vt:lpstr>放音</vt:lpstr>
      <vt:lpstr>DPCM的工作原理</vt:lpstr>
      <vt:lpstr>Audio2.0驱动的设计</vt:lpstr>
      <vt:lpstr>驱动的使用方法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</dc:title>
  <dc:creator>WangQuan</dc:creator>
  <cp:lastModifiedBy>WangQuan</cp:lastModifiedBy>
  <cp:revision>23</cp:revision>
  <cp:lastPrinted>2017-09-03T06:46:02Z</cp:lastPrinted>
  <dcterms:created xsi:type="dcterms:W3CDTF">2017-09-03T02:55:19Z</dcterms:created>
  <dcterms:modified xsi:type="dcterms:W3CDTF">2017-09-03T17:42:56Z</dcterms:modified>
</cp:coreProperties>
</file>