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7" r:id="rId6"/>
    <p:sldId id="259" r:id="rId7"/>
    <p:sldId id="265" r:id="rId8"/>
    <p:sldId id="266" r:id="rId9"/>
    <p:sldId id="268" r:id="rId10"/>
    <p:sldId id="269" r:id="rId11"/>
    <p:sldId id="270" r:id="rId12"/>
    <p:sldId id="278" r:id="rId13"/>
    <p:sldId id="279" r:id="rId14"/>
    <p:sldId id="271" r:id="rId15"/>
    <p:sldId id="276" r:id="rId16"/>
    <p:sldId id="275" r:id="rId17"/>
    <p:sldId id="281" r:id="rId18"/>
    <p:sldId id="273" r:id="rId19"/>
    <p:sldId id="272" r:id="rId20"/>
    <p:sldId id="283" r:id="rId21"/>
    <p:sldId id="282" r:id="rId22"/>
    <p:sldId id="284" r:id="rId23"/>
    <p:sldId id="285" r:id="rId24"/>
    <p:sldId id="286" r:id="rId25"/>
    <p:sldId id="280" r:id="rId26"/>
    <p:sldId id="287" r:id="rId27"/>
    <p:sldId id="262" r:id="rId28"/>
    <p:sldId id="288" r:id="rId29"/>
    <p:sldId id="289" r:id="rId30"/>
    <p:sldId id="290" r:id="rId31"/>
    <p:sldId id="260"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2BDCC-A4D0-4C8B-BB12-3196181BF158}"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zh-CN" altLang="en-US"/>
        </a:p>
      </dgm:t>
    </dgm:pt>
    <dgm:pt modelId="{C7AD21DD-6407-4AEA-9AE3-2D571E49BFEC}">
      <dgm:prSet phldrT="[文本]"/>
      <dgm:spPr/>
      <dgm:t>
        <a:bodyPr/>
        <a:lstStyle/>
        <a:p>
          <a:r>
            <a:rPr lang="zh-CN" altLang="en-US" dirty="0" smtClean="0"/>
            <a:t>进程产生</a:t>
          </a:r>
          <a:endParaRPr lang="zh-CN" altLang="en-US" dirty="0"/>
        </a:p>
      </dgm:t>
    </dgm:pt>
    <dgm:pt modelId="{0C062645-2471-482E-9B27-A90F730DBAEA}" type="parTrans" cxnId="{84C43BEC-7C15-4109-B60B-93FA6647CE1B}">
      <dgm:prSet/>
      <dgm:spPr/>
      <dgm:t>
        <a:bodyPr/>
        <a:lstStyle/>
        <a:p>
          <a:endParaRPr lang="zh-CN" altLang="en-US"/>
        </a:p>
      </dgm:t>
    </dgm:pt>
    <dgm:pt modelId="{F011939B-8C26-4A7B-8789-E3268F650ABA}" type="sibTrans" cxnId="{84C43BEC-7C15-4109-B60B-93FA6647CE1B}">
      <dgm:prSet/>
      <dgm:spPr/>
      <dgm:t>
        <a:bodyPr/>
        <a:lstStyle/>
        <a:p>
          <a:endParaRPr lang="zh-CN" altLang="en-US"/>
        </a:p>
      </dgm:t>
    </dgm:pt>
    <dgm:pt modelId="{C962DDD1-AF50-48FA-8EC4-2C6B896F7938}">
      <dgm:prSet phldrT="[文本]"/>
      <dgm:spPr/>
      <dgm:t>
        <a:bodyPr/>
        <a:lstStyle/>
        <a:p>
          <a:r>
            <a:rPr lang="zh-CN" altLang="en-US" dirty="0" smtClean="0"/>
            <a:t>进程调度</a:t>
          </a:r>
          <a:endParaRPr lang="zh-CN" altLang="en-US" dirty="0"/>
        </a:p>
      </dgm:t>
    </dgm:pt>
    <dgm:pt modelId="{E9C6D0BD-5568-4951-99BC-5BEF4999C56D}" type="parTrans" cxnId="{B64DF2E3-4542-475B-BC72-AB0BF5B2F765}">
      <dgm:prSet/>
      <dgm:spPr/>
      <dgm:t>
        <a:bodyPr/>
        <a:lstStyle/>
        <a:p>
          <a:endParaRPr lang="zh-CN" altLang="en-US"/>
        </a:p>
      </dgm:t>
    </dgm:pt>
    <dgm:pt modelId="{54374F7F-DFA6-4980-A48F-E45441603E6F}" type="sibTrans" cxnId="{B64DF2E3-4542-475B-BC72-AB0BF5B2F765}">
      <dgm:prSet/>
      <dgm:spPr/>
      <dgm:t>
        <a:bodyPr/>
        <a:lstStyle/>
        <a:p>
          <a:endParaRPr lang="zh-CN" altLang="en-US"/>
        </a:p>
      </dgm:t>
    </dgm:pt>
    <dgm:pt modelId="{8F472425-DF98-4463-BB15-653CDC65F666}">
      <dgm:prSet phldrT="[文本]"/>
      <dgm:spPr/>
      <dgm:t>
        <a:bodyPr/>
        <a:lstStyle/>
        <a:p>
          <a:r>
            <a:rPr lang="zh-CN" altLang="en-US" dirty="0" smtClean="0"/>
            <a:t>实际应用</a:t>
          </a:r>
          <a:endParaRPr lang="zh-CN" altLang="en-US" dirty="0"/>
        </a:p>
      </dgm:t>
    </dgm:pt>
    <dgm:pt modelId="{F7EEC4F7-EEBD-4B38-A59E-3CA980A39803}" type="parTrans" cxnId="{77386BCC-6131-4F97-8241-6856D9DBF647}">
      <dgm:prSet/>
      <dgm:spPr/>
      <dgm:t>
        <a:bodyPr/>
        <a:lstStyle/>
        <a:p>
          <a:endParaRPr lang="zh-CN" altLang="en-US"/>
        </a:p>
      </dgm:t>
    </dgm:pt>
    <dgm:pt modelId="{B0BACD3C-70EA-40F1-8398-95A873219F00}" type="sibTrans" cxnId="{77386BCC-6131-4F97-8241-6856D9DBF647}">
      <dgm:prSet/>
      <dgm:spPr/>
      <dgm:t>
        <a:bodyPr/>
        <a:lstStyle/>
        <a:p>
          <a:endParaRPr lang="zh-CN" altLang="en-US"/>
        </a:p>
      </dgm:t>
    </dgm:pt>
    <dgm:pt modelId="{46443CFC-11DA-4215-93DE-960878FAD382}" type="pres">
      <dgm:prSet presAssocID="{D8A2BDCC-A4D0-4C8B-BB12-3196181BF158}" presName="linear" presStyleCnt="0">
        <dgm:presLayoutVars>
          <dgm:dir/>
          <dgm:animLvl val="lvl"/>
          <dgm:resizeHandles val="exact"/>
        </dgm:presLayoutVars>
      </dgm:prSet>
      <dgm:spPr/>
      <dgm:t>
        <a:bodyPr/>
        <a:lstStyle/>
        <a:p>
          <a:endParaRPr lang="zh-CN" altLang="en-US"/>
        </a:p>
      </dgm:t>
    </dgm:pt>
    <dgm:pt modelId="{E3139E20-F606-4106-9593-0070DD460A7D}" type="pres">
      <dgm:prSet presAssocID="{C7AD21DD-6407-4AEA-9AE3-2D571E49BFEC}" presName="parentLin" presStyleCnt="0"/>
      <dgm:spPr/>
    </dgm:pt>
    <dgm:pt modelId="{4D71DD53-CF68-4EAD-992A-550B4931396F}" type="pres">
      <dgm:prSet presAssocID="{C7AD21DD-6407-4AEA-9AE3-2D571E49BFEC}" presName="parentLeftMargin" presStyleLbl="node1" presStyleIdx="0" presStyleCnt="3"/>
      <dgm:spPr/>
      <dgm:t>
        <a:bodyPr/>
        <a:lstStyle/>
        <a:p>
          <a:endParaRPr lang="zh-CN" altLang="en-US"/>
        </a:p>
      </dgm:t>
    </dgm:pt>
    <dgm:pt modelId="{C470C324-82D7-4E8B-A39E-5989D2374FE0}" type="pres">
      <dgm:prSet presAssocID="{C7AD21DD-6407-4AEA-9AE3-2D571E49BFEC}" presName="parentText" presStyleLbl="node1" presStyleIdx="0" presStyleCnt="3">
        <dgm:presLayoutVars>
          <dgm:chMax val="0"/>
          <dgm:bulletEnabled val="1"/>
        </dgm:presLayoutVars>
      </dgm:prSet>
      <dgm:spPr/>
      <dgm:t>
        <a:bodyPr/>
        <a:lstStyle/>
        <a:p>
          <a:endParaRPr lang="zh-CN" altLang="en-US"/>
        </a:p>
      </dgm:t>
    </dgm:pt>
    <dgm:pt modelId="{97834E10-49AC-40EE-8B71-94F9B8F1C0D7}" type="pres">
      <dgm:prSet presAssocID="{C7AD21DD-6407-4AEA-9AE3-2D571E49BFEC}" presName="negativeSpace" presStyleCnt="0"/>
      <dgm:spPr/>
    </dgm:pt>
    <dgm:pt modelId="{7E036B31-EB54-4DD9-9600-240C0AD28B23}" type="pres">
      <dgm:prSet presAssocID="{C7AD21DD-6407-4AEA-9AE3-2D571E49BFEC}" presName="childText" presStyleLbl="conFgAcc1" presStyleIdx="0" presStyleCnt="3">
        <dgm:presLayoutVars>
          <dgm:bulletEnabled val="1"/>
        </dgm:presLayoutVars>
      </dgm:prSet>
      <dgm:spPr/>
    </dgm:pt>
    <dgm:pt modelId="{D0FA0CC2-02E7-46C4-854D-4063BDE881BD}" type="pres">
      <dgm:prSet presAssocID="{F011939B-8C26-4A7B-8789-E3268F650ABA}" presName="spaceBetweenRectangles" presStyleCnt="0"/>
      <dgm:spPr/>
    </dgm:pt>
    <dgm:pt modelId="{B898F838-554F-496C-B02A-BC925CA69B80}" type="pres">
      <dgm:prSet presAssocID="{C962DDD1-AF50-48FA-8EC4-2C6B896F7938}" presName="parentLin" presStyleCnt="0"/>
      <dgm:spPr/>
    </dgm:pt>
    <dgm:pt modelId="{5A67D0AF-9EA6-40B4-8E26-0123EA013C95}" type="pres">
      <dgm:prSet presAssocID="{C962DDD1-AF50-48FA-8EC4-2C6B896F7938}" presName="parentLeftMargin" presStyleLbl="node1" presStyleIdx="0" presStyleCnt="3"/>
      <dgm:spPr/>
      <dgm:t>
        <a:bodyPr/>
        <a:lstStyle/>
        <a:p>
          <a:endParaRPr lang="zh-CN" altLang="en-US"/>
        </a:p>
      </dgm:t>
    </dgm:pt>
    <dgm:pt modelId="{A5DEA7BF-E190-460B-B74C-373E2513CAB4}" type="pres">
      <dgm:prSet presAssocID="{C962DDD1-AF50-48FA-8EC4-2C6B896F7938}" presName="parentText" presStyleLbl="node1" presStyleIdx="1" presStyleCnt="3">
        <dgm:presLayoutVars>
          <dgm:chMax val="0"/>
          <dgm:bulletEnabled val="1"/>
        </dgm:presLayoutVars>
      </dgm:prSet>
      <dgm:spPr/>
      <dgm:t>
        <a:bodyPr/>
        <a:lstStyle/>
        <a:p>
          <a:endParaRPr lang="zh-CN" altLang="en-US"/>
        </a:p>
      </dgm:t>
    </dgm:pt>
    <dgm:pt modelId="{D7798CCC-3A0C-4268-A161-7965B1992F1D}" type="pres">
      <dgm:prSet presAssocID="{C962DDD1-AF50-48FA-8EC4-2C6B896F7938}" presName="negativeSpace" presStyleCnt="0"/>
      <dgm:spPr/>
    </dgm:pt>
    <dgm:pt modelId="{D7E0148C-773F-4B8F-9624-1DA6C0240634}" type="pres">
      <dgm:prSet presAssocID="{C962DDD1-AF50-48FA-8EC4-2C6B896F7938}" presName="childText" presStyleLbl="conFgAcc1" presStyleIdx="1" presStyleCnt="3">
        <dgm:presLayoutVars>
          <dgm:bulletEnabled val="1"/>
        </dgm:presLayoutVars>
      </dgm:prSet>
      <dgm:spPr/>
    </dgm:pt>
    <dgm:pt modelId="{BB86A8F8-4D11-4990-B07E-9D8CB002BE9A}" type="pres">
      <dgm:prSet presAssocID="{54374F7F-DFA6-4980-A48F-E45441603E6F}" presName="spaceBetweenRectangles" presStyleCnt="0"/>
      <dgm:spPr/>
    </dgm:pt>
    <dgm:pt modelId="{09C8C666-5BD5-4879-A9D4-FE168557596F}" type="pres">
      <dgm:prSet presAssocID="{8F472425-DF98-4463-BB15-653CDC65F666}" presName="parentLin" presStyleCnt="0"/>
      <dgm:spPr/>
    </dgm:pt>
    <dgm:pt modelId="{8F8BC27B-37D9-4126-B6DA-E1274F3C46A3}" type="pres">
      <dgm:prSet presAssocID="{8F472425-DF98-4463-BB15-653CDC65F666}" presName="parentLeftMargin" presStyleLbl="node1" presStyleIdx="1" presStyleCnt="3"/>
      <dgm:spPr/>
      <dgm:t>
        <a:bodyPr/>
        <a:lstStyle/>
        <a:p>
          <a:endParaRPr lang="zh-CN" altLang="en-US"/>
        </a:p>
      </dgm:t>
    </dgm:pt>
    <dgm:pt modelId="{62E7274D-1D87-46DE-B2C8-0AC2B4F24E44}" type="pres">
      <dgm:prSet presAssocID="{8F472425-DF98-4463-BB15-653CDC65F666}" presName="parentText" presStyleLbl="node1" presStyleIdx="2" presStyleCnt="3">
        <dgm:presLayoutVars>
          <dgm:chMax val="0"/>
          <dgm:bulletEnabled val="1"/>
        </dgm:presLayoutVars>
      </dgm:prSet>
      <dgm:spPr/>
      <dgm:t>
        <a:bodyPr/>
        <a:lstStyle/>
        <a:p>
          <a:endParaRPr lang="zh-CN" altLang="en-US"/>
        </a:p>
      </dgm:t>
    </dgm:pt>
    <dgm:pt modelId="{58208DD4-6951-405A-B73B-2EB0AC3E4936}" type="pres">
      <dgm:prSet presAssocID="{8F472425-DF98-4463-BB15-653CDC65F666}" presName="negativeSpace" presStyleCnt="0"/>
      <dgm:spPr/>
    </dgm:pt>
    <dgm:pt modelId="{9853E935-0592-4566-B7CC-2A8DDF270F9F}" type="pres">
      <dgm:prSet presAssocID="{8F472425-DF98-4463-BB15-653CDC65F666}" presName="childText" presStyleLbl="conFgAcc1" presStyleIdx="2" presStyleCnt="3">
        <dgm:presLayoutVars>
          <dgm:bulletEnabled val="1"/>
        </dgm:presLayoutVars>
      </dgm:prSet>
      <dgm:spPr/>
    </dgm:pt>
  </dgm:ptLst>
  <dgm:cxnLst>
    <dgm:cxn modelId="{0BF54D78-9063-4AEC-8031-68A0907CF71A}" type="presOf" srcId="{C962DDD1-AF50-48FA-8EC4-2C6B896F7938}" destId="{A5DEA7BF-E190-460B-B74C-373E2513CAB4}" srcOrd="1" destOrd="0" presId="urn:microsoft.com/office/officeart/2005/8/layout/list1"/>
    <dgm:cxn modelId="{4B647B43-C88A-48E5-ADF8-4D07C311B546}" type="presOf" srcId="{C7AD21DD-6407-4AEA-9AE3-2D571E49BFEC}" destId="{C470C324-82D7-4E8B-A39E-5989D2374FE0}" srcOrd="1" destOrd="0" presId="urn:microsoft.com/office/officeart/2005/8/layout/list1"/>
    <dgm:cxn modelId="{3A0FB667-1729-4DCD-8813-770EC12D4AB1}" type="presOf" srcId="{C962DDD1-AF50-48FA-8EC4-2C6B896F7938}" destId="{5A67D0AF-9EA6-40B4-8E26-0123EA013C95}" srcOrd="0" destOrd="0" presId="urn:microsoft.com/office/officeart/2005/8/layout/list1"/>
    <dgm:cxn modelId="{4F202952-F6F0-4D33-920C-5393FE7F87ED}" type="presOf" srcId="{8F472425-DF98-4463-BB15-653CDC65F666}" destId="{8F8BC27B-37D9-4126-B6DA-E1274F3C46A3}" srcOrd="0" destOrd="0" presId="urn:microsoft.com/office/officeart/2005/8/layout/list1"/>
    <dgm:cxn modelId="{A017111B-D63F-44DA-913D-CCEAD1EA342C}" type="presOf" srcId="{8F472425-DF98-4463-BB15-653CDC65F666}" destId="{62E7274D-1D87-46DE-B2C8-0AC2B4F24E44}" srcOrd="1" destOrd="0" presId="urn:microsoft.com/office/officeart/2005/8/layout/list1"/>
    <dgm:cxn modelId="{B64DF2E3-4542-475B-BC72-AB0BF5B2F765}" srcId="{D8A2BDCC-A4D0-4C8B-BB12-3196181BF158}" destId="{C962DDD1-AF50-48FA-8EC4-2C6B896F7938}" srcOrd="1" destOrd="0" parTransId="{E9C6D0BD-5568-4951-99BC-5BEF4999C56D}" sibTransId="{54374F7F-DFA6-4980-A48F-E45441603E6F}"/>
    <dgm:cxn modelId="{123E81BC-4B8E-486F-8865-600E64F5A500}" type="presOf" srcId="{D8A2BDCC-A4D0-4C8B-BB12-3196181BF158}" destId="{46443CFC-11DA-4215-93DE-960878FAD382}" srcOrd="0" destOrd="0" presId="urn:microsoft.com/office/officeart/2005/8/layout/list1"/>
    <dgm:cxn modelId="{77386BCC-6131-4F97-8241-6856D9DBF647}" srcId="{D8A2BDCC-A4D0-4C8B-BB12-3196181BF158}" destId="{8F472425-DF98-4463-BB15-653CDC65F666}" srcOrd="2" destOrd="0" parTransId="{F7EEC4F7-EEBD-4B38-A59E-3CA980A39803}" sibTransId="{B0BACD3C-70EA-40F1-8398-95A873219F00}"/>
    <dgm:cxn modelId="{44EEB993-81EE-423C-96B2-256324573B5F}" type="presOf" srcId="{C7AD21DD-6407-4AEA-9AE3-2D571E49BFEC}" destId="{4D71DD53-CF68-4EAD-992A-550B4931396F}" srcOrd="0" destOrd="0" presId="urn:microsoft.com/office/officeart/2005/8/layout/list1"/>
    <dgm:cxn modelId="{84C43BEC-7C15-4109-B60B-93FA6647CE1B}" srcId="{D8A2BDCC-A4D0-4C8B-BB12-3196181BF158}" destId="{C7AD21DD-6407-4AEA-9AE3-2D571E49BFEC}" srcOrd="0" destOrd="0" parTransId="{0C062645-2471-482E-9B27-A90F730DBAEA}" sibTransId="{F011939B-8C26-4A7B-8789-E3268F650ABA}"/>
    <dgm:cxn modelId="{AA1FAEE4-9A29-4DBB-912C-7082DD2600EE}" type="presParOf" srcId="{46443CFC-11DA-4215-93DE-960878FAD382}" destId="{E3139E20-F606-4106-9593-0070DD460A7D}" srcOrd="0" destOrd="0" presId="urn:microsoft.com/office/officeart/2005/8/layout/list1"/>
    <dgm:cxn modelId="{FF05545D-9939-4A27-96C4-56047D210AA6}" type="presParOf" srcId="{E3139E20-F606-4106-9593-0070DD460A7D}" destId="{4D71DD53-CF68-4EAD-992A-550B4931396F}" srcOrd="0" destOrd="0" presId="urn:microsoft.com/office/officeart/2005/8/layout/list1"/>
    <dgm:cxn modelId="{89B472EB-42FF-41B1-A36F-2F4925ED5582}" type="presParOf" srcId="{E3139E20-F606-4106-9593-0070DD460A7D}" destId="{C470C324-82D7-4E8B-A39E-5989D2374FE0}" srcOrd="1" destOrd="0" presId="urn:microsoft.com/office/officeart/2005/8/layout/list1"/>
    <dgm:cxn modelId="{987EBBD7-2B79-48C5-AF72-7CDEB86579DB}" type="presParOf" srcId="{46443CFC-11DA-4215-93DE-960878FAD382}" destId="{97834E10-49AC-40EE-8B71-94F9B8F1C0D7}" srcOrd="1" destOrd="0" presId="urn:microsoft.com/office/officeart/2005/8/layout/list1"/>
    <dgm:cxn modelId="{92C73C29-5DAE-4972-9036-5B2261D70976}" type="presParOf" srcId="{46443CFC-11DA-4215-93DE-960878FAD382}" destId="{7E036B31-EB54-4DD9-9600-240C0AD28B23}" srcOrd="2" destOrd="0" presId="urn:microsoft.com/office/officeart/2005/8/layout/list1"/>
    <dgm:cxn modelId="{954E84A7-003B-4368-A176-0B3319B9BE57}" type="presParOf" srcId="{46443CFC-11DA-4215-93DE-960878FAD382}" destId="{D0FA0CC2-02E7-46C4-854D-4063BDE881BD}" srcOrd="3" destOrd="0" presId="urn:microsoft.com/office/officeart/2005/8/layout/list1"/>
    <dgm:cxn modelId="{EC372C78-6451-4CDE-AFCB-FBDC299B9C33}" type="presParOf" srcId="{46443CFC-11DA-4215-93DE-960878FAD382}" destId="{B898F838-554F-496C-B02A-BC925CA69B80}" srcOrd="4" destOrd="0" presId="urn:microsoft.com/office/officeart/2005/8/layout/list1"/>
    <dgm:cxn modelId="{CA9E489C-27E3-4A0E-AF25-082763C4A6DD}" type="presParOf" srcId="{B898F838-554F-496C-B02A-BC925CA69B80}" destId="{5A67D0AF-9EA6-40B4-8E26-0123EA013C95}" srcOrd="0" destOrd="0" presId="urn:microsoft.com/office/officeart/2005/8/layout/list1"/>
    <dgm:cxn modelId="{9038287C-DF89-4092-8377-545AE07E1D77}" type="presParOf" srcId="{B898F838-554F-496C-B02A-BC925CA69B80}" destId="{A5DEA7BF-E190-460B-B74C-373E2513CAB4}" srcOrd="1" destOrd="0" presId="urn:microsoft.com/office/officeart/2005/8/layout/list1"/>
    <dgm:cxn modelId="{6D36A627-F2DF-4D91-BE92-51D3E561E34F}" type="presParOf" srcId="{46443CFC-11DA-4215-93DE-960878FAD382}" destId="{D7798CCC-3A0C-4268-A161-7965B1992F1D}" srcOrd="5" destOrd="0" presId="urn:microsoft.com/office/officeart/2005/8/layout/list1"/>
    <dgm:cxn modelId="{4B0B8C71-5F6B-46B1-8160-5BD44F0AA343}" type="presParOf" srcId="{46443CFC-11DA-4215-93DE-960878FAD382}" destId="{D7E0148C-773F-4B8F-9624-1DA6C0240634}" srcOrd="6" destOrd="0" presId="urn:microsoft.com/office/officeart/2005/8/layout/list1"/>
    <dgm:cxn modelId="{D418B9F0-0E6D-4638-83D8-C0BAB67270C2}" type="presParOf" srcId="{46443CFC-11DA-4215-93DE-960878FAD382}" destId="{BB86A8F8-4D11-4990-B07E-9D8CB002BE9A}" srcOrd="7" destOrd="0" presId="urn:microsoft.com/office/officeart/2005/8/layout/list1"/>
    <dgm:cxn modelId="{E6FF153D-2133-4848-907A-A4DFD4FCFE78}" type="presParOf" srcId="{46443CFC-11DA-4215-93DE-960878FAD382}" destId="{09C8C666-5BD5-4879-A9D4-FE168557596F}" srcOrd="8" destOrd="0" presId="urn:microsoft.com/office/officeart/2005/8/layout/list1"/>
    <dgm:cxn modelId="{7B81D549-41AF-47CF-926C-56D5043ADDA1}" type="presParOf" srcId="{09C8C666-5BD5-4879-A9D4-FE168557596F}" destId="{8F8BC27B-37D9-4126-B6DA-E1274F3C46A3}" srcOrd="0" destOrd="0" presId="urn:microsoft.com/office/officeart/2005/8/layout/list1"/>
    <dgm:cxn modelId="{3599435F-AFBA-4194-BFDD-6C83129D0002}" type="presParOf" srcId="{09C8C666-5BD5-4879-A9D4-FE168557596F}" destId="{62E7274D-1D87-46DE-B2C8-0AC2B4F24E44}" srcOrd="1" destOrd="0" presId="urn:microsoft.com/office/officeart/2005/8/layout/list1"/>
    <dgm:cxn modelId="{951FAB20-5625-434C-B968-C475B0428FEC}" type="presParOf" srcId="{46443CFC-11DA-4215-93DE-960878FAD382}" destId="{58208DD4-6951-405A-B73B-2EB0AC3E4936}" srcOrd="9" destOrd="0" presId="urn:microsoft.com/office/officeart/2005/8/layout/list1"/>
    <dgm:cxn modelId="{FCBEFC63-0166-40E3-A953-916B8C675BB7}" type="presParOf" srcId="{46443CFC-11DA-4215-93DE-960878FAD382}" destId="{9853E935-0592-4566-B7CC-2A8DDF270F9F}"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BE01C5-6809-4979-9616-DE77F82FA37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A2662C84-E2F9-47A3-9E7E-4F41D774B3C9}">
      <dgm:prSet phldrT="[文本]"/>
      <dgm:spPr/>
      <dgm:t>
        <a:bodyPr/>
        <a:lstStyle/>
        <a:p>
          <a:r>
            <a:rPr lang="en-US" altLang="zh-CN" dirty="0" smtClean="0">
              <a:latin typeface="+mn-ea"/>
              <a:ea typeface="+mn-ea"/>
              <a:cs typeface="Times New Roman" pitchFamily="18" charset="0"/>
            </a:rPr>
            <a:t>Linux</a:t>
          </a:r>
          <a:r>
            <a:rPr lang="zh-CN" altLang="en-US" dirty="0" smtClean="0">
              <a:latin typeface="+mn-ea"/>
              <a:ea typeface="+mn-ea"/>
              <a:cs typeface="Times New Roman" pitchFamily="18" charset="0"/>
            </a:rPr>
            <a:t>系统的启动</a:t>
          </a:r>
          <a:endParaRPr lang="zh-CN" altLang="en-US" dirty="0">
            <a:latin typeface="+mn-ea"/>
            <a:ea typeface="+mn-ea"/>
            <a:cs typeface="Times New Roman" pitchFamily="18" charset="0"/>
          </a:endParaRPr>
        </a:p>
      </dgm:t>
    </dgm:pt>
    <dgm:pt modelId="{0BC137BC-9069-42AF-98B0-F611EE8318C4}" type="parTrans" cxnId="{44AB8027-DDFB-4EFA-B1E3-422B4ADA45F6}">
      <dgm:prSet/>
      <dgm:spPr/>
      <dgm:t>
        <a:bodyPr/>
        <a:lstStyle/>
        <a:p>
          <a:endParaRPr lang="zh-CN" altLang="en-US"/>
        </a:p>
      </dgm:t>
    </dgm:pt>
    <dgm:pt modelId="{58AE3BD7-5FA9-42BC-81D3-50FCF9EAA228}" type="sibTrans" cxnId="{44AB8027-DDFB-4EFA-B1E3-422B4ADA45F6}">
      <dgm:prSet/>
      <dgm:spPr/>
      <dgm:t>
        <a:bodyPr/>
        <a:lstStyle/>
        <a:p>
          <a:endParaRPr lang="zh-CN" altLang="en-US"/>
        </a:p>
      </dgm:t>
    </dgm:pt>
    <dgm:pt modelId="{0487505D-D695-4F0B-871A-3F98CAF9B433}">
      <dgm:prSet phldrT="[文本]"/>
      <dgm:spPr/>
      <dgm:t>
        <a:bodyPr/>
        <a:lstStyle/>
        <a:p>
          <a:r>
            <a:rPr lang="en-US" altLang="zh-CN" dirty="0" smtClean="0">
              <a:latin typeface="+mn-ea"/>
              <a:ea typeface="+mn-ea"/>
              <a:cs typeface="Times New Roman" pitchFamily="18" charset="0"/>
            </a:rPr>
            <a:t>0</a:t>
          </a:r>
          <a:r>
            <a:rPr lang="zh-CN" altLang="en-US" dirty="0" smtClean="0">
              <a:latin typeface="+mn-ea"/>
              <a:ea typeface="+mn-ea"/>
              <a:cs typeface="Times New Roman" pitchFamily="18" charset="0"/>
            </a:rPr>
            <a:t>号进行的由来</a:t>
          </a:r>
          <a:endParaRPr lang="zh-CN" altLang="en-US" dirty="0">
            <a:latin typeface="+mn-ea"/>
            <a:ea typeface="+mn-ea"/>
            <a:cs typeface="Times New Roman" pitchFamily="18" charset="0"/>
          </a:endParaRPr>
        </a:p>
      </dgm:t>
    </dgm:pt>
    <dgm:pt modelId="{B670E18C-31C6-438D-88FD-AEC39BABBE4B}" type="parTrans" cxnId="{92CD3555-B83E-4EAC-90F8-00C89C7E79D8}">
      <dgm:prSet/>
      <dgm:spPr/>
      <dgm:t>
        <a:bodyPr/>
        <a:lstStyle/>
        <a:p>
          <a:endParaRPr lang="zh-CN" altLang="en-US"/>
        </a:p>
      </dgm:t>
    </dgm:pt>
    <dgm:pt modelId="{8209C5BB-DC2C-4617-A26F-F3CF534BDCA5}" type="sibTrans" cxnId="{92CD3555-B83E-4EAC-90F8-00C89C7E79D8}">
      <dgm:prSet/>
      <dgm:spPr/>
      <dgm:t>
        <a:bodyPr/>
        <a:lstStyle/>
        <a:p>
          <a:endParaRPr lang="zh-CN" altLang="en-US"/>
        </a:p>
      </dgm:t>
    </dgm:pt>
    <dgm:pt modelId="{47BD64C8-FF0F-4056-A764-8A7646F87D59}">
      <dgm:prSet phldrT="[文本]"/>
      <dgm:spPr/>
      <dgm:t>
        <a:bodyPr/>
        <a:lstStyle/>
        <a:p>
          <a:r>
            <a:rPr lang="zh-CN" altLang="en-US" dirty="0" smtClean="0"/>
            <a:t>创建</a:t>
          </a:r>
          <a:endParaRPr lang="zh-CN" altLang="en-US" dirty="0"/>
        </a:p>
      </dgm:t>
    </dgm:pt>
    <dgm:pt modelId="{3DE6DF5B-20CD-4135-99E8-52522FF9D3F8}" type="parTrans" cxnId="{90BBD8BB-688C-4C6C-AD90-5CB53277A50C}">
      <dgm:prSet/>
      <dgm:spPr/>
      <dgm:t>
        <a:bodyPr/>
        <a:lstStyle/>
        <a:p>
          <a:endParaRPr lang="zh-CN" altLang="en-US"/>
        </a:p>
      </dgm:t>
    </dgm:pt>
    <dgm:pt modelId="{1E56FCC9-8739-4E6D-95D4-5F47D524B43B}" type="sibTrans" cxnId="{90BBD8BB-688C-4C6C-AD90-5CB53277A50C}">
      <dgm:prSet/>
      <dgm:spPr/>
      <dgm:t>
        <a:bodyPr/>
        <a:lstStyle/>
        <a:p>
          <a:endParaRPr lang="zh-CN" altLang="en-US"/>
        </a:p>
      </dgm:t>
    </dgm:pt>
    <dgm:pt modelId="{71C005E4-3458-4504-888D-C01DE728BF50}">
      <dgm:prSet phldrT="[文本]" custT="1"/>
      <dgm:spPr/>
      <dgm:t>
        <a:bodyPr/>
        <a:lstStyle/>
        <a:p>
          <a:r>
            <a:rPr lang="en-US" altLang="zh-CN" sz="4800" b="1" dirty="0" smtClean="0">
              <a:latin typeface="Times New Roman" pitchFamily="18" charset="0"/>
              <a:cs typeface="Times New Roman" pitchFamily="18" charset="0"/>
            </a:rPr>
            <a:t>fork</a:t>
          </a:r>
          <a:endParaRPr lang="zh-CN" altLang="en-US" sz="4800" b="1" dirty="0">
            <a:latin typeface="Times New Roman" pitchFamily="18" charset="0"/>
            <a:cs typeface="Times New Roman" pitchFamily="18" charset="0"/>
          </a:endParaRPr>
        </a:p>
      </dgm:t>
    </dgm:pt>
    <dgm:pt modelId="{86D0C9A1-D864-429E-9B7A-D73A0560AC26}" type="parTrans" cxnId="{8DAF6FFA-FB04-4C8D-AACF-6DC400062F2E}">
      <dgm:prSet/>
      <dgm:spPr/>
      <dgm:t>
        <a:bodyPr/>
        <a:lstStyle/>
        <a:p>
          <a:endParaRPr lang="zh-CN" altLang="en-US"/>
        </a:p>
      </dgm:t>
    </dgm:pt>
    <dgm:pt modelId="{2A3C3A4E-35A6-4CAA-8E8B-5EF652E7BB38}" type="sibTrans" cxnId="{8DAF6FFA-FB04-4C8D-AACF-6DC400062F2E}">
      <dgm:prSet/>
      <dgm:spPr/>
      <dgm:t>
        <a:bodyPr/>
        <a:lstStyle/>
        <a:p>
          <a:endParaRPr lang="zh-CN" altLang="en-US"/>
        </a:p>
      </dgm:t>
    </dgm:pt>
    <dgm:pt modelId="{50130B17-C6EA-4F6C-A2A1-6F7C61E6A79C}">
      <dgm:prSet phldrT="[文本]"/>
      <dgm:spPr/>
      <dgm:t>
        <a:bodyPr/>
        <a:lstStyle/>
        <a:p>
          <a:r>
            <a:rPr lang="zh-CN" altLang="en-US" dirty="0" smtClean="0"/>
            <a:t>产生</a:t>
          </a:r>
          <a:endParaRPr lang="zh-CN" altLang="en-US" dirty="0"/>
        </a:p>
      </dgm:t>
    </dgm:pt>
    <dgm:pt modelId="{C2673497-D0CB-49CD-A9A5-A4EDADB4720A}" type="sibTrans" cxnId="{72A8C80B-E71D-4095-AD3D-A962AE7697FB}">
      <dgm:prSet/>
      <dgm:spPr/>
      <dgm:t>
        <a:bodyPr/>
        <a:lstStyle/>
        <a:p>
          <a:endParaRPr lang="zh-CN" altLang="en-US"/>
        </a:p>
      </dgm:t>
    </dgm:pt>
    <dgm:pt modelId="{F8C208C5-FA69-49E6-9389-C2D15788AC3E}" type="parTrans" cxnId="{72A8C80B-E71D-4095-AD3D-A962AE7697FB}">
      <dgm:prSet/>
      <dgm:spPr/>
      <dgm:t>
        <a:bodyPr/>
        <a:lstStyle/>
        <a:p>
          <a:endParaRPr lang="zh-CN" altLang="en-US"/>
        </a:p>
      </dgm:t>
    </dgm:pt>
    <dgm:pt modelId="{746AF15F-7985-434C-A7A3-29DABF52B35F}">
      <dgm:prSet phldrT="[文本]"/>
      <dgm:spPr/>
      <dgm:t>
        <a:bodyPr/>
        <a:lstStyle/>
        <a:p>
          <a:r>
            <a:rPr lang="zh-CN" altLang="en-US" dirty="0" smtClean="0"/>
            <a:t>进程</a:t>
          </a:r>
          <a:endParaRPr lang="zh-CN" altLang="en-US" dirty="0"/>
        </a:p>
      </dgm:t>
    </dgm:pt>
    <dgm:pt modelId="{6F9F48C8-460B-4945-92DA-1E135C8760AE}" type="parTrans" cxnId="{1AA86F17-0514-4C8F-87EA-3B9C290E0564}">
      <dgm:prSet/>
      <dgm:spPr/>
    </dgm:pt>
    <dgm:pt modelId="{24D44E56-9B0A-41A2-A44A-CEFA046EFBD5}" type="sibTrans" cxnId="{1AA86F17-0514-4C8F-87EA-3B9C290E0564}">
      <dgm:prSet/>
      <dgm:spPr/>
    </dgm:pt>
    <dgm:pt modelId="{3BBFB490-7A54-4709-AC63-51C52B08A3FD}">
      <dgm:prSet/>
      <dgm:spPr/>
      <dgm:t>
        <a:bodyPr/>
        <a:lstStyle/>
        <a:p>
          <a:r>
            <a:rPr lang="zh-CN" altLang="en-US" dirty="0" smtClean="0"/>
            <a:t>进程描述符</a:t>
          </a:r>
          <a:r>
            <a:rPr lang="en-US" altLang="zh-CN" dirty="0" err="1" smtClean="0"/>
            <a:t>task_strust</a:t>
          </a:r>
          <a:endParaRPr lang="zh-CN" altLang="en-US" dirty="0"/>
        </a:p>
      </dgm:t>
    </dgm:pt>
    <dgm:pt modelId="{8C72336C-CDFB-4B00-9E12-BC0C31708F6E}" type="parTrans" cxnId="{038CE052-0856-4E0D-A40E-9F02BE018ECC}">
      <dgm:prSet/>
      <dgm:spPr/>
    </dgm:pt>
    <dgm:pt modelId="{BBDD6809-31D6-4944-9F0F-05C725B3C463}" type="sibTrans" cxnId="{038CE052-0856-4E0D-A40E-9F02BE018ECC}">
      <dgm:prSet/>
      <dgm:spPr/>
    </dgm:pt>
    <dgm:pt modelId="{0E85A917-89D8-4ADE-B237-12FDAB7264B7}">
      <dgm:prSet/>
      <dgm:spPr/>
      <dgm:t>
        <a:bodyPr/>
        <a:lstStyle/>
        <a:p>
          <a:r>
            <a:rPr lang="zh-CN" altLang="en-US" dirty="0" smtClean="0"/>
            <a:t>状态</a:t>
          </a:r>
          <a:endParaRPr lang="zh-CN" altLang="en-US" dirty="0"/>
        </a:p>
      </dgm:t>
    </dgm:pt>
    <dgm:pt modelId="{B80EC4F1-ABBD-4FC5-952A-BCEA7DC5CBB1}" type="parTrans" cxnId="{23D3A95B-1EC8-41BC-85AB-EF5580BC2D92}">
      <dgm:prSet/>
      <dgm:spPr/>
    </dgm:pt>
    <dgm:pt modelId="{66A459BA-14BA-4EFB-B2F5-47C619AF1EA5}" type="sibTrans" cxnId="{23D3A95B-1EC8-41BC-85AB-EF5580BC2D92}">
      <dgm:prSet/>
      <dgm:spPr/>
    </dgm:pt>
    <dgm:pt modelId="{6A78E527-6A38-4D8A-8D03-9A2770AA7723}" type="pres">
      <dgm:prSet presAssocID="{4ABE01C5-6809-4979-9616-DE77F82FA371}" presName="linearFlow" presStyleCnt="0">
        <dgm:presLayoutVars>
          <dgm:dir/>
          <dgm:animLvl val="lvl"/>
          <dgm:resizeHandles val="exact"/>
        </dgm:presLayoutVars>
      </dgm:prSet>
      <dgm:spPr/>
      <dgm:t>
        <a:bodyPr/>
        <a:lstStyle/>
        <a:p>
          <a:endParaRPr lang="zh-CN" altLang="en-US"/>
        </a:p>
      </dgm:t>
    </dgm:pt>
    <dgm:pt modelId="{71A48757-D8DA-424D-AA10-EB6525A67718}" type="pres">
      <dgm:prSet presAssocID="{746AF15F-7985-434C-A7A3-29DABF52B35F}" presName="composite" presStyleCnt="0"/>
      <dgm:spPr/>
    </dgm:pt>
    <dgm:pt modelId="{F859F0FE-DE0B-4766-98DC-D0CFD8672269}" type="pres">
      <dgm:prSet presAssocID="{746AF15F-7985-434C-A7A3-29DABF52B35F}" presName="parentText" presStyleLbl="alignNode1" presStyleIdx="0" presStyleCnt="3">
        <dgm:presLayoutVars>
          <dgm:chMax val="1"/>
          <dgm:bulletEnabled val="1"/>
        </dgm:presLayoutVars>
      </dgm:prSet>
      <dgm:spPr/>
      <dgm:t>
        <a:bodyPr/>
        <a:lstStyle/>
        <a:p>
          <a:endParaRPr lang="zh-CN" altLang="en-US"/>
        </a:p>
      </dgm:t>
    </dgm:pt>
    <dgm:pt modelId="{EE129D9E-EC38-40B2-B601-81E2635AA6F3}" type="pres">
      <dgm:prSet presAssocID="{746AF15F-7985-434C-A7A3-29DABF52B35F}" presName="descendantText" presStyleLbl="alignAcc1" presStyleIdx="0" presStyleCnt="3">
        <dgm:presLayoutVars>
          <dgm:bulletEnabled val="1"/>
        </dgm:presLayoutVars>
      </dgm:prSet>
      <dgm:spPr/>
      <dgm:t>
        <a:bodyPr/>
        <a:lstStyle/>
        <a:p>
          <a:endParaRPr lang="zh-CN" altLang="en-US"/>
        </a:p>
      </dgm:t>
    </dgm:pt>
    <dgm:pt modelId="{B1F2D7F7-579E-4B92-B2DF-53999F4610F0}" type="pres">
      <dgm:prSet presAssocID="{24D44E56-9B0A-41A2-A44A-CEFA046EFBD5}" presName="sp" presStyleCnt="0"/>
      <dgm:spPr/>
    </dgm:pt>
    <dgm:pt modelId="{CD08DCAC-084A-4029-9B5B-9BDF6C771F0B}" type="pres">
      <dgm:prSet presAssocID="{50130B17-C6EA-4F6C-A2A1-6F7C61E6A79C}" presName="composite" presStyleCnt="0"/>
      <dgm:spPr/>
    </dgm:pt>
    <dgm:pt modelId="{9F59D1F2-4587-4C14-AB6B-0C3802A30ABC}" type="pres">
      <dgm:prSet presAssocID="{50130B17-C6EA-4F6C-A2A1-6F7C61E6A79C}" presName="parentText" presStyleLbl="alignNode1" presStyleIdx="1" presStyleCnt="3">
        <dgm:presLayoutVars>
          <dgm:chMax val="1"/>
          <dgm:bulletEnabled val="1"/>
        </dgm:presLayoutVars>
      </dgm:prSet>
      <dgm:spPr/>
      <dgm:t>
        <a:bodyPr/>
        <a:lstStyle/>
        <a:p>
          <a:endParaRPr lang="zh-CN" altLang="en-US"/>
        </a:p>
      </dgm:t>
    </dgm:pt>
    <dgm:pt modelId="{878209AA-2EC4-48A3-BD18-1CEA3B8F7A5F}" type="pres">
      <dgm:prSet presAssocID="{50130B17-C6EA-4F6C-A2A1-6F7C61E6A79C}" presName="descendantText" presStyleLbl="alignAcc1" presStyleIdx="1" presStyleCnt="3">
        <dgm:presLayoutVars>
          <dgm:bulletEnabled val="1"/>
        </dgm:presLayoutVars>
      </dgm:prSet>
      <dgm:spPr/>
      <dgm:t>
        <a:bodyPr/>
        <a:lstStyle/>
        <a:p>
          <a:endParaRPr lang="zh-CN" altLang="en-US"/>
        </a:p>
      </dgm:t>
    </dgm:pt>
    <dgm:pt modelId="{703C4373-8217-4E8A-99BB-23C39A56233C}" type="pres">
      <dgm:prSet presAssocID="{C2673497-D0CB-49CD-A9A5-A4EDADB4720A}" presName="sp" presStyleCnt="0"/>
      <dgm:spPr/>
    </dgm:pt>
    <dgm:pt modelId="{F1DB467B-E8C7-434F-8C4F-E71A262D9CC9}" type="pres">
      <dgm:prSet presAssocID="{47BD64C8-FF0F-4056-A764-8A7646F87D59}" presName="composite" presStyleCnt="0"/>
      <dgm:spPr/>
    </dgm:pt>
    <dgm:pt modelId="{B18A7BB0-7E35-40D3-BA7D-14F0F5299AE2}" type="pres">
      <dgm:prSet presAssocID="{47BD64C8-FF0F-4056-A764-8A7646F87D59}" presName="parentText" presStyleLbl="alignNode1" presStyleIdx="2" presStyleCnt="3">
        <dgm:presLayoutVars>
          <dgm:chMax val="1"/>
          <dgm:bulletEnabled val="1"/>
        </dgm:presLayoutVars>
      </dgm:prSet>
      <dgm:spPr/>
      <dgm:t>
        <a:bodyPr/>
        <a:lstStyle/>
        <a:p>
          <a:endParaRPr lang="zh-CN" altLang="en-US"/>
        </a:p>
      </dgm:t>
    </dgm:pt>
    <dgm:pt modelId="{9074446A-9F81-4052-91E6-BA786E4FC457}" type="pres">
      <dgm:prSet presAssocID="{47BD64C8-FF0F-4056-A764-8A7646F87D59}" presName="descendantText" presStyleLbl="alignAcc1" presStyleIdx="2" presStyleCnt="3">
        <dgm:presLayoutVars>
          <dgm:bulletEnabled val="1"/>
        </dgm:presLayoutVars>
      </dgm:prSet>
      <dgm:spPr/>
      <dgm:t>
        <a:bodyPr/>
        <a:lstStyle/>
        <a:p>
          <a:endParaRPr lang="zh-CN" altLang="en-US"/>
        </a:p>
      </dgm:t>
    </dgm:pt>
  </dgm:ptLst>
  <dgm:cxnLst>
    <dgm:cxn modelId="{8DAF6FFA-FB04-4C8D-AACF-6DC400062F2E}" srcId="{47BD64C8-FF0F-4056-A764-8A7646F87D59}" destId="{71C005E4-3458-4504-888D-C01DE728BF50}" srcOrd="0" destOrd="0" parTransId="{86D0C9A1-D864-429E-9B7A-D73A0560AC26}" sibTransId="{2A3C3A4E-35A6-4CAA-8E8B-5EF652E7BB38}"/>
    <dgm:cxn modelId="{3151F6E1-EE24-4019-8157-2A69BB943736}" type="presOf" srcId="{0E85A917-89D8-4ADE-B237-12FDAB7264B7}" destId="{EE129D9E-EC38-40B2-B601-81E2635AA6F3}" srcOrd="0" destOrd="1" presId="urn:microsoft.com/office/officeart/2005/8/layout/chevron2"/>
    <dgm:cxn modelId="{01DD83C6-FB88-47F5-89C7-13703C044DD9}" type="presOf" srcId="{3BBFB490-7A54-4709-AC63-51C52B08A3FD}" destId="{EE129D9E-EC38-40B2-B601-81E2635AA6F3}" srcOrd="0" destOrd="0" presId="urn:microsoft.com/office/officeart/2005/8/layout/chevron2"/>
    <dgm:cxn modelId="{3CA194A7-523B-4109-96D4-A5A8E015A4A8}" type="presOf" srcId="{47BD64C8-FF0F-4056-A764-8A7646F87D59}" destId="{B18A7BB0-7E35-40D3-BA7D-14F0F5299AE2}" srcOrd="0" destOrd="0" presId="urn:microsoft.com/office/officeart/2005/8/layout/chevron2"/>
    <dgm:cxn modelId="{038CE052-0856-4E0D-A40E-9F02BE018ECC}" srcId="{746AF15F-7985-434C-A7A3-29DABF52B35F}" destId="{3BBFB490-7A54-4709-AC63-51C52B08A3FD}" srcOrd="0" destOrd="0" parTransId="{8C72336C-CDFB-4B00-9E12-BC0C31708F6E}" sibTransId="{BBDD6809-31D6-4944-9F0F-05C725B3C463}"/>
    <dgm:cxn modelId="{72A8C80B-E71D-4095-AD3D-A962AE7697FB}" srcId="{4ABE01C5-6809-4979-9616-DE77F82FA371}" destId="{50130B17-C6EA-4F6C-A2A1-6F7C61E6A79C}" srcOrd="1" destOrd="0" parTransId="{F8C208C5-FA69-49E6-9389-C2D15788AC3E}" sibTransId="{C2673497-D0CB-49CD-A9A5-A4EDADB4720A}"/>
    <dgm:cxn modelId="{80F05601-6258-44BA-BB2F-BCEBBC77F5D4}" type="presOf" srcId="{A2662C84-E2F9-47A3-9E7E-4F41D774B3C9}" destId="{878209AA-2EC4-48A3-BD18-1CEA3B8F7A5F}" srcOrd="0" destOrd="0" presId="urn:microsoft.com/office/officeart/2005/8/layout/chevron2"/>
    <dgm:cxn modelId="{BA89499C-A0E4-4241-A494-D1C4AF2DE11E}" type="presOf" srcId="{0487505D-D695-4F0B-871A-3F98CAF9B433}" destId="{878209AA-2EC4-48A3-BD18-1CEA3B8F7A5F}" srcOrd="0" destOrd="1" presId="urn:microsoft.com/office/officeart/2005/8/layout/chevron2"/>
    <dgm:cxn modelId="{3B9EF7EE-E5EF-4C4A-AD37-9A7C8D2C1B38}" type="presOf" srcId="{71C005E4-3458-4504-888D-C01DE728BF50}" destId="{9074446A-9F81-4052-91E6-BA786E4FC457}" srcOrd="0" destOrd="0" presId="urn:microsoft.com/office/officeart/2005/8/layout/chevron2"/>
    <dgm:cxn modelId="{1AA86F17-0514-4C8F-87EA-3B9C290E0564}" srcId="{4ABE01C5-6809-4979-9616-DE77F82FA371}" destId="{746AF15F-7985-434C-A7A3-29DABF52B35F}" srcOrd="0" destOrd="0" parTransId="{6F9F48C8-460B-4945-92DA-1E135C8760AE}" sibTransId="{24D44E56-9B0A-41A2-A44A-CEFA046EFBD5}"/>
    <dgm:cxn modelId="{90BBD8BB-688C-4C6C-AD90-5CB53277A50C}" srcId="{4ABE01C5-6809-4979-9616-DE77F82FA371}" destId="{47BD64C8-FF0F-4056-A764-8A7646F87D59}" srcOrd="2" destOrd="0" parTransId="{3DE6DF5B-20CD-4135-99E8-52522FF9D3F8}" sibTransId="{1E56FCC9-8739-4E6D-95D4-5F47D524B43B}"/>
    <dgm:cxn modelId="{23D3A95B-1EC8-41BC-85AB-EF5580BC2D92}" srcId="{746AF15F-7985-434C-A7A3-29DABF52B35F}" destId="{0E85A917-89D8-4ADE-B237-12FDAB7264B7}" srcOrd="1" destOrd="0" parTransId="{B80EC4F1-ABBD-4FC5-952A-BCEA7DC5CBB1}" sibTransId="{66A459BA-14BA-4EFB-B2F5-47C619AF1EA5}"/>
    <dgm:cxn modelId="{EDE3CC4B-7E6A-4875-BE1F-F61F63B26438}" type="presOf" srcId="{50130B17-C6EA-4F6C-A2A1-6F7C61E6A79C}" destId="{9F59D1F2-4587-4C14-AB6B-0C3802A30ABC}" srcOrd="0" destOrd="0" presId="urn:microsoft.com/office/officeart/2005/8/layout/chevron2"/>
    <dgm:cxn modelId="{44AB8027-DDFB-4EFA-B1E3-422B4ADA45F6}" srcId="{50130B17-C6EA-4F6C-A2A1-6F7C61E6A79C}" destId="{A2662C84-E2F9-47A3-9E7E-4F41D774B3C9}" srcOrd="0" destOrd="0" parTransId="{0BC137BC-9069-42AF-98B0-F611EE8318C4}" sibTransId="{58AE3BD7-5FA9-42BC-81D3-50FCF9EAA228}"/>
    <dgm:cxn modelId="{122420D3-D524-46CF-A819-312B582AE5CB}" type="presOf" srcId="{4ABE01C5-6809-4979-9616-DE77F82FA371}" destId="{6A78E527-6A38-4D8A-8D03-9A2770AA7723}" srcOrd="0" destOrd="0" presId="urn:microsoft.com/office/officeart/2005/8/layout/chevron2"/>
    <dgm:cxn modelId="{E0389F05-11A7-40BE-9285-7F79A26A2615}" type="presOf" srcId="{746AF15F-7985-434C-A7A3-29DABF52B35F}" destId="{F859F0FE-DE0B-4766-98DC-D0CFD8672269}" srcOrd="0" destOrd="0" presId="urn:microsoft.com/office/officeart/2005/8/layout/chevron2"/>
    <dgm:cxn modelId="{92CD3555-B83E-4EAC-90F8-00C89C7E79D8}" srcId="{50130B17-C6EA-4F6C-A2A1-6F7C61E6A79C}" destId="{0487505D-D695-4F0B-871A-3F98CAF9B433}" srcOrd="1" destOrd="0" parTransId="{B670E18C-31C6-438D-88FD-AEC39BABBE4B}" sibTransId="{8209C5BB-DC2C-4617-A26F-F3CF534BDCA5}"/>
    <dgm:cxn modelId="{031AC366-78B3-4F55-9DEF-C68CA7B24A75}" type="presParOf" srcId="{6A78E527-6A38-4D8A-8D03-9A2770AA7723}" destId="{71A48757-D8DA-424D-AA10-EB6525A67718}" srcOrd="0" destOrd="0" presId="urn:microsoft.com/office/officeart/2005/8/layout/chevron2"/>
    <dgm:cxn modelId="{A7E8C182-7F71-4455-9DC7-50C3F1F0FD01}" type="presParOf" srcId="{71A48757-D8DA-424D-AA10-EB6525A67718}" destId="{F859F0FE-DE0B-4766-98DC-D0CFD8672269}" srcOrd="0" destOrd="0" presId="urn:microsoft.com/office/officeart/2005/8/layout/chevron2"/>
    <dgm:cxn modelId="{8A87F4F2-AE98-4CDB-9B39-94D3D3C7BCB5}" type="presParOf" srcId="{71A48757-D8DA-424D-AA10-EB6525A67718}" destId="{EE129D9E-EC38-40B2-B601-81E2635AA6F3}" srcOrd="1" destOrd="0" presId="urn:microsoft.com/office/officeart/2005/8/layout/chevron2"/>
    <dgm:cxn modelId="{93CF73EA-5644-4E36-A987-D0F3325E00B4}" type="presParOf" srcId="{6A78E527-6A38-4D8A-8D03-9A2770AA7723}" destId="{B1F2D7F7-579E-4B92-B2DF-53999F4610F0}" srcOrd="1" destOrd="0" presId="urn:microsoft.com/office/officeart/2005/8/layout/chevron2"/>
    <dgm:cxn modelId="{94E83675-C138-43CF-BD27-4EE0256A23B6}" type="presParOf" srcId="{6A78E527-6A38-4D8A-8D03-9A2770AA7723}" destId="{CD08DCAC-084A-4029-9B5B-9BDF6C771F0B}" srcOrd="2" destOrd="0" presId="urn:microsoft.com/office/officeart/2005/8/layout/chevron2"/>
    <dgm:cxn modelId="{6FD03A27-7C56-4509-B382-C745DFA0700E}" type="presParOf" srcId="{CD08DCAC-084A-4029-9B5B-9BDF6C771F0B}" destId="{9F59D1F2-4587-4C14-AB6B-0C3802A30ABC}" srcOrd="0" destOrd="0" presId="urn:microsoft.com/office/officeart/2005/8/layout/chevron2"/>
    <dgm:cxn modelId="{0C0BE2D6-70D8-44AB-852B-852CBA6F1E06}" type="presParOf" srcId="{CD08DCAC-084A-4029-9B5B-9BDF6C771F0B}" destId="{878209AA-2EC4-48A3-BD18-1CEA3B8F7A5F}" srcOrd="1" destOrd="0" presId="urn:microsoft.com/office/officeart/2005/8/layout/chevron2"/>
    <dgm:cxn modelId="{ED8EFC31-FF02-4075-8859-5CEDBE524319}" type="presParOf" srcId="{6A78E527-6A38-4D8A-8D03-9A2770AA7723}" destId="{703C4373-8217-4E8A-99BB-23C39A56233C}" srcOrd="3" destOrd="0" presId="urn:microsoft.com/office/officeart/2005/8/layout/chevron2"/>
    <dgm:cxn modelId="{FB52CC19-4ED6-40FE-AC4A-C6B02A934847}" type="presParOf" srcId="{6A78E527-6A38-4D8A-8D03-9A2770AA7723}" destId="{F1DB467B-E8C7-434F-8C4F-E71A262D9CC9}" srcOrd="4" destOrd="0" presId="urn:microsoft.com/office/officeart/2005/8/layout/chevron2"/>
    <dgm:cxn modelId="{D4239F5C-D6CA-4959-98EA-2402481D1B0E}" type="presParOf" srcId="{F1DB467B-E8C7-434F-8C4F-E71A262D9CC9}" destId="{B18A7BB0-7E35-40D3-BA7D-14F0F5299AE2}" srcOrd="0" destOrd="0" presId="urn:microsoft.com/office/officeart/2005/8/layout/chevron2"/>
    <dgm:cxn modelId="{4B34705E-8606-430A-971D-113F1D98FEF7}" type="presParOf" srcId="{F1DB467B-E8C7-434F-8C4F-E71A262D9CC9}" destId="{9074446A-9F81-4052-91E6-BA786E4FC457}"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4197F1-B792-4EFC-BA76-2120C7B3B57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E91B9E3-827F-4A68-8A3A-C5DECB094A0D}">
      <dgm:prSet phldrT="[文本]"/>
      <dgm:spPr/>
      <dgm:t>
        <a:bodyPr/>
        <a:lstStyle/>
        <a:p>
          <a:r>
            <a:rPr lang="zh-CN" altLang="en-US" dirty="0" smtClean="0"/>
            <a:t>为什么调度</a:t>
          </a:r>
          <a:endParaRPr lang="zh-CN" altLang="en-US" dirty="0"/>
        </a:p>
      </dgm:t>
    </dgm:pt>
    <dgm:pt modelId="{FF41CE1C-A72E-4E77-BD65-5E7030429BB3}" type="parTrans" cxnId="{66721E07-B6C0-4A0B-8763-E234AF0BC1BC}">
      <dgm:prSet/>
      <dgm:spPr/>
      <dgm:t>
        <a:bodyPr/>
        <a:lstStyle/>
        <a:p>
          <a:endParaRPr lang="zh-CN" altLang="en-US"/>
        </a:p>
      </dgm:t>
    </dgm:pt>
    <dgm:pt modelId="{DA7A080B-7F0F-41F0-A927-F2F6F114AA65}" type="sibTrans" cxnId="{66721E07-B6C0-4A0B-8763-E234AF0BC1BC}">
      <dgm:prSet/>
      <dgm:spPr/>
      <dgm:t>
        <a:bodyPr/>
        <a:lstStyle/>
        <a:p>
          <a:endParaRPr lang="zh-CN" altLang="en-US"/>
        </a:p>
      </dgm:t>
    </dgm:pt>
    <dgm:pt modelId="{F4C6A302-A504-42E7-B87A-B70B10A4878B}">
      <dgm:prSet phldrT="[文本]" phldr="1"/>
      <dgm:spPr/>
      <dgm:t>
        <a:bodyPr/>
        <a:lstStyle/>
        <a:p>
          <a:endParaRPr lang="zh-CN" altLang="en-US"/>
        </a:p>
      </dgm:t>
    </dgm:pt>
    <dgm:pt modelId="{9BAC6CB7-A83B-455C-8736-757D31AFB258}" type="parTrans" cxnId="{30779B63-7644-4091-BE69-7CFE1E365A39}">
      <dgm:prSet/>
      <dgm:spPr/>
      <dgm:t>
        <a:bodyPr/>
        <a:lstStyle/>
        <a:p>
          <a:endParaRPr lang="zh-CN" altLang="en-US"/>
        </a:p>
      </dgm:t>
    </dgm:pt>
    <dgm:pt modelId="{63AD9823-5B96-4148-8AE0-4B3571F75B4A}" type="sibTrans" cxnId="{30779B63-7644-4091-BE69-7CFE1E365A39}">
      <dgm:prSet/>
      <dgm:spPr/>
      <dgm:t>
        <a:bodyPr/>
        <a:lstStyle/>
        <a:p>
          <a:endParaRPr lang="zh-CN" altLang="en-US"/>
        </a:p>
      </dgm:t>
    </dgm:pt>
    <dgm:pt modelId="{847DED89-AFF5-4B2A-A464-7EA9C954B97A}">
      <dgm:prSet phldrT="[文本]" phldr="1"/>
      <dgm:spPr/>
      <dgm:t>
        <a:bodyPr/>
        <a:lstStyle/>
        <a:p>
          <a:endParaRPr lang="zh-CN" altLang="en-US"/>
        </a:p>
      </dgm:t>
    </dgm:pt>
    <dgm:pt modelId="{F1049C1E-E98E-4F8A-871C-E981FFE5218F}" type="parTrans" cxnId="{4610DFD3-FBCC-47E3-A11A-88A6381B84F0}">
      <dgm:prSet/>
      <dgm:spPr/>
      <dgm:t>
        <a:bodyPr/>
        <a:lstStyle/>
        <a:p>
          <a:endParaRPr lang="zh-CN" altLang="en-US"/>
        </a:p>
      </dgm:t>
    </dgm:pt>
    <dgm:pt modelId="{061101E4-2F73-45B5-A320-29E7BCDF95CE}" type="sibTrans" cxnId="{4610DFD3-FBCC-47E3-A11A-88A6381B84F0}">
      <dgm:prSet/>
      <dgm:spPr/>
      <dgm:t>
        <a:bodyPr/>
        <a:lstStyle/>
        <a:p>
          <a:endParaRPr lang="zh-CN" altLang="en-US"/>
        </a:p>
      </dgm:t>
    </dgm:pt>
    <dgm:pt modelId="{6ACA2F24-677F-4B93-BF4F-FB2B55A4F980}">
      <dgm:prSet phldrT="[文本]" phldr="1"/>
      <dgm:spPr/>
      <dgm:t>
        <a:bodyPr/>
        <a:lstStyle/>
        <a:p>
          <a:endParaRPr lang="zh-CN" altLang="en-US"/>
        </a:p>
      </dgm:t>
    </dgm:pt>
    <dgm:pt modelId="{0A156A9B-DEAC-4F9D-89D0-D4E959CEA6BF}" type="parTrans" cxnId="{E4688FC3-51A5-4FF6-9ABD-16DB65DA3E4A}">
      <dgm:prSet/>
      <dgm:spPr/>
      <dgm:t>
        <a:bodyPr/>
        <a:lstStyle/>
        <a:p>
          <a:endParaRPr lang="zh-CN" altLang="en-US"/>
        </a:p>
      </dgm:t>
    </dgm:pt>
    <dgm:pt modelId="{4EBE9EB5-E54A-4A0A-8F17-3284AEB793B0}" type="sibTrans" cxnId="{E4688FC3-51A5-4FF6-9ABD-16DB65DA3E4A}">
      <dgm:prSet/>
      <dgm:spPr/>
      <dgm:t>
        <a:bodyPr/>
        <a:lstStyle/>
        <a:p>
          <a:endParaRPr lang="zh-CN" altLang="en-US"/>
        </a:p>
      </dgm:t>
    </dgm:pt>
    <dgm:pt modelId="{64088231-F5B9-46CF-BF45-98B1238FF369}">
      <dgm:prSet phldrT="[文本]" phldr="1"/>
      <dgm:spPr/>
      <dgm:t>
        <a:bodyPr/>
        <a:lstStyle/>
        <a:p>
          <a:endParaRPr lang="zh-CN" altLang="en-US"/>
        </a:p>
      </dgm:t>
    </dgm:pt>
    <dgm:pt modelId="{57400DC3-8DB1-4B8F-A20B-88A77B4462E3}" type="parTrans" cxnId="{79FB93AB-64BE-488B-BC10-EED29BF12DCC}">
      <dgm:prSet/>
      <dgm:spPr/>
      <dgm:t>
        <a:bodyPr/>
        <a:lstStyle/>
        <a:p>
          <a:endParaRPr lang="zh-CN" altLang="en-US"/>
        </a:p>
      </dgm:t>
    </dgm:pt>
    <dgm:pt modelId="{AEA26D8D-715E-4A2E-889F-0D5CD17CEF70}" type="sibTrans" cxnId="{79FB93AB-64BE-488B-BC10-EED29BF12DCC}">
      <dgm:prSet/>
      <dgm:spPr/>
      <dgm:t>
        <a:bodyPr/>
        <a:lstStyle/>
        <a:p>
          <a:endParaRPr lang="zh-CN" altLang="en-US"/>
        </a:p>
      </dgm:t>
    </dgm:pt>
    <dgm:pt modelId="{A61A291A-92DC-4730-9A80-F48A69EFEECB}">
      <dgm:prSet phldrT="[文本]" phldr="1"/>
      <dgm:spPr/>
      <dgm:t>
        <a:bodyPr/>
        <a:lstStyle/>
        <a:p>
          <a:endParaRPr lang="zh-CN" altLang="en-US"/>
        </a:p>
      </dgm:t>
    </dgm:pt>
    <dgm:pt modelId="{F0DADF36-8AB9-4169-B369-F0B65C3CF532}" type="parTrans" cxnId="{7A0EBBEF-5C38-4CC7-AF4E-1048BA0208C7}">
      <dgm:prSet/>
      <dgm:spPr/>
      <dgm:t>
        <a:bodyPr/>
        <a:lstStyle/>
        <a:p>
          <a:endParaRPr lang="zh-CN" altLang="en-US"/>
        </a:p>
      </dgm:t>
    </dgm:pt>
    <dgm:pt modelId="{9443FC3C-F878-4711-9B88-E95BF807247E}" type="sibTrans" cxnId="{7A0EBBEF-5C38-4CC7-AF4E-1048BA0208C7}">
      <dgm:prSet/>
      <dgm:spPr/>
      <dgm:t>
        <a:bodyPr/>
        <a:lstStyle/>
        <a:p>
          <a:endParaRPr lang="zh-CN" altLang="en-US"/>
        </a:p>
      </dgm:t>
    </dgm:pt>
    <dgm:pt modelId="{E9AC1E33-6B32-44BB-BDB0-65353661472F}">
      <dgm:prSet phldrT="[文本]" phldr="1"/>
      <dgm:spPr/>
      <dgm:t>
        <a:bodyPr/>
        <a:lstStyle/>
        <a:p>
          <a:endParaRPr lang="zh-CN" altLang="en-US"/>
        </a:p>
      </dgm:t>
    </dgm:pt>
    <dgm:pt modelId="{0DBBB78B-EC32-4A79-95C0-3577046004F2}" type="parTrans" cxnId="{801D45C5-9C6B-4213-8E99-EF841E85B40A}">
      <dgm:prSet/>
      <dgm:spPr/>
      <dgm:t>
        <a:bodyPr/>
        <a:lstStyle/>
        <a:p>
          <a:endParaRPr lang="zh-CN" altLang="en-US"/>
        </a:p>
      </dgm:t>
    </dgm:pt>
    <dgm:pt modelId="{E2303A2F-B807-4419-A9EF-3A33E2E02500}" type="sibTrans" cxnId="{801D45C5-9C6B-4213-8E99-EF841E85B40A}">
      <dgm:prSet/>
      <dgm:spPr/>
      <dgm:t>
        <a:bodyPr/>
        <a:lstStyle/>
        <a:p>
          <a:endParaRPr lang="zh-CN" altLang="en-US"/>
        </a:p>
      </dgm:t>
    </dgm:pt>
    <dgm:pt modelId="{75C599BD-0DBF-432A-A0C3-490A3F8878AF}">
      <dgm:prSet phldrT="[文本]" phldr="1"/>
      <dgm:spPr/>
      <dgm:t>
        <a:bodyPr/>
        <a:lstStyle/>
        <a:p>
          <a:endParaRPr lang="zh-CN" altLang="en-US"/>
        </a:p>
      </dgm:t>
    </dgm:pt>
    <dgm:pt modelId="{F2D8EC79-C3A4-4429-A1A3-9EB64537E097}" type="parTrans" cxnId="{42091E0C-3A48-4829-A7F9-72A99EA6CB44}">
      <dgm:prSet/>
      <dgm:spPr/>
      <dgm:t>
        <a:bodyPr/>
        <a:lstStyle/>
        <a:p>
          <a:endParaRPr lang="zh-CN" altLang="en-US"/>
        </a:p>
      </dgm:t>
    </dgm:pt>
    <dgm:pt modelId="{5491EEBB-5F70-44EA-8960-708E92558C98}" type="sibTrans" cxnId="{42091E0C-3A48-4829-A7F9-72A99EA6CB44}">
      <dgm:prSet/>
      <dgm:spPr/>
      <dgm:t>
        <a:bodyPr/>
        <a:lstStyle/>
        <a:p>
          <a:endParaRPr lang="zh-CN" altLang="en-US"/>
        </a:p>
      </dgm:t>
    </dgm:pt>
    <dgm:pt modelId="{BD299145-5A96-4700-BFE7-C25E7CE6F0BC}">
      <dgm:prSet phldrT="[文本]" phldr="1"/>
      <dgm:spPr/>
      <dgm:t>
        <a:bodyPr/>
        <a:lstStyle/>
        <a:p>
          <a:endParaRPr lang="zh-CN" altLang="en-US"/>
        </a:p>
      </dgm:t>
    </dgm:pt>
    <dgm:pt modelId="{866B9F7C-04A4-45A4-ACC2-752F4EE8A1B0}" type="parTrans" cxnId="{5B3ACEC8-DA81-4BEC-ACAB-E66D5E84CB63}">
      <dgm:prSet/>
      <dgm:spPr/>
      <dgm:t>
        <a:bodyPr/>
        <a:lstStyle/>
        <a:p>
          <a:endParaRPr lang="zh-CN" altLang="en-US"/>
        </a:p>
      </dgm:t>
    </dgm:pt>
    <dgm:pt modelId="{3B1816E9-DDD2-4739-B5D1-B52752BFFF88}" type="sibTrans" cxnId="{5B3ACEC8-DA81-4BEC-ACAB-E66D5E84CB63}">
      <dgm:prSet/>
      <dgm:spPr/>
      <dgm:t>
        <a:bodyPr/>
        <a:lstStyle/>
        <a:p>
          <a:endParaRPr lang="zh-CN" altLang="en-US"/>
        </a:p>
      </dgm:t>
    </dgm:pt>
    <dgm:pt modelId="{3242FD55-EDFA-4BBB-9AC2-C585F766FD38}" type="pres">
      <dgm:prSet presAssocID="{264197F1-B792-4EFC-BA76-2120C7B3B57F}" presName="linearFlow" presStyleCnt="0">
        <dgm:presLayoutVars>
          <dgm:dir/>
          <dgm:animLvl val="lvl"/>
          <dgm:resizeHandles val="exact"/>
        </dgm:presLayoutVars>
      </dgm:prSet>
      <dgm:spPr/>
      <dgm:t>
        <a:bodyPr/>
        <a:lstStyle/>
        <a:p>
          <a:endParaRPr lang="zh-CN" altLang="en-US"/>
        </a:p>
      </dgm:t>
    </dgm:pt>
    <dgm:pt modelId="{CFBF3E1E-0769-4084-8F42-A65574F45E21}" type="pres">
      <dgm:prSet presAssocID="{EE91B9E3-827F-4A68-8A3A-C5DECB094A0D}" presName="composite" presStyleCnt="0"/>
      <dgm:spPr/>
    </dgm:pt>
    <dgm:pt modelId="{C2EECA99-0F8E-4A7F-98AA-528A689CABA0}" type="pres">
      <dgm:prSet presAssocID="{EE91B9E3-827F-4A68-8A3A-C5DECB094A0D}" presName="parentText" presStyleLbl="alignNode1" presStyleIdx="0" presStyleCnt="3">
        <dgm:presLayoutVars>
          <dgm:chMax val="1"/>
          <dgm:bulletEnabled val="1"/>
        </dgm:presLayoutVars>
      </dgm:prSet>
      <dgm:spPr/>
      <dgm:t>
        <a:bodyPr/>
        <a:lstStyle/>
        <a:p>
          <a:endParaRPr lang="zh-CN" altLang="en-US"/>
        </a:p>
      </dgm:t>
    </dgm:pt>
    <dgm:pt modelId="{9A18A8BD-7A67-44AF-B3FB-42F2E48DE3CF}" type="pres">
      <dgm:prSet presAssocID="{EE91B9E3-827F-4A68-8A3A-C5DECB094A0D}" presName="descendantText" presStyleLbl="alignAcc1" presStyleIdx="0" presStyleCnt="3">
        <dgm:presLayoutVars>
          <dgm:bulletEnabled val="1"/>
        </dgm:presLayoutVars>
      </dgm:prSet>
      <dgm:spPr/>
      <dgm:t>
        <a:bodyPr/>
        <a:lstStyle/>
        <a:p>
          <a:endParaRPr lang="zh-CN" altLang="en-US"/>
        </a:p>
      </dgm:t>
    </dgm:pt>
    <dgm:pt modelId="{F3C95547-45FB-4439-ABB8-ADBEF3F15EE0}" type="pres">
      <dgm:prSet presAssocID="{DA7A080B-7F0F-41F0-A927-F2F6F114AA65}" presName="sp" presStyleCnt="0"/>
      <dgm:spPr/>
    </dgm:pt>
    <dgm:pt modelId="{5EF990BC-85DE-44EA-A737-6ECED474D32C}" type="pres">
      <dgm:prSet presAssocID="{6ACA2F24-677F-4B93-BF4F-FB2B55A4F980}" presName="composite" presStyleCnt="0"/>
      <dgm:spPr/>
    </dgm:pt>
    <dgm:pt modelId="{B6C9351D-7CD1-4CA1-B4CC-79F3AED917CA}" type="pres">
      <dgm:prSet presAssocID="{6ACA2F24-677F-4B93-BF4F-FB2B55A4F980}" presName="parentText" presStyleLbl="alignNode1" presStyleIdx="1" presStyleCnt="3">
        <dgm:presLayoutVars>
          <dgm:chMax val="1"/>
          <dgm:bulletEnabled val="1"/>
        </dgm:presLayoutVars>
      </dgm:prSet>
      <dgm:spPr/>
      <dgm:t>
        <a:bodyPr/>
        <a:lstStyle/>
        <a:p>
          <a:endParaRPr lang="zh-CN" altLang="en-US"/>
        </a:p>
      </dgm:t>
    </dgm:pt>
    <dgm:pt modelId="{7B1170A9-22D2-487F-B56E-BBE9846AC749}" type="pres">
      <dgm:prSet presAssocID="{6ACA2F24-677F-4B93-BF4F-FB2B55A4F980}" presName="descendantText" presStyleLbl="alignAcc1" presStyleIdx="1" presStyleCnt="3">
        <dgm:presLayoutVars>
          <dgm:bulletEnabled val="1"/>
        </dgm:presLayoutVars>
      </dgm:prSet>
      <dgm:spPr/>
      <dgm:t>
        <a:bodyPr/>
        <a:lstStyle/>
        <a:p>
          <a:endParaRPr lang="zh-CN" altLang="en-US"/>
        </a:p>
      </dgm:t>
    </dgm:pt>
    <dgm:pt modelId="{046B6212-FD71-4CC7-A441-5A29C5FB3C1E}" type="pres">
      <dgm:prSet presAssocID="{4EBE9EB5-E54A-4A0A-8F17-3284AEB793B0}" presName="sp" presStyleCnt="0"/>
      <dgm:spPr/>
    </dgm:pt>
    <dgm:pt modelId="{8FB42FCC-B00A-4CF8-B12A-C5796860751D}" type="pres">
      <dgm:prSet presAssocID="{E9AC1E33-6B32-44BB-BDB0-65353661472F}" presName="composite" presStyleCnt="0"/>
      <dgm:spPr/>
    </dgm:pt>
    <dgm:pt modelId="{EEC02231-E86D-4D35-B9BF-05E9283D1142}" type="pres">
      <dgm:prSet presAssocID="{E9AC1E33-6B32-44BB-BDB0-65353661472F}" presName="parentText" presStyleLbl="alignNode1" presStyleIdx="2" presStyleCnt="3">
        <dgm:presLayoutVars>
          <dgm:chMax val="1"/>
          <dgm:bulletEnabled val="1"/>
        </dgm:presLayoutVars>
      </dgm:prSet>
      <dgm:spPr/>
      <dgm:t>
        <a:bodyPr/>
        <a:lstStyle/>
        <a:p>
          <a:endParaRPr lang="zh-CN" altLang="en-US"/>
        </a:p>
      </dgm:t>
    </dgm:pt>
    <dgm:pt modelId="{5E8640A3-404C-4C2B-A8E9-5C524A663D26}" type="pres">
      <dgm:prSet presAssocID="{E9AC1E33-6B32-44BB-BDB0-65353661472F}" presName="descendantText" presStyleLbl="alignAcc1" presStyleIdx="2" presStyleCnt="3">
        <dgm:presLayoutVars>
          <dgm:bulletEnabled val="1"/>
        </dgm:presLayoutVars>
      </dgm:prSet>
      <dgm:spPr/>
      <dgm:t>
        <a:bodyPr/>
        <a:lstStyle/>
        <a:p>
          <a:endParaRPr lang="zh-CN" altLang="en-US"/>
        </a:p>
      </dgm:t>
    </dgm:pt>
  </dgm:ptLst>
  <dgm:cxnLst>
    <dgm:cxn modelId="{B3F2170E-6C32-4D76-9973-05835E5942F4}" type="presOf" srcId="{BD299145-5A96-4700-BFE7-C25E7CE6F0BC}" destId="{5E8640A3-404C-4C2B-A8E9-5C524A663D26}" srcOrd="0" destOrd="1" presId="urn:microsoft.com/office/officeart/2005/8/layout/chevron2"/>
    <dgm:cxn modelId="{622D4816-555C-472B-A574-52B7C5D24D95}" type="presOf" srcId="{264197F1-B792-4EFC-BA76-2120C7B3B57F}" destId="{3242FD55-EDFA-4BBB-9AC2-C585F766FD38}" srcOrd="0" destOrd="0" presId="urn:microsoft.com/office/officeart/2005/8/layout/chevron2"/>
    <dgm:cxn modelId="{5B3ACEC8-DA81-4BEC-ACAB-E66D5E84CB63}" srcId="{E9AC1E33-6B32-44BB-BDB0-65353661472F}" destId="{BD299145-5A96-4700-BFE7-C25E7CE6F0BC}" srcOrd="1" destOrd="0" parTransId="{866B9F7C-04A4-45A4-ACC2-752F4EE8A1B0}" sibTransId="{3B1816E9-DDD2-4739-B5D1-B52752BFFF88}"/>
    <dgm:cxn modelId="{429B3350-6578-496C-99AD-E2F85DD71EF4}" type="presOf" srcId="{F4C6A302-A504-42E7-B87A-B70B10A4878B}" destId="{9A18A8BD-7A67-44AF-B3FB-42F2E48DE3CF}" srcOrd="0" destOrd="0" presId="urn:microsoft.com/office/officeart/2005/8/layout/chevron2"/>
    <dgm:cxn modelId="{16B607CD-3809-414D-BFA7-FD4765B48823}" type="presOf" srcId="{E9AC1E33-6B32-44BB-BDB0-65353661472F}" destId="{EEC02231-E86D-4D35-B9BF-05E9283D1142}" srcOrd="0" destOrd="0" presId="urn:microsoft.com/office/officeart/2005/8/layout/chevron2"/>
    <dgm:cxn modelId="{12CE8C6A-CD20-45B7-B37F-0CB198F62B98}" type="presOf" srcId="{EE91B9E3-827F-4A68-8A3A-C5DECB094A0D}" destId="{C2EECA99-0F8E-4A7F-98AA-528A689CABA0}" srcOrd="0" destOrd="0" presId="urn:microsoft.com/office/officeart/2005/8/layout/chevron2"/>
    <dgm:cxn modelId="{7A0EBBEF-5C38-4CC7-AF4E-1048BA0208C7}" srcId="{6ACA2F24-677F-4B93-BF4F-FB2B55A4F980}" destId="{A61A291A-92DC-4730-9A80-F48A69EFEECB}" srcOrd="1" destOrd="0" parTransId="{F0DADF36-8AB9-4169-B369-F0B65C3CF532}" sibTransId="{9443FC3C-F878-4711-9B88-E95BF807247E}"/>
    <dgm:cxn modelId="{30779B63-7644-4091-BE69-7CFE1E365A39}" srcId="{EE91B9E3-827F-4A68-8A3A-C5DECB094A0D}" destId="{F4C6A302-A504-42E7-B87A-B70B10A4878B}" srcOrd="0" destOrd="0" parTransId="{9BAC6CB7-A83B-455C-8736-757D31AFB258}" sibTransId="{63AD9823-5B96-4148-8AE0-4B3571F75B4A}"/>
    <dgm:cxn modelId="{E4688FC3-51A5-4FF6-9ABD-16DB65DA3E4A}" srcId="{264197F1-B792-4EFC-BA76-2120C7B3B57F}" destId="{6ACA2F24-677F-4B93-BF4F-FB2B55A4F980}" srcOrd="1" destOrd="0" parTransId="{0A156A9B-DEAC-4F9D-89D0-D4E959CEA6BF}" sibTransId="{4EBE9EB5-E54A-4A0A-8F17-3284AEB793B0}"/>
    <dgm:cxn modelId="{801D45C5-9C6B-4213-8E99-EF841E85B40A}" srcId="{264197F1-B792-4EFC-BA76-2120C7B3B57F}" destId="{E9AC1E33-6B32-44BB-BDB0-65353661472F}" srcOrd="2" destOrd="0" parTransId="{0DBBB78B-EC32-4A79-95C0-3577046004F2}" sibTransId="{E2303A2F-B807-4419-A9EF-3A33E2E02500}"/>
    <dgm:cxn modelId="{42091E0C-3A48-4829-A7F9-72A99EA6CB44}" srcId="{E9AC1E33-6B32-44BB-BDB0-65353661472F}" destId="{75C599BD-0DBF-432A-A0C3-490A3F8878AF}" srcOrd="0" destOrd="0" parTransId="{F2D8EC79-C3A4-4429-A1A3-9EB64537E097}" sibTransId="{5491EEBB-5F70-44EA-8960-708E92558C98}"/>
    <dgm:cxn modelId="{66721E07-B6C0-4A0B-8763-E234AF0BC1BC}" srcId="{264197F1-B792-4EFC-BA76-2120C7B3B57F}" destId="{EE91B9E3-827F-4A68-8A3A-C5DECB094A0D}" srcOrd="0" destOrd="0" parTransId="{FF41CE1C-A72E-4E77-BD65-5E7030429BB3}" sibTransId="{DA7A080B-7F0F-41F0-A927-F2F6F114AA65}"/>
    <dgm:cxn modelId="{79FB93AB-64BE-488B-BC10-EED29BF12DCC}" srcId="{6ACA2F24-677F-4B93-BF4F-FB2B55A4F980}" destId="{64088231-F5B9-46CF-BF45-98B1238FF369}" srcOrd="0" destOrd="0" parTransId="{57400DC3-8DB1-4B8F-A20B-88A77B4462E3}" sibTransId="{AEA26D8D-715E-4A2E-889F-0D5CD17CEF70}"/>
    <dgm:cxn modelId="{6563AFA1-52EB-4C08-8D34-0DC8ADDBF45C}" type="presOf" srcId="{64088231-F5B9-46CF-BF45-98B1238FF369}" destId="{7B1170A9-22D2-487F-B56E-BBE9846AC749}" srcOrd="0" destOrd="0" presId="urn:microsoft.com/office/officeart/2005/8/layout/chevron2"/>
    <dgm:cxn modelId="{FBD66318-37A1-4377-BAE2-487F0088BA9B}" type="presOf" srcId="{847DED89-AFF5-4B2A-A464-7EA9C954B97A}" destId="{9A18A8BD-7A67-44AF-B3FB-42F2E48DE3CF}" srcOrd="0" destOrd="1" presId="urn:microsoft.com/office/officeart/2005/8/layout/chevron2"/>
    <dgm:cxn modelId="{74692FF3-BA64-4364-A918-D52B6C9B12CA}" type="presOf" srcId="{75C599BD-0DBF-432A-A0C3-490A3F8878AF}" destId="{5E8640A3-404C-4C2B-A8E9-5C524A663D26}" srcOrd="0" destOrd="0" presId="urn:microsoft.com/office/officeart/2005/8/layout/chevron2"/>
    <dgm:cxn modelId="{D39F3BAE-80B3-4366-93D5-509A467FE257}" type="presOf" srcId="{6ACA2F24-677F-4B93-BF4F-FB2B55A4F980}" destId="{B6C9351D-7CD1-4CA1-B4CC-79F3AED917CA}" srcOrd="0" destOrd="0" presId="urn:microsoft.com/office/officeart/2005/8/layout/chevron2"/>
    <dgm:cxn modelId="{4610DFD3-FBCC-47E3-A11A-88A6381B84F0}" srcId="{EE91B9E3-827F-4A68-8A3A-C5DECB094A0D}" destId="{847DED89-AFF5-4B2A-A464-7EA9C954B97A}" srcOrd="1" destOrd="0" parTransId="{F1049C1E-E98E-4F8A-871C-E981FFE5218F}" sibTransId="{061101E4-2F73-45B5-A320-29E7BCDF95CE}"/>
    <dgm:cxn modelId="{D3152376-1B9E-424C-BEE2-49068E4BF8CE}" type="presOf" srcId="{A61A291A-92DC-4730-9A80-F48A69EFEECB}" destId="{7B1170A9-22D2-487F-B56E-BBE9846AC749}" srcOrd="0" destOrd="1" presId="urn:microsoft.com/office/officeart/2005/8/layout/chevron2"/>
    <dgm:cxn modelId="{F069CA5F-622A-4A90-802A-DEE87E39F2F7}" type="presParOf" srcId="{3242FD55-EDFA-4BBB-9AC2-C585F766FD38}" destId="{CFBF3E1E-0769-4084-8F42-A65574F45E21}" srcOrd="0" destOrd="0" presId="urn:microsoft.com/office/officeart/2005/8/layout/chevron2"/>
    <dgm:cxn modelId="{5ECC22EE-C2C8-4A5C-93F0-1844155D503B}" type="presParOf" srcId="{CFBF3E1E-0769-4084-8F42-A65574F45E21}" destId="{C2EECA99-0F8E-4A7F-98AA-528A689CABA0}" srcOrd="0" destOrd="0" presId="urn:microsoft.com/office/officeart/2005/8/layout/chevron2"/>
    <dgm:cxn modelId="{4EECA1BC-B600-4B0B-A0E9-52CE63AD02B9}" type="presParOf" srcId="{CFBF3E1E-0769-4084-8F42-A65574F45E21}" destId="{9A18A8BD-7A67-44AF-B3FB-42F2E48DE3CF}" srcOrd="1" destOrd="0" presId="urn:microsoft.com/office/officeart/2005/8/layout/chevron2"/>
    <dgm:cxn modelId="{19C46DC7-05B7-47E6-8963-CB4ABF6BAC01}" type="presParOf" srcId="{3242FD55-EDFA-4BBB-9AC2-C585F766FD38}" destId="{F3C95547-45FB-4439-ABB8-ADBEF3F15EE0}" srcOrd="1" destOrd="0" presId="urn:microsoft.com/office/officeart/2005/8/layout/chevron2"/>
    <dgm:cxn modelId="{81D3C761-2CC4-428C-AA21-189C11338D87}" type="presParOf" srcId="{3242FD55-EDFA-4BBB-9AC2-C585F766FD38}" destId="{5EF990BC-85DE-44EA-A737-6ECED474D32C}" srcOrd="2" destOrd="0" presId="urn:microsoft.com/office/officeart/2005/8/layout/chevron2"/>
    <dgm:cxn modelId="{EA64D8D0-0393-490D-B41A-4BFE93150C04}" type="presParOf" srcId="{5EF990BC-85DE-44EA-A737-6ECED474D32C}" destId="{B6C9351D-7CD1-4CA1-B4CC-79F3AED917CA}" srcOrd="0" destOrd="0" presId="urn:microsoft.com/office/officeart/2005/8/layout/chevron2"/>
    <dgm:cxn modelId="{321A1D82-4A06-4AC5-AE18-0608F88B906C}" type="presParOf" srcId="{5EF990BC-85DE-44EA-A737-6ECED474D32C}" destId="{7B1170A9-22D2-487F-B56E-BBE9846AC749}" srcOrd="1" destOrd="0" presId="urn:microsoft.com/office/officeart/2005/8/layout/chevron2"/>
    <dgm:cxn modelId="{91125E7B-6E0C-4D21-9303-7A9AC9CC0717}" type="presParOf" srcId="{3242FD55-EDFA-4BBB-9AC2-C585F766FD38}" destId="{046B6212-FD71-4CC7-A441-5A29C5FB3C1E}" srcOrd="3" destOrd="0" presId="urn:microsoft.com/office/officeart/2005/8/layout/chevron2"/>
    <dgm:cxn modelId="{61540ADB-721E-4245-9EA6-A2861D5488FB}" type="presParOf" srcId="{3242FD55-EDFA-4BBB-9AC2-C585F766FD38}" destId="{8FB42FCC-B00A-4CF8-B12A-C5796860751D}" srcOrd="4" destOrd="0" presId="urn:microsoft.com/office/officeart/2005/8/layout/chevron2"/>
    <dgm:cxn modelId="{D297122E-DDE6-4EFB-86F2-FA28B0AD2811}" type="presParOf" srcId="{8FB42FCC-B00A-4CF8-B12A-C5796860751D}" destId="{EEC02231-E86D-4D35-B9BF-05E9283D1142}" srcOrd="0" destOrd="0" presId="urn:microsoft.com/office/officeart/2005/8/layout/chevron2"/>
    <dgm:cxn modelId="{1A343617-09AC-45AF-B87C-AA89721841AB}" type="presParOf" srcId="{8FB42FCC-B00A-4CF8-B12A-C5796860751D}" destId="{5E8640A3-404C-4C2B-A8E9-5C524A663D26}"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036B31-EB54-4DD9-9600-240C0AD28B23}">
      <dsp:nvSpPr>
        <dsp:cNvPr id="0" name=""/>
        <dsp:cNvSpPr/>
      </dsp:nvSpPr>
      <dsp:spPr>
        <a:xfrm>
          <a:off x="0" y="543261"/>
          <a:ext cx="8229600" cy="856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70C324-82D7-4E8B-A39E-5989D2374FE0}">
      <dsp:nvSpPr>
        <dsp:cNvPr id="0" name=""/>
        <dsp:cNvSpPr/>
      </dsp:nvSpPr>
      <dsp:spPr>
        <a:xfrm>
          <a:off x="411480" y="41421"/>
          <a:ext cx="5760720" cy="10036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r>
            <a:rPr lang="zh-CN" altLang="en-US" sz="3400" kern="1200" dirty="0" smtClean="0"/>
            <a:t>进程产生</a:t>
          </a:r>
          <a:endParaRPr lang="zh-CN" altLang="en-US" sz="3400" kern="1200" dirty="0"/>
        </a:p>
      </dsp:txBody>
      <dsp:txXfrm>
        <a:off x="411480" y="41421"/>
        <a:ext cx="5760720" cy="1003680"/>
      </dsp:txXfrm>
    </dsp:sp>
    <dsp:sp modelId="{D7E0148C-773F-4B8F-9624-1DA6C0240634}">
      <dsp:nvSpPr>
        <dsp:cNvPr id="0" name=""/>
        <dsp:cNvSpPr/>
      </dsp:nvSpPr>
      <dsp:spPr>
        <a:xfrm>
          <a:off x="0" y="2085501"/>
          <a:ext cx="8229600" cy="856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DEA7BF-E190-460B-B74C-373E2513CAB4}">
      <dsp:nvSpPr>
        <dsp:cNvPr id="0" name=""/>
        <dsp:cNvSpPr/>
      </dsp:nvSpPr>
      <dsp:spPr>
        <a:xfrm>
          <a:off x="411480" y="1583661"/>
          <a:ext cx="5760720" cy="10036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r>
            <a:rPr lang="zh-CN" altLang="en-US" sz="3400" kern="1200" dirty="0" smtClean="0"/>
            <a:t>进程调度</a:t>
          </a:r>
          <a:endParaRPr lang="zh-CN" altLang="en-US" sz="3400" kern="1200" dirty="0"/>
        </a:p>
      </dsp:txBody>
      <dsp:txXfrm>
        <a:off x="411480" y="1583661"/>
        <a:ext cx="5760720" cy="1003680"/>
      </dsp:txXfrm>
    </dsp:sp>
    <dsp:sp modelId="{9853E935-0592-4566-B7CC-2A8DDF270F9F}">
      <dsp:nvSpPr>
        <dsp:cNvPr id="0" name=""/>
        <dsp:cNvSpPr/>
      </dsp:nvSpPr>
      <dsp:spPr>
        <a:xfrm>
          <a:off x="0" y="3627741"/>
          <a:ext cx="8229600" cy="8568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E7274D-1D87-46DE-B2C8-0AC2B4F24E44}">
      <dsp:nvSpPr>
        <dsp:cNvPr id="0" name=""/>
        <dsp:cNvSpPr/>
      </dsp:nvSpPr>
      <dsp:spPr>
        <a:xfrm>
          <a:off x="411480" y="3125901"/>
          <a:ext cx="5760720" cy="10036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511300">
            <a:lnSpc>
              <a:spcPct val="90000"/>
            </a:lnSpc>
            <a:spcBef>
              <a:spcPct val="0"/>
            </a:spcBef>
            <a:spcAft>
              <a:spcPct val="35000"/>
            </a:spcAft>
          </a:pPr>
          <a:r>
            <a:rPr lang="zh-CN" altLang="en-US" sz="3400" kern="1200" dirty="0" smtClean="0"/>
            <a:t>实际应用</a:t>
          </a:r>
          <a:endParaRPr lang="zh-CN" altLang="en-US" sz="3400" kern="1200" dirty="0"/>
        </a:p>
      </dsp:txBody>
      <dsp:txXfrm>
        <a:off x="411480" y="3125901"/>
        <a:ext cx="5760720" cy="10036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59F0FE-DE0B-4766-98DC-D0CFD8672269}">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进程</a:t>
          </a:r>
          <a:endParaRPr lang="zh-CN" altLang="en-US" sz="3000" kern="1200" dirty="0"/>
        </a:p>
      </dsp:txBody>
      <dsp:txXfrm rot="5400000">
        <a:off x="-245635" y="246082"/>
        <a:ext cx="1637567" cy="1146297"/>
      </dsp:txXfrm>
    </dsp:sp>
    <dsp:sp modelId="{EE129D9E-EC38-40B2-B601-81E2635AA6F3}">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进程描述符</a:t>
          </a:r>
          <a:r>
            <a:rPr lang="en-US" altLang="zh-CN" sz="2800" kern="1200" dirty="0" err="1" smtClean="0"/>
            <a:t>task_strust</a:t>
          </a:r>
          <a:endParaRPr lang="zh-CN" altLang="en-US" sz="2800" kern="1200" dirty="0"/>
        </a:p>
        <a:p>
          <a:pPr marL="285750" lvl="1" indent="-285750" algn="l" defTabSz="1244600">
            <a:lnSpc>
              <a:spcPct val="90000"/>
            </a:lnSpc>
            <a:spcBef>
              <a:spcPct val="0"/>
            </a:spcBef>
            <a:spcAft>
              <a:spcPct val="15000"/>
            </a:spcAft>
            <a:buChar char="••"/>
          </a:pPr>
          <a:r>
            <a:rPr lang="zh-CN" altLang="en-US" sz="2800" kern="1200" dirty="0" smtClean="0"/>
            <a:t>状态</a:t>
          </a:r>
          <a:endParaRPr lang="zh-CN" altLang="en-US" sz="2800" kern="1200" dirty="0"/>
        </a:p>
      </dsp:txBody>
      <dsp:txXfrm rot="5400000">
        <a:off x="4155739" y="-3008994"/>
        <a:ext cx="1064418" cy="7083302"/>
      </dsp:txXfrm>
    </dsp:sp>
    <dsp:sp modelId="{9F59D1F2-4587-4C14-AB6B-0C3802A30ABC}">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产生</a:t>
          </a:r>
          <a:endParaRPr lang="zh-CN" altLang="en-US" sz="3000" kern="1200" dirty="0"/>
        </a:p>
      </dsp:txBody>
      <dsp:txXfrm rot="5400000">
        <a:off x="-245635" y="1689832"/>
        <a:ext cx="1637567" cy="1146297"/>
      </dsp:txXfrm>
    </dsp:sp>
    <dsp:sp modelId="{878209AA-2EC4-48A3-BD18-1CEA3B8F7A5F}">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latin typeface="+mn-ea"/>
              <a:ea typeface="+mn-ea"/>
              <a:cs typeface="Times New Roman" pitchFamily="18" charset="0"/>
            </a:rPr>
            <a:t>Linux</a:t>
          </a:r>
          <a:r>
            <a:rPr lang="zh-CN" altLang="en-US" sz="2800" kern="1200" dirty="0" smtClean="0">
              <a:latin typeface="+mn-ea"/>
              <a:ea typeface="+mn-ea"/>
              <a:cs typeface="Times New Roman" pitchFamily="18" charset="0"/>
            </a:rPr>
            <a:t>系统的启动</a:t>
          </a:r>
          <a:endParaRPr lang="zh-CN" altLang="en-US" sz="2800" kern="1200" dirty="0">
            <a:latin typeface="+mn-ea"/>
            <a:ea typeface="+mn-ea"/>
            <a:cs typeface="Times New Roman" pitchFamily="18" charset="0"/>
          </a:endParaRPr>
        </a:p>
        <a:p>
          <a:pPr marL="285750" lvl="1" indent="-285750" algn="l" defTabSz="1244600">
            <a:lnSpc>
              <a:spcPct val="90000"/>
            </a:lnSpc>
            <a:spcBef>
              <a:spcPct val="0"/>
            </a:spcBef>
            <a:spcAft>
              <a:spcPct val="15000"/>
            </a:spcAft>
            <a:buChar char="••"/>
          </a:pPr>
          <a:r>
            <a:rPr lang="en-US" altLang="zh-CN" sz="2800" kern="1200" dirty="0" smtClean="0">
              <a:latin typeface="+mn-ea"/>
              <a:ea typeface="+mn-ea"/>
              <a:cs typeface="Times New Roman" pitchFamily="18" charset="0"/>
            </a:rPr>
            <a:t>0</a:t>
          </a:r>
          <a:r>
            <a:rPr lang="zh-CN" altLang="en-US" sz="2800" kern="1200" dirty="0" smtClean="0">
              <a:latin typeface="+mn-ea"/>
              <a:ea typeface="+mn-ea"/>
              <a:cs typeface="Times New Roman" pitchFamily="18" charset="0"/>
            </a:rPr>
            <a:t>号进行的由来</a:t>
          </a:r>
          <a:endParaRPr lang="zh-CN" altLang="en-US" sz="2800" kern="1200" dirty="0">
            <a:latin typeface="+mn-ea"/>
            <a:ea typeface="+mn-ea"/>
            <a:cs typeface="Times New Roman" pitchFamily="18" charset="0"/>
          </a:endParaRPr>
        </a:p>
      </dsp:txBody>
      <dsp:txXfrm rot="5400000">
        <a:off x="4155739" y="-1565244"/>
        <a:ext cx="1064418" cy="7083302"/>
      </dsp:txXfrm>
    </dsp:sp>
    <dsp:sp modelId="{B18A7BB0-7E35-40D3-BA7D-14F0F5299AE2}">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创建</a:t>
          </a:r>
          <a:endParaRPr lang="zh-CN" altLang="en-US" sz="3000" kern="1200" dirty="0"/>
        </a:p>
      </dsp:txBody>
      <dsp:txXfrm rot="5400000">
        <a:off x="-245635" y="3133582"/>
        <a:ext cx="1637567" cy="1146297"/>
      </dsp:txXfrm>
    </dsp:sp>
    <dsp:sp modelId="{9074446A-9F81-4052-91E6-BA786E4FC457}">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a:lnSpc>
              <a:spcPct val="90000"/>
            </a:lnSpc>
            <a:spcBef>
              <a:spcPct val="0"/>
            </a:spcBef>
            <a:spcAft>
              <a:spcPct val="15000"/>
            </a:spcAft>
            <a:buChar char="••"/>
          </a:pPr>
          <a:r>
            <a:rPr lang="en-US" altLang="zh-CN" sz="4800" b="1" kern="1200" dirty="0" smtClean="0">
              <a:latin typeface="Times New Roman" pitchFamily="18" charset="0"/>
              <a:cs typeface="Times New Roman" pitchFamily="18" charset="0"/>
            </a:rPr>
            <a:t>fork</a:t>
          </a:r>
          <a:endParaRPr lang="zh-CN" altLang="en-US" sz="4800" b="1" kern="1200" dirty="0">
            <a:latin typeface="Times New Roman" pitchFamily="18" charset="0"/>
            <a:cs typeface="Times New Roman" pitchFamily="18" charset="0"/>
          </a:endParaRPr>
        </a:p>
      </dsp:txBody>
      <dsp:txXfrm rot="5400000">
        <a:off x="4155739" y="-121494"/>
        <a:ext cx="1064418" cy="70833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EECA99-0F8E-4A7F-98AA-528A689CABA0}">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为什么调度</a:t>
          </a:r>
          <a:endParaRPr lang="zh-CN" altLang="en-US" sz="1700" kern="1200" dirty="0"/>
        </a:p>
      </dsp:txBody>
      <dsp:txXfrm rot="5400000">
        <a:off x="-245635" y="246082"/>
        <a:ext cx="1637567" cy="1146297"/>
      </dsp:txXfrm>
    </dsp:sp>
    <dsp:sp modelId="{9A18A8BD-7A67-44AF-B3FB-42F2E48DE3CF}">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zh-CN" altLang="en-US" sz="2800" kern="1200"/>
        </a:p>
        <a:p>
          <a:pPr marL="285750" lvl="1" indent="-285750" algn="l" defTabSz="1244600">
            <a:lnSpc>
              <a:spcPct val="90000"/>
            </a:lnSpc>
            <a:spcBef>
              <a:spcPct val="0"/>
            </a:spcBef>
            <a:spcAft>
              <a:spcPct val="15000"/>
            </a:spcAft>
            <a:buChar char="••"/>
          </a:pPr>
          <a:endParaRPr lang="zh-CN" altLang="en-US" sz="2800" kern="1200"/>
        </a:p>
      </dsp:txBody>
      <dsp:txXfrm rot="5400000">
        <a:off x="4155739" y="-3008994"/>
        <a:ext cx="1064418" cy="7083302"/>
      </dsp:txXfrm>
    </dsp:sp>
    <dsp:sp modelId="{B6C9351D-7CD1-4CA1-B4CC-79F3AED917CA}">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endParaRPr lang="zh-CN" altLang="en-US" sz="1700" kern="1200"/>
        </a:p>
      </dsp:txBody>
      <dsp:txXfrm rot="5400000">
        <a:off x="-245635" y="1689832"/>
        <a:ext cx="1637567" cy="1146297"/>
      </dsp:txXfrm>
    </dsp:sp>
    <dsp:sp modelId="{7B1170A9-22D2-487F-B56E-BBE9846AC749}">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zh-CN" altLang="en-US" sz="2800" kern="1200"/>
        </a:p>
        <a:p>
          <a:pPr marL="285750" lvl="1" indent="-285750" algn="l" defTabSz="1244600">
            <a:lnSpc>
              <a:spcPct val="90000"/>
            </a:lnSpc>
            <a:spcBef>
              <a:spcPct val="0"/>
            </a:spcBef>
            <a:spcAft>
              <a:spcPct val="15000"/>
            </a:spcAft>
            <a:buChar char="••"/>
          </a:pPr>
          <a:endParaRPr lang="zh-CN" altLang="en-US" sz="2800" kern="1200"/>
        </a:p>
      </dsp:txBody>
      <dsp:txXfrm rot="5400000">
        <a:off x="4155739" y="-1565244"/>
        <a:ext cx="1064418" cy="7083302"/>
      </dsp:txXfrm>
    </dsp:sp>
    <dsp:sp modelId="{EEC02231-E86D-4D35-B9BF-05E9283D1142}">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endParaRPr lang="zh-CN" altLang="en-US" sz="1700" kern="1200"/>
        </a:p>
      </dsp:txBody>
      <dsp:txXfrm rot="5400000">
        <a:off x="-245635" y="3133582"/>
        <a:ext cx="1637567" cy="1146297"/>
      </dsp:txXfrm>
    </dsp:sp>
    <dsp:sp modelId="{5E8640A3-404C-4C2B-A8E9-5C524A663D26}">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zh-CN" altLang="en-US" sz="2800" kern="1200"/>
        </a:p>
        <a:p>
          <a:pPr marL="285750" lvl="1" indent="-285750" algn="l" defTabSz="1244600">
            <a:lnSpc>
              <a:spcPct val="90000"/>
            </a:lnSpc>
            <a:spcBef>
              <a:spcPct val="0"/>
            </a:spcBef>
            <a:spcAft>
              <a:spcPct val="15000"/>
            </a:spcAft>
            <a:buChar char="••"/>
          </a:pPr>
          <a:endParaRPr lang="zh-CN" altLang="en-US" sz="2800" kern="1200"/>
        </a:p>
      </dsp:txBody>
      <dsp:txXfrm rot="5400000">
        <a:off x="4155739" y="-121494"/>
        <a:ext cx="1064418" cy="70833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9600" b="1" dirty="0" smtClean="0"/>
              <a:t>进程调度</a:t>
            </a:r>
            <a:endParaRPr lang="zh-CN" altLang="en-US" sz="9600" b="1" dirty="0"/>
          </a:p>
        </p:txBody>
      </p:sp>
      <p:sp>
        <p:nvSpPr>
          <p:cNvPr id="3" name="副标题 2"/>
          <p:cNvSpPr>
            <a:spLocks noGrp="1"/>
          </p:cNvSpPr>
          <p:nvPr>
            <p:ph type="subTitle" idx="1"/>
          </p:nvPr>
        </p:nvSpPr>
        <p:spPr>
          <a:xfrm>
            <a:off x="1371600" y="3886200"/>
            <a:ext cx="7520880" cy="1752600"/>
          </a:xfrm>
        </p:spPr>
        <p:txBody>
          <a:bodyPr/>
          <a:lstStyle/>
          <a:p>
            <a:endParaRPr lang="en-US" altLang="zh-CN" dirty="0" smtClean="0"/>
          </a:p>
          <a:p>
            <a:r>
              <a:rPr lang="en-US" altLang="zh-CN" dirty="0" smtClean="0"/>
              <a:t>			</a:t>
            </a:r>
          </a:p>
          <a:p>
            <a:r>
              <a:rPr lang="en-US" altLang="zh-CN" dirty="0" smtClean="0"/>
              <a:t>			       </a:t>
            </a:r>
            <a:r>
              <a:rPr lang="zh-CN" altLang="en-US" dirty="0" smtClean="0">
                <a:latin typeface="华文琥珀" pitchFamily="2" charset="-122"/>
                <a:ea typeface="华文琥珀" pitchFamily="2" charset="-122"/>
              </a:rPr>
              <a:t>软件部</a:t>
            </a:r>
            <a:r>
              <a:rPr lang="en-US" altLang="zh-CN" dirty="0" smtClean="0">
                <a:latin typeface="华文琥珀" pitchFamily="2" charset="-122"/>
                <a:ea typeface="华文琥珀" pitchFamily="2" charset="-122"/>
              </a:rPr>
              <a:t>-----</a:t>
            </a:r>
            <a:r>
              <a:rPr lang="zh-CN" altLang="en-US" u="sng" dirty="0" smtClean="0">
                <a:latin typeface="华文琥珀" pitchFamily="2" charset="-122"/>
                <a:ea typeface="华文琥珀" pitchFamily="2" charset="-122"/>
              </a:rPr>
              <a:t>邵望权</a:t>
            </a:r>
            <a:endParaRPr lang="zh-CN" altLang="en-US" u="sng"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908720"/>
            <a:ext cx="800219" cy="4394793"/>
          </a:xfrm>
          <a:prstGeom prst="rect">
            <a:avLst/>
          </a:prstGeom>
          <a:noFill/>
        </p:spPr>
        <p:txBody>
          <a:bodyPr vert="eaVert" wrap="none" rtlCol="0">
            <a:spAutoFit/>
          </a:bodyPr>
          <a:lstStyle/>
          <a:p>
            <a:r>
              <a:rPr lang="en-US" altLang="zh-CN" sz="4000" dirty="0" smtClean="0">
                <a:latin typeface="Times New Roman" pitchFamily="18" charset="0"/>
                <a:cs typeface="Times New Roman" pitchFamily="18" charset="0"/>
              </a:rPr>
              <a:t>Linux</a:t>
            </a:r>
            <a:r>
              <a:rPr lang="zh-CN" altLang="en-US" sz="4000" dirty="0" smtClean="0">
                <a:latin typeface="Times New Roman" pitchFamily="18" charset="0"/>
                <a:cs typeface="Times New Roman" pitchFamily="18" charset="0"/>
              </a:rPr>
              <a:t>内核进程关系</a:t>
            </a:r>
            <a:endParaRPr lang="zh-CN" altLang="en-US" sz="4000" dirty="0">
              <a:latin typeface="Times New Roman" pitchFamily="18" charset="0"/>
              <a:cs typeface="Times New Roman" pitchFamily="18" charset="0"/>
            </a:endParaRPr>
          </a:p>
        </p:txBody>
      </p:sp>
      <p:sp>
        <p:nvSpPr>
          <p:cNvPr id="7" name="TextBox 6"/>
          <p:cNvSpPr txBox="1"/>
          <p:nvPr/>
        </p:nvSpPr>
        <p:spPr>
          <a:xfrm>
            <a:off x="1619672" y="6237312"/>
            <a:ext cx="2954655" cy="369332"/>
          </a:xfrm>
          <a:prstGeom prst="rect">
            <a:avLst/>
          </a:prstGeom>
          <a:noFill/>
        </p:spPr>
        <p:txBody>
          <a:bodyPr wrap="none" rtlCol="0">
            <a:spAutoFit/>
          </a:bodyPr>
          <a:lstStyle/>
          <a:p>
            <a:r>
              <a:rPr lang="zh-CN" altLang="en-US" dirty="0" smtClean="0"/>
              <a:t>单核处理器，多核有所不同</a:t>
            </a:r>
            <a:endParaRPr lang="zh-CN" alt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619672" y="620713"/>
            <a:ext cx="6912768" cy="544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988840"/>
            <a:ext cx="8420895" cy="1446550"/>
          </a:xfrm>
          <a:prstGeom prst="rect">
            <a:avLst/>
          </a:prstGeom>
          <a:noFill/>
        </p:spPr>
        <p:txBody>
          <a:bodyPr wrap="none" rtlCol="0">
            <a:spAutoFit/>
          </a:bodyPr>
          <a:lstStyle/>
          <a:p>
            <a:r>
              <a:rPr lang="zh-CN" altLang="en-US" sz="4400" dirty="0" smtClean="0">
                <a:latin typeface="华文隶书" pitchFamily="2" charset="-122"/>
                <a:ea typeface="华文隶书" pitchFamily="2" charset="-122"/>
              </a:rPr>
              <a:t>道生一，一生二，</a:t>
            </a:r>
            <a:endParaRPr lang="en-US" altLang="zh-CN" sz="4400" dirty="0" smtClean="0">
              <a:latin typeface="华文隶书" pitchFamily="2" charset="-122"/>
              <a:ea typeface="华文隶书" pitchFamily="2" charset="-122"/>
            </a:endParaRPr>
          </a:p>
          <a:p>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二生三，三生万物</a:t>
            </a:r>
            <a:endParaRPr lang="zh-CN" altLang="en-US" sz="4400" dirty="0">
              <a:latin typeface="华文隶书" pitchFamily="2" charset="-122"/>
              <a:ea typeface="华文隶书" pitchFamily="2" charset="-122"/>
            </a:endParaRPr>
          </a:p>
        </p:txBody>
      </p:sp>
      <p:sp>
        <p:nvSpPr>
          <p:cNvPr id="6" name="TextBox 5"/>
          <p:cNvSpPr txBox="1"/>
          <p:nvPr/>
        </p:nvSpPr>
        <p:spPr>
          <a:xfrm>
            <a:off x="3851920" y="4509120"/>
            <a:ext cx="3999813"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出自老子的</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道德经</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第二十四章</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cs typeface="Times New Roman" pitchFamily="18" charset="0"/>
              </a:rPr>
              <a:t>进程创建</a:t>
            </a:r>
            <a:endParaRPr lang="zh-CN" altLang="en-US" dirty="0">
              <a:latin typeface="+mn-ea"/>
              <a:ea typeface="+mn-ea"/>
              <a:cs typeface="Times New Roman" pitchFamily="18" charset="0"/>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mn-ea"/>
                <a:cs typeface="Times New Roman" pitchFamily="18" charset="0"/>
              </a:rPr>
              <a:t>用户</a:t>
            </a:r>
            <a:r>
              <a:rPr lang="zh-CN" altLang="en-US" dirty="0" smtClean="0">
                <a:latin typeface="+mn-ea"/>
                <a:cs typeface="Times New Roman" pitchFamily="18" charset="0"/>
              </a:rPr>
              <a:t>空间</a:t>
            </a:r>
            <a:endParaRPr lang="en-US" altLang="zh-CN" dirty="0" smtClean="0">
              <a:latin typeface="+mn-ea"/>
              <a:cs typeface="Times New Roman" pitchFamily="18" charset="0"/>
            </a:endParaRPr>
          </a:p>
          <a:p>
            <a:pPr lvl="1"/>
            <a:r>
              <a:rPr lang="en-US" altLang="zh-CN" dirty="0" smtClean="0">
                <a:latin typeface="+mn-ea"/>
                <a:cs typeface="Times New Roman" pitchFamily="18" charset="0"/>
              </a:rPr>
              <a:t>fork</a:t>
            </a:r>
          </a:p>
          <a:p>
            <a:pPr lvl="2"/>
            <a:r>
              <a:rPr lang="en-US" altLang="zh-CN" dirty="0" smtClean="0">
                <a:latin typeface="+mn-ea"/>
                <a:cs typeface="Times New Roman" pitchFamily="18" charset="0"/>
              </a:rPr>
              <a:t>fork</a:t>
            </a:r>
            <a:r>
              <a:rPr lang="zh-CN" altLang="en-US" dirty="0" smtClean="0">
                <a:latin typeface="+mn-ea"/>
                <a:cs typeface="Times New Roman" pitchFamily="18" charset="0"/>
              </a:rPr>
              <a:t>创造的子进程是父进程的完整副本，复制了</a:t>
            </a:r>
            <a:r>
              <a:rPr lang="zh-CN" altLang="en-US" dirty="0" smtClean="0">
                <a:latin typeface="+mn-ea"/>
                <a:cs typeface="Times New Roman" pitchFamily="18" charset="0"/>
              </a:rPr>
              <a:t>父进程</a:t>
            </a:r>
            <a:r>
              <a:rPr lang="zh-CN" altLang="en-US" dirty="0" smtClean="0">
                <a:latin typeface="+mn-ea"/>
                <a:cs typeface="Times New Roman" pitchFamily="18" charset="0"/>
              </a:rPr>
              <a:t>的</a:t>
            </a:r>
            <a:r>
              <a:rPr lang="zh-CN" altLang="en-US" dirty="0" smtClean="0">
                <a:latin typeface="+mn-ea"/>
                <a:cs typeface="Times New Roman" pitchFamily="18" charset="0"/>
              </a:rPr>
              <a:t>资源</a:t>
            </a:r>
            <a:endParaRPr lang="en-US" altLang="zh-CN" dirty="0" smtClean="0">
              <a:latin typeface="+mn-ea"/>
              <a:cs typeface="Times New Roman" pitchFamily="18" charset="0"/>
            </a:endParaRPr>
          </a:p>
          <a:p>
            <a:pPr lvl="1"/>
            <a:r>
              <a:rPr lang="en-US" altLang="zh-CN" dirty="0" err="1" smtClean="0">
                <a:latin typeface="+mn-ea"/>
                <a:cs typeface="Times New Roman" pitchFamily="18" charset="0"/>
              </a:rPr>
              <a:t>v</a:t>
            </a:r>
            <a:r>
              <a:rPr lang="en-US" altLang="zh-CN" dirty="0" err="1" smtClean="0">
                <a:latin typeface="+mn-ea"/>
                <a:cs typeface="Times New Roman" pitchFamily="18" charset="0"/>
              </a:rPr>
              <a:t>fork</a:t>
            </a:r>
            <a:endParaRPr lang="en-US" altLang="zh-CN" dirty="0" smtClean="0">
              <a:latin typeface="+mn-ea"/>
              <a:cs typeface="Times New Roman" pitchFamily="18" charset="0"/>
            </a:endParaRPr>
          </a:p>
          <a:p>
            <a:pPr lvl="2"/>
            <a:r>
              <a:rPr lang="en-US" altLang="zh-CN" dirty="0" err="1" smtClean="0">
                <a:latin typeface="+mn-ea"/>
                <a:cs typeface="Times New Roman" pitchFamily="18" charset="0"/>
              </a:rPr>
              <a:t>vfork</a:t>
            </a:r>
            <a:r>
              <a:rPr lang="zh-CN" altLang="en-US" dirty="0" smtClean="0">
                <a:latin typeface="+mn-ea"/>
                <a:cs typeface="Times New Roman" pitchFamily="18" charset="0"/>
              </a:rPr>
              <a:t>创建的子进程与父进程共享数据段</a:t>
            </a:r>
            <a:r>
              <a:rPr lang="en-US" altLang="zh-CN" dirty="0" smtClean="0">
                <a:latin typeface="+mn-ea"/>
                <a:cs typeface="Times New Roman" pitchFamily="18" charset="0"/>
              </a:rPr>
              <a:t>,</a:t>
            </a:r>
            <a:endParaRPr lang="en-US" altLang="zh-CN" dirty="0" smtClean="0">
              <a:latin typeface="+mn-ea"/>
              <a:cs typeface="Times New Roman" pitchFamily="18" charset="0"/>
            </a:endParaRPr>
          </a:p>
          <a:p>
            <a:pPr lvl="1"/>
            <a:r>
              <a:rPr lang="en-US" altLang="zh-CN" dirty="0" smtClean="0">
                <a:latin typeface="+mn-ea"/>
                <a:cs typeface="Times New Roman" pitchFamily="18" charset="0"/>
              </a:rPr>
              <a:t>clone</a:t>
            </a:r>
          </a:p>
          <a:p>
            <a:pPr lvl="2"/>
            <a:r>
              <a:rPr lang="zh-CN" altLang="en-US" dirty="0" smtClean="0">
                <a:latin typeface="+mn-ea"/>
                <a:cs typeface="Times New Roman" pitchFamily="18" charset="0"/>
              </a:rPr>
              <a:t>将父进程资源有选择地复制给子</a:t>
            </a:r>
            <a:r>
              <a:rPr lang="zh-CN" altLang="en-US" dirty="0" smtClean="0">
                <a:latin typeface="+mn-ea"/>
                <a:cs typeface="Times New Roman" pitchFamily="18" charset="0"/>
              </a:rPr>
              <a:t>进程</a:t>
            </a:r>
            <a:r>
              <a:rPr lang="en-US" altLang="zh-CN" dirty="0" smtClean="0">
                <a:latin typeface="+mn-ea"/>
                <a:cs typeface="Times New Roman" pitchFamily="18" charset="0"/>
              </a:rPr>
              <a:t>(</a:t>
            </a:r>
            <a:r>
              <a:rPr lang="zh-CN" altLang="en-US" dirty="0" smtClean="0">
                <a:latin typeface="+mn-ea"/>
                <a:cs typeface="Times New Roman" pitchFamily="18" charset="0"/>
              </a:rPr>
              <a:t>带有参数</a:t>
            </a:r>
            <a:r>
              <a:rPr lang="en-US" altLang="zh-CN" dirty="0" smtClean="0">
                <a:latin typeface="+mn-ea"/>
                <a:cs typeface="Times New Roman" pitchFamily="18" charset="0"/>
              </a:rPr>
              <a:t>)</a:t>
            </a:r>
            <a:endParaRPr lang="en-US" altLang="zh-CN" dirty="0" smtClean="0">
              <a:latin typeface="+mn-ea"/>
              <a:cs typeface="Times New Roman" pitchFamily="18" charset="0"/>
            </a:endParaRPr>
          </a:p>
          <a:p>
            <a:r>
              <a:rPr lang="zh-CN" altLang="en-US" dirty="0" smtClean="0">
                <a:latin typeface="+mn-ea"/>
                <a:cs typeface="Times New Roman" pitchFamily="18" charset="0"/>
              </a:rPr>
              <a:t>内核</a:t>
            </a:r>
            <a:r>
              <a:rPr lang="zh-CN" altLang="en-US" dirty="0" smtClean="0">
                <a:latin typeface="+mn-ea"/>
                <a:cs typeface="Times New Roman" pitchFamily="18" charset="0"/>
              </a:rPr>
              <a:t>空间</a:t>
            </a:r>
            <a:endParaRPr lang="en-US" altLang="zh-CN" dirty="0" smtClean="0">
              <a:latin typeface="+mn-ea"/>
              <a:cs typeface="Times New Roman" pitchFamily="18" charset="0"/>
            </a:endParaRPr>
          </a:p>
          <a:p>
            <a:pPr lvl="1"/>
            <a:r>
              <a:rPr lang="en-US" altLang="zh-CN" dirty="0" err="1" smtClean="0">
                <a:latin typeface="+mn-ea"/>
                <a:cs typeface="Times New Roman" pitchFamily="18" charset="0"/>
              </a:rPr>
              <a:t>kernel_thread</a:t>
            </a:r>
            <a:endParaRPr lang="en-US" altLang="zh-CN" dirty="0" smtClean="0">
              <a:latin typeface="+mn-ea"/>
              <a:cs typeface="Times New Roman" pitchFamily="18" charset="0"/>
            </a:endParaRPr>
          </a:p>
          <a:p>
            <a:pPr lvl="2"/>
            <a:endParaRPr lang="zh-CN" altLang="en-US" dirty="0">
              <a:latin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latin typeface="Times New Roman" pitchFamily="18" charset="0"/>
                <a:cs typeface="Times New Roman" pitchFamily="18" charset="0"/>
              </a:rPr>
              <a:t>clone</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457200" y="1196752"/>
            <a:ext cx="8229600" cy="5328592"/>
          </a:xfrm>
        </p:spPr>
        <p:txBody>
          <a:bodyPr>
            <a:normAutofit fontScale="47500" lnSpcReduction="20000"/>
          </a:bodyPr>
          <a:lstStyle/>
          <a:p>
            <a:r>
              <a:rPr lang="zh-CN" altLang="en-US" sz="4200" dirty="0" smtClean="0">
                <a:latin typeface="Times New Roman" pitchFamily="18" charset="0"/>
                <a:cs typeface="Times New Roman" pitchFamily="18" charset="0"/>
              </a:rPr>
              <a:t>函数： </a:t>
            </a:r>
            <a:endParaRPr lang="en-US" altLang="zh-CN" sz="4200"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sz="4200" dirty="0" smtClean="0">
                <a:latin typeface="Times New Roman" pitchFamily="18" charset="0"/>
                <a:cs typeface="Times New Roman" pitchFamily="18" charset="0"/>
              </a:rPr>
              <a:t>   </a:t>
            </a:r>
            <a:r>
              <a:rPr lang="en-US" altLang="zh-CN" sz="4200" dirty="0" err="1" smtClean="0">
                <a:latin typeface="Times New Roman" pitchFamily="18" charset="0"/>
                <a:cs typeface="Times New Roman" pitchFamily="18" charset="0"/>
              </a:rPr>
              <a:t>int</a:t>
            </a:r>
            <a:r>
              <a:rPr lang="en-US" altLang="zh-CN" sz="4200" dirty="0" smtClean="0">
                <a:latin typeface="Times New Roman" pitchFamily="18" charset="0"/>
                <a:cs typeface="Times New Roman" pitchFamily="18" charset="0"/>
              </a:rPr>
              <a:t> </a:t>
            </a:r>
            <a:r>
              <a:rPr lang="en-US" altLang="zh-CN" sz="4200" dirty="0" smtClean="0">
                <a:latin typeface="Times New Roman" pitchFamily="18" charset="0"/>
                <a:cs typeface="Times New Roman" pitchFamily="18" charset="0"/>
              </a:rPr>
              <a:t>clone(</a:t>
            </a:r>
            <a:r>
              <a:rPr lang="en-US" altLang="zh-CN" sz="4200" dirty="0" err="1" smtClean="0">
                <a:latin typeface="Times New Roman" pitchFamily="18" charset="0"/>
                <a:cs typeface="Times New Roman" pitchFamily="18" charset="0"/>
              </a:rPr>
              <a:t>int</a:t>
            </a:r>
            <a:r>
              <a:rPr lang="en-US" altLang="zh-CN" sz="4200" dirty="0" smtClean="0">
                <a:latin typeface="Times New Roman" pitchFamily="18" charset="0"/>
                <a:cs typeface="Times New Roman" pitchFamily="18" charset="0"/>
              </a:rPr>
              <a:t> (*fn)(void *), void *</a:t>
            </a:r>
            <a:r>
              <a:rPr lang="en-US" altLang="zh-CN" sz="4200" dirty="0" err="1" smtClean="0">
                <a:latin typeface="Times New Roman" pitchFamily="18" charset="0"/>
                <a:cs typeface="Times New Roman" pitchFamily="18" charset="0"/>
              </a:rPr>
              <a:t>child_stack</a:t>
            </a:r>
            <a:r>
              <a:rPr lang="en-US" altLang="zh-CN" sz="4200" dirty="0" smtClean="0">
                <a:latin typeface="Times New Roman" pitchFamily="18" charset="0"/>
                <a:cs typeface="Times New Roman" pitchFamily="18" charset="0"/>
              </a:rPr>
              <a:t>, </a:t>
            </a:r>
            <a:r>
              <a:rPr lang="en-US" altLang="zh-CN" sz="4200" dirty="0" err="1" smtClean="0">
                <a:latin typeface="Times New Roman" pitchFamily="18" charset="0"/>
                <a:cs typeface="Times New Roman" pitchFamily="18" charset="0"/>
              </a:rPr>
              <a:t>int</a:t>
            </a:r>
            <a:r>
              <a:rPr lang="en-US" altLang="zh-CN" sz="4200" dirty="0" smtClean="0">
                <a:latin typeface="Times New Roman" pitchFamily="18" charset="0"/>
                <a:cs typeface="Times New Roman" pitchFamily="18" charset="0"/>
              </a:rPr>
              <a:t> flags, void *</a:t>
            </a:r>
            <a:r>
              <a:rPr lang="en-US" altLang="zh-CN" sz="4200" dirty="0" err="1" smtClean="0">
                <a:latin typeface="Times New Roman" pitchFamily="18" charset="0"/>
                <a:cs typeface="Times New Roman" pitchFamily="18" charset="0"/>
              </a:rPr>
              <a:t>arg</a:t>
            </a:r>
            <a:r>
              <a:rPr lang="en-US" altLang="zh-CN" sz="4200" dirty="0" smtClean="0">
                <a:latin typeface="Times New Roman" pitchFamily="18" charset="0"/>
                <a:cs typeface="Times New Roman" pitchFamily="18" charset="0"/>
              </a:rPr>
              <a:t>)</a:t>
            </a:r>
          </a:p>
          <a:p>
            <a:endParaRPr lang="en-US" altLang="zh-CN" dirty="0" smtClean="0">
              <a:latin typeface="Times New Roman" pitchFamily="18" charset="0"/>
              <a:cs typeface="Times New Roman" pitchFamily="18" charset="0"/>
            </a:endParaRPr>
          </a:p>
          <a:p>
            <a:pPr lvl="1"/>
            <a:r>
              <a:rPr lang="en-US" altLang="zh-CN" sz="3400" dirty="0" smtClean="0">
                <a:latin typeface="Times New Roman" pitchFamily="18" charset="0"/>
                <a:cs typeface="Times New Roman" pitchFamily="18" charset="0"/>
              </a:rPr>
              <a:t>fn</a:t>
            </a:r>
            <a:r>
              <a:rPr lang="zh-CN" altLang="en-US" sz="3400" dirty="0" smtClean="0">
                <a:latin typeface="Times New Roman" pitchFamily="18" charset="0"/>
                <a:cs typeface="Times New Roman" pitchFamily="18" charset="0"/>
              </a:rPr>
              <a:t>为函数指针，此指针指向一个函数体，即想要创建进程的静态程序</a:t>
            </a:r>
            <a:r>
              <a:rPr lang="zh-CN" altLang="en-US" sz="3400" dirty="0" smtClean="0">
                <a:latin typeface="Times New Roman" pitchFamily="18" charset="0"/>
                <a:cs typeface="Times New Roman" pitchFamily="18" charset="0"/>
              </a:rPr>
              <a:t>；</a:t>
            </a:r>
            <a:endParaRPr lang="en-US" altLang="zh-CN" sz="3400" dirty="0" smtClean="0">
              <a:latin typeface="Times New Roman" pitchFamily="18" charset="0"/>
              <a:cs typeface="Times New Roman" pitchFamily="18" charset="0"/>
            </a:endParaRPr>
          </a:p>
          <a:p>
            <a:pPr lvl="1"/>
            <a:r>
              <a:rPr lang="en-US" altLang="zh-CN" sz="3400" dirty="0" err="1" smtClean="0">
                <a:latin typeface="Times New Roman" pitchFamily="18" charset="0"/>
                <a:cs typeface="Times New Roman" pitchFamily="18" charset="0"/>
              </a:rPr>
              <a:t>child_stack</a:t>
            </a:r>
            <a:r>
              <a:rPr lang="zh-CN" altLang="en-US" sz="3400" dirty="0" smtClean="0">
                <a:latin typeface="Times New Roman" pitchFamily="18" charset="0"/>
                <a:cs typeface="Times New Roman" pitchFamily="18" charset="0"/>
              </a:rPr>
              <a:t>为给子进程分配系统堆栈的指针</a:t>
            </a:r>
            <a:r>
              <a:rPr lang="zh-CN" altLang="en-US" sz="3400" dirty="0" smtClean="0">
                <a:latin typeface="Times New Roman" pitchFamily="18" charset="0"/>
                <a:cs typeface="Times New Roman" pitchFamily="18" charset="0"/>
              </a:rPr>
              <a:t>；</a:t>
            </a:r>
            <a:endParaRPr lang="en-US" altLang="zh-CN" sz="3400" dirty="0" smtClean="0">
              <a:latin typeface="Times New Roman" pitchFamily="18" charset="0"/>
              <a:cs typeface="Times New Roman" pitchFamily="18" charset="0"/>
            </a:endParaRPr>
          </a:p>
          <a:p>
            <a:pPr lvl="1"/>
            <a:r>
              <a:rPr lang="en-US" altLang="zh-CN" sz="3400" dirty="0" err="1" smtClean="0">
                <a:latin typeface="Times New Roman" pitchFamily="18" charset="0"/>
                <a:cs typeface="Times New Roman" pitchFamily="18" charset="0"/>
              </a:rPr>
              <a:t>arg</a:t>
            </a:r>
            <a:r>
              <a:rPr lang="zh-CN" altLang="en-US" sz="3400" dirty="0" smtClean="0">
                <a:latin typeface="Times New Roman" pitchFamily="18" charset="0"/>
                <a:cs typeface="Times New Roman" pitchFamily="18" charset="0"/>
              </a:rPr>
              <a:t>就是传给子进程的参数</a:t>
            </a:r>
            <a:r>
              <a:rPr lang="zh-CN" altLang="en-US" sz="3400" dirty="0" smtClean="0">
                <a:latin typeface="Times New Roman" pitchFamily="18" charset="0"/>
                <a:cs typeface="Times New Roman" pitchFamily="18" charset="0"/>
              </a:rPr>
              <a:t>；</a:t>
            </a:r>
            <a:endParaRPr lang="en-US" altLang="zh-CN" sz="3400" dirty="0" smtClean="0">
              <a:latin typeface="Times New Roman" pitchFamily="18" charset="0"/>
              <a:cs typeface="Times New Roman" pitchFamily="18" charset="0"/>
            </a:endParaRPr>
          </a:p>
          <a:p>
            <a:pPr lvl="1"/>
            <a:r>
              <a:rPr lang="en-US" altLang="zh-CN" sz="3400" dirty="0" smtClean="0">
                <a:latin typeface="Times New Roman" pitchFamily="18" charset="0"/>
                <a:cs typeface="Times New Roman" pitchFamily="18" charset="0"/>
              </a:rPr>
              <a:t>flags</a:t>
            </a:r>
            <a:r>
              <a:rPr lang="zh-CN" altLang="en-US" sz="3400" dirty="0" smtClean="0">
                <a:latin typeface="Times New Roman" pitchFamily="18" charset="0"/>
                <a:cs typeface="Times New Roman" pitchFamily="18" charset="0"/>
              </a:rPr>
              <a:t>为要复制资源的标志</a:t>
            </a:r>
            <a:r>
              <a:rPr lang="zh-CN" altLang="en-US" sz="3400" dirty="0" smtClean="0">
                <a:latin typeface="Times New Roman" pitchFamily="18" charset="0"/>
                <a:cs typeface="Times New Roman" pitchFamily="18" charset="0"/>
              </a:rPr>
              <a:t>：</a:t>
            </a:r>
            <a:endParaRPr lang="en-US" altLang="zh-CN" sz="3400" dirty="0" smtClean="0">
              <a:latin typeface="Times New Roman" pitchFamily="18" charset="0"/>
              <a:cs typeface="Times New Roman" pitchFamily="18" charset="0"/>
            </a:endParaRPr>
          </a:p>
          <a:p>
            <a:pPr lvl="1"/>
            <a:endParaRPr lang="zh-CN" altLang="en-US" sz="3400" dirty="0" smtClean="0">
              <a:latin typeface="Times New Roman" pitchFamily="18" charset="0"/>
              <a:cs typeface="Times New Roman" pitchFamily="18" charset="0"/>
            </a:endParaRPr>
          </a:p>
          <a:p>
            <a:r>
              <a:rPr lang="en-US" altLang="zh-CN" sz="3400" dirty="0" smtClean="0">
                <a:latin typeface="Times New Roman" pitchFamily="18" charset="0"/>
                <a:cs typeface="Times New Roman" pitchFamily="18" charset="0"/>
              </a:rPr>
              <a:t>CLONE_PARENT  </a:t>
            </a:r>
            <a:r>
              <a:rPr lang="en-US" altLang="zh-CN"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创建的子进程的父进程是调用者的父进程，新进程与创建它的进程成了“兄弟”而不是“父子”</a:t>
            </a: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CLONE_FS           	</a:t>
            </a:r>
            <a:r>
              <a:rPr lang="zh-CN" altLang="en-US" sz="3400" dirty="0" smtClean="0">
                <a:latin typeface="Times New Roman" pitchFamily="18" charset="0"/>
                <a:cs typeface="Times New Roman" pitchFamily="18" charset="0"/>
              </a:rPr>
              <a:t>子</a:t>
            </a:r>
            <a:r>
              <a:rPr lang="zh-CN" altLang="en-US" sz="3400" dirty="0" smtClean="0">
                <a:latin typeface="Times New Roman" pitchFamily="18" charset="0"/>
                <a:cs typeface="Times New Roman" pitchFamily="18" charset="0"/>
              </a:rPr>
              <a:t>进程与父进程共享相同的</a:t>
            </a:r>
            <a:r>
              <a:rPr lang="zh-CN" altLang="en-US" sz="3400" dirty="0" smtClean="0">
                <a:latin typeface="Times New Roman" pitchFamily="18" charset="0"/>
                <a:cs typeface="Times New Roman" pitchFamily="18" charset="0"/>
              </a:rPr>
              <a:t>文件系统</a:t>
            </a:r>
            <a:endParaRPr lang="en-US" altLang="zh-CN" sz="3400" dirty="0" smtClean="0">
              <a:latin typeface="Times New Roman" pitchFamily="18" charset="0"/>
              <a:cs typeface="Times New Roman" pitchFamily="18" charset="0"/>
            </a:endParaRPr>
          </a:p>
          <a:p>
            <a:r>
              <a:rPr lang="en-US" altLang="zh-CN" sz="3400" dirty="0" smtClean="0">
                <a:latin typeface="Times New Roman" pitchFamily="18" charset="0"/>
                <a:cs typeface="Times New Roman" pitchFamily="18" charset="0"/>
              </a:rPr>
              <a:t>  CLONE_FILES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子</a:t>
            </a:r>
            <a:r>
              <a:rPr lang="zh-CN" altLang="en-US" sz="3400" dirty="0" smtClean="0">
                <a:latin typeface="Times New Roman" pitchFamily="18" charset="0"/>
                <a:cs typeface="Times New Roman" pitchFamily="18" charset="0"/>
              </a:rPr>
              <a:t>进程与父进程共享相同的文件</a:t>
            </a:r>
            <a:r>
              <a:rPr lang="zh-CN" altLang="en-US" sz="3400" dirty="0" smtClean="0">
                <a:latin typeface="Times New Roman" pitchFamily="18" charset="0"/>
                <a:cs typeface="Times New Roman" pitchFamily="18" charset="0"/>
              </a:rPr>
              <a:t>描述符表</a:t>
            </a:r>
            <a:endParaRPr lang="zh-CN" altLang="en-US" sz="3400" dirty="0" smtClean="0">
              <a:latin typeface="Times New Roman" pitchFamily="18" charset="0"/>
              <a:cs typeface="Times New Roman" pitchFamily="18" charset="0"/>
            </a:endParaRP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CLONE_NEWNS  </a:t>
            </a:r>
            <a:r>
              <a:rPr lang="en-US" altLang="zh-CN"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在新的</a:t>
            </a:r>
            <a:r>
              <a:rPr lang="en-US" altLang="zh-CN" sz="3400" dirty="0" smtClean="0">
                <a:latin typeface="Times New Roman" pitchFamily="18" charset="0"/>
                <a:cs typeface="Times New Roman" pitchFamily="18" charset="0"/>
              </a:rPr>
              <a:t>namespace</a:t>
            </a:r>
            <a:r>
              <a:rPr lang="zh-CN" altLang="en-US" sz="3400" dirty="0" smtClean="0">
                <a:latin typeface="Times New Roman" pitchFamily="18" charset="0"/>
                <a:cs typeface="Times New Roman" pitchFamily="18" charset="0"/>
              </a:rPr>
              <a:t>启动子</a:t>
            </a:r>
            <a:r>
              <a:rPr lang="zh-CN" altLang="en-US" sz="3400" dirty="0" smtClean="0">
                <a:latin typeface="Times New Roman" pitchFamily="18" charset="0"/>
                <a:cs typeface="Times New Roman" pitchFamily="18" charset="0"/>
              </a:rPr>
              <a:t>进程</a:t>
            </a:r>
            <a:endParaRPr lang="en-US" altLang="zh-CN" sz="3400" dirty="0" smtClean="0">
              <a:latin typeface="Times New Roman" pitchFamily="18" charset="0"/>
              <a:cs typeface="Times New Roman" pitchFamily="18" charset="0"/>
            </a:endParaRPr>
          </a:p>
          <a:p>
            <a:r>
              <a:rPr lang="en-US" altLang="zh-CN" sz="3400" dirty="0" smtClean="0">
                <a:latin typeface="Times New Roman" pitchFamily="18" charset="0"/>
                <a:cs typeface="Times New Roman" pitchFamily="18" charset="0"/>
              </a:rPr>
              <a:t>  CLONE_SIGHAND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子</a:t>
            </a:r>
            <a:r>
              <a:rPr lang="zh-CN" altLang="en-US" sz="3400" dirty="0" smtClean="0">
                <a:latin typeface="Times New Roman" pitchFamily="18" charset="0"/>
                <a:cs typeface="Times New Roman" pitchFamily="18" charset="0"/>
              </a:rPr>
              <a:t>进程与父进程共享相同的信号处理（</a:t>
            </a:r>
            <a:r>
              <a:rPr lang="en-US" altLang="zh-CN" sz="3400" dirty="0" smtClean="0">
                <a:latin typeface="Times New Roman" pitchFamily="18" charset="0"/>
                <a:cs typeface="Times New Roman" pitchFamily="18" charset="0"/>
              </a:rPr>
              <a:t>signal handler</a:t>
            </a:r>
            <a:r>
              <a:rPr lang="zh-CN" altLang="en-US" sz="3400" dirty="0" smtClean="0">
                <a:latin typeface="Times New Roman" pitchFamily="18" charset="0"/>
                <a:cs typeface="Times New Roman" pitchFamily="18" charset="0"/>
              </a:rPr>
              <a:t>）表</a:t>
            </a: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CLONE_PTRACE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若</a:t>
            </a:r>
            <a:r>
              <a:rPr lang="zh-CN" altLang="en-US" sz="3400" dirty="0" smtClean="0">
                <a:latin typeface="Times New Roman" pitchFamily="18" charset="0"/>
                <a:cs typeface="Times New Roman" pitchFamily="18" charset="0"/>
              </a:rPr>
              <a:t>父进程被</a:t>
            </a:r>
            <a:r>
              <a:rPr lang="en-US" altLang="zh-CN" sz="3400" dirty="0" smtClean="0">
                <a:latin typeface="Times New Roman" pitchFamily="18" charset="0"/>
                <a:cs typeface="Times New Roman" pitchFamily="18" charset="0"/>
              </a:rPr>
              <a:t>trace</a:t>
            </a:r>
            <a:r>
              <a:rPr lang="zh-CN" altLang="en-US" sz="3400" dirty="0" smtClean="0">
                <a:latin typeface="Times New Roman" pitchFamily="18" charset="0"/>
                <a:cs typeface="Times New Roman" pitchFamily="18" charset="0"/>
              </a:rPr>
              <a:t>，子进程也被</a:t>
            </a:r>
            <a:r>
              <a:rPr lang="en-US" altLang="zh-CN" sz="3400" dirty="0" smtClean="0">
                <a:latin typeface="Times New Roman" pitchFamily="18" charset="0"/>
                <a:cs typeface="Times New Roman" pitchFamily="18" charset="0"/>
              </a:rPr>
              <a:t>trace</a:t>
            </a:r>
          </a:p>
          <a:p>
            <a:r>
              <a:rPr lang="en-US" altLang="zh-CN" sz="3400" dirty="0" smtClean="0">
                <a:latin typeface="Times New Roman" pitchFamily="18" charset="0"/>
                <a:cs typeface="Times New Roman" pitchFamily="18" charset="0"/>
              </a:rPr>
              <a:t>  CLONE_VFORK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父</a:t>
            </a:r>
            <a:r>
              <a:rPr lang="zh-CN" altLang="en-US" sz="3400" dirty="0" smtClean="0">
                <a:latin typeface="Times New Roman" pitchFamily="18" charset="0"/>
                <a:cs typeface="Times New Roman" pitchFamily="18" charset="0"/>
              </a:rPr>
              <a:t>进程被挂起，直至子进程释放虚拟内存资源</a:t>
            </a: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CLONE_VM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子</a:t>
            </a:r>
            <a:r>
              <a:rPr lang="zh-CN" altLang="en-US" sz="3400" dirty="0" smtClean="0">
                <a:latin typeface="Times New Roman" pitchFamily="18" charset="0"/>
                <a:cs typeface="Times New Roman" pitchFamily="18" charset="0"/>
              </a:rPr>
              <a:t>进程与父进程运行于相同的内存空间</a:t>
            </a: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CLONE_PID          </a:t>
            </a:r>
            <a:r>
              <a:rPr lang="en-US" altLang="zh-CN" sz="3400" dirty="0" smtClean="0">
                <a:latin typeface="Times New Roman" pitchFamily="18" charset="0"/>
                <a:cs typeface="Times New Roman" pitchFamily="18" charset="0"/>
              </a:rPr>
              <a:t>	</a:t>
            </a:r>
            <a:r>
              <a:rPr lang="zh-CN" altLang="en-US" sz="3400" dirty="0" smtClean="0">
                <a:latin typeface="Times New Roman" pitchFamily="18" charset="0"/>
                <a:cs typeface="Times New Roman" pitchFamily="18" charset="0"/>
              </a:rPr>
              <a:t>子</a:t>
            </a:r>
            <a:r>
              <a:rPr lang="zh-CN" altLang="en-US" sz="3400" dirty="0" smtClean="0">
                <a:latin typeface="Times New Roman" pitchFamily="18" charset="0"/>
                <a:cs typeface="Times New Roman" pitchFamily="18" charset="0"/>
              </a:rPr>
              <a:t>进程在创建时</a:t>
            </a:r>
            <a:r>
              <a:rPr lang="en-US" altLang="zh-CN" sz="3400" dirty="0" smtClean="0">
                <a:latin typeface="Times New Roman" pitchFamily="18" charset="0"/>
                <a:cs typeface="Times New Roman" pitchFamily="18" charset="0"/>
              </a:rPr>
              <a:t>PID</a:t>
            </a:r>
            <a:r>
              <a:rPr lang="zh-CN" altLang="en-US" sz="3400" dirty="0" smtClean="0">
                <a:latin typeface="Times New Roman" pitchFamily="18" charset="0"/>
                <a:cs typeface="Times New Roman" pitchFamily="18" charset="0"/>
              </a:rPr>
              <a:t>与父进程一致</a:t>
            </a:r>
          </a:p>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CLONE_THREAD    </a:t>
            </a:r>
            <a:r>
              <a:rPr lang="en-US" altLang="zh-CN" sz="3400" dirty="0" smtClean="0">
                <a:latin typeface="Times New Roman" pitchFamily="18" charset="0"/>
                <a:cs typeface="Times New Roman" pitchFamily="18" charset="0"/>
              </a:rPr>
              <a:t>	Linux </a:t>
            </a:r>
            <a:r>
              <a:rPr lang="en-US" altLang="zh-CN" sz="3400" dirty="0" smtClean="0">
                <a:latin typeface="Times New Roman" pitchFamily="18" charset="0"/>
                <a:cs typeface="Times New Roman" pitchFamily="18" charset="0"/>
              </a:rPr>
              <a:t>2.4</a:t>
            </a:r>
            <a:r>
              <a:rPr lang="zh-CN" altLang="en-US" sz="3400" dirty="0" smtClean="0">
                <a:latin typeface="Times New Roman" pitchFamily="18" charset="0"/>
                <a:cs typeface="Times New Roman" pitchFamily="18" charset="0"/>
              </a:rPr>
              <a:t>中增加以支持</a:t>
            </a:r>
            <a:r>
              <a:rPr lang="en-US" altLang="zh-CN" sz="3400" dirty="0" smtClean="0">
                <a:latin typeface="Times New Roman" pitchFamily="18" charset="0"/>
                <a:cs typeface="Times New Roman" pitchFamily="18" charset="0"/>
              </a:rPr>
              <a:t>POSIX</a:t>
            </a:r>
            <a:r>
              <a:rPr lang="zh-CN" altLang="en-US" sz="3400" dirty="0" smtClean="0">
                <a:latin typeface="Times New Roman" pitchFamily="18" charset="0"/>
                <a:cs typeface="Times New Roman" pitchFamily="18" charset="0"/>
              </a:rPr>
              <a:t>线程标准，子进程与父进程共享相同的线程群</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smtClean="0"/>
              <a:t>者关系</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55576" y="1484784"/>
            <a:ext cx="7704856"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ork</a:t>
            </a:r>
          </a:p>
          <a:p>
            <a:endParaRPr lang="en-US" altLang="zh-CN"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fork</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clone</a:t>
            </a:r>
            <a:endParaRPr lang="zh-CN" alt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区别联系</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区别：</a:t>
            </a:r>
            <a:endParaRPr lang="en-US" altLang="zh-CN"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fork</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子进程拷贝父进程的数据段，代码</a:t>
            </a:r>
            <a:r>
              <a:rPr lang="zh-CN" altLang="en-US" dirty="0" smtClean="0">
                <a:latin typeface="Times New Roman" pitchFamily="18" charset="0"/>
                <a:cs typeface="Times New Roman" pitchFamily="18" charset="0"/>
              </a:rPr>
              <a:t>段。</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vfork</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子进程与父进程共享</a:t>
            </a:r>
            <a:r>
              <a:rPr lang="zh-CN" altLang="en-US" dirty="0" smtClean="0">
                <a:latin typeface="Times New Roman" pitchFamily="18" charset="0"/>
                <a:cs typeface="Times New Roman" pitchFamily="18" charset="0"/>
              </a:rPr>
              <a:t>数据段。</a:t>
            </a:r>
            <a:endParaRPr lang="en-US" altLang="zh-CN"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ork</a:t>
            </a:r>
            <a:r>
              <a:rPr lang="zh-CN" altLang="en-US" dirty="0" smtClean="0">
                <a:latin typeface="Times New Roman" pitchFamily="18" charset="0"/>
                <a:cs typeface="Times New Roman" pitchFamily="18" charset="0"/>
              </a:rPr>
              <a:t>和</a:t>
            </a:r>
            <a:r>
              <a:rPr lang="en-US" altLang="zh-CN" dirty="0" err="1" smtClean="0">
                <a:latin typeface="Times New Roman" pitchFamily="18" charset="0"/>
                <a:cs typeface="Times New Roman" pitchFamily="18" charset="0"/>
              </a:rPr>
              <a:t>vfork</a:t>
            </a:r>
            <a:r>
              <a:rPr lang="zh-CN" altLang="en-US" dirty="0" smtClean="0">
                <a:latin typeface="Times New Roman" pitchFamily="18" charset="0"/>
                <a:cs typeface="Times New Roman" pitchFamily="18" charset="0"/>
              </a:rPr>
              <a:t>，拷贝完成后都是子进程先执行。</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v</a:t>
            </a:r>
            <a:r>
              <a:rPr lang="en-US" altLang="zh-CN" dirty="0" err="1" smtClean="0">
                <a:latin typeface="Times New Roman" pitchFamily="18" charset="0"/>
                <a:cs typeface="Times New Roman" pitchFamily="18" charset="0"/>
              </a:rPr>
              <a:t>fork</a:t>
            </a:r>
            <a:r>
              <a:rPr lang="zh-CN" altLang="en-US" dirty="0" smtClean="0">
                <a:latin typeface="Times New Roman" pitchFamily="18" charset="0"/>
                <a:cs typeface="Times New Roman" pitchFamily="18" charset="0"/>
              </a:rPr>
              <a:t>在子进程执行时，父进程将被阻塞。</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联系：</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子</a:t>
            </a:r>
            <a:r>
              <a:rPr lang="zh-CN" altLang="en-US" dirty="0" smtClean="0">
                <a:latin typeface="Times New Roman" pitchFamily="18" charset="0"/>
                <a:cs typeface="Times New Roman" pitchFamily="18" charset="0"/>
              </a:rPr>
              <a:t>进程都是通过父进程拷贝得到。</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系统调用</a:t>
            </a:r>
            <a:endParaRPr lang="zh-CN" altLang="en-US" dirty="0"/>
          </a:p>
        </p:txBody>
      </p:sp>
      <p:sp>
        <p:nvSpPr>
          <p:cNvPr id="3" name="内容占位符 2"/>
          <p:cNvSpPr>
            <a:spLocks noGrp="1"/>
          </p:cNvSpPr>
          <p:nvPr>
            <p:ph idx="1"/>
          </p:nvPr>
        </p:nvSpPr>
        <p:spPr/>
        <p:txBody>
          <a:bodyPr/>
          <a:lstStyle/>
          <a:p>
            <a:r>
              <a:rPr lang="en-US" altLang="zh-CN"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ys_fork</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do_fork</a:t>
            </a:r>
            <a:r>
              <a:rPr lang="en-US" altLang="zh-CN" dirty="0" smtClean="0">
                <a:latin typeface="Times New Roman" pitchFamily="18" charset="0"/>
                <a:cs typeface="Times New Roman" pitchFamily="18" charset="0"/>
              </a:rPr>
              <a:t>(SIGCHLD, 0, 0, NULL, NULL</a:t>
            </a:r>
            <a:r>
              <a:rPr lang="en-US" altLang="zh-CN" dirty="0" smtClean="0">
                <a:latin typeface="Times New Roman" pitchFamily="18" charset="0"/>
                <a:cs typeface="Times New Roman" pitchFamily="18" charset="0"/>
              </a:rPr>
              <a:t>)</a:t>
            </a:r>
          </a:p>
          <a:p>
            <a:r>
              <a:rPr lang="en-US" altLang="zh-CN"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ys_vfork</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do_fork</a:t>
            </a:r>
            <a:r>
              <a:rPr lang="en-US" altLang="zh-CN" dirty="0" smtClean="0">
                <a:latin typeface="Times New Roman" pitchFamily="18" charset="0"/>
                <a:cs typeface="Times New Roman" pitchFamily="18" charset="0"/>
              </a:rPr>
              <a:t>(CLONE_VFORK | CLONE_VM | </a:t>
            </a:r>
            <a:r>
              <a:rPr lang="en-US" altLang="zh-CN" dirty="0" smtClean="0">
                <a:latin typeface="Times New Roman" pitchFamily="18" charset="0"/>
                <a:cs typeface="Times New Roman" pitchFamily="18" charset="0"/>
              </a:rPr>
              <a:t>SIGCHLD</a:t>
            </a:r>
            <a:r>
              <a:rPr lang="en-US" altLang="zh-CN" dirty="0" smtClean="0">
                <a:latin typeface="Times New Roman" pitchFamily="18" charset="0"/>
                <a:cs typeface="Times New Roman" pitchFamily="18" charset="0"/>
              </a:rPr>
              <a:t>, 0, </a:t>
            </a:r>
            <a:r>
              <a:rPr lang="en-US" altLang="zh-CN"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NULL, NULL</a:t>
            </a:r>
            <a:r>
              <a:rPr lang="en-US" altLang="zh-CN" dirty="0" smtClean="0">
                <a:latin typeface="Times New Roman" pitchFamily="18" charset="0"/>
                <a:cs typeface="Times New Roman" pitchFamily="18" charset="0"/>
              </a:rPr>
              <a:t>);</a:t>
            </a:r>
          </a:p>
          <a:p>
            <a:r>
              <a:rPr lang="en-US" altLang="zh-CN"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ys_clone</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do_fork</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clone_flags</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newsp</a:t>
            </a:r>
            <a:r>
              <a:rPr lang="en-US" altLang="zh-CN" dirty="0" smtClean="0">
                <a:latin typeface="Times New Roman" pitchFamily="18" charset="0"/>
                <a:cs typeface="Times New Roman" pitchFamily="18" charset="0"/>
              </a:rPr>
              <a:t>, 0, </a:t>
            </a:r>
            <a:r>
              <a:rPr lang="en-US" altLang="zh-CN" dirty="0" err="1" smtClean="0">
                <a:latin typeface="Times New Roman" pitchFamily="18" charset="0"/>
                <a:cs typeface="Times New Roman" pitchFamily="18" charset="0"/>
              </a:rPr>
              <a:t>parent_tidptr</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child_tidptr</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do_fork</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a:xfrm>
            <a:off x="457200" y="1268760"/>
            <a:ext cx="8229600" cy="5256584"/>
          </a:xfrm>
        </p:spPr>
        <p:txBody>
          <a:bodyPr>
            <a:normAutofit fontScale="62500" lnSpcReduction="20000"/>
          </a:bodyPr>
          <a:lstStyle/>
          <a:p>
            <a:r>
              <a:rPr lang="zh-CN" altLang="en-US" sz="3600" dirty="0" smtClean="0">
                <a:latin typeface="Times New Roman" pitchFamily="18" charset="0"/>
                <a:cs typeface="Times New Roman" pitchFamily="18" charset="0"/>
              </a:rPr>
              <a:t>函数：</a:t>
            </a:r>
            <a:endParaRPr lang="en-US" altLang="zh-CN" sz="3600"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long </a:t>
            </a:r>
            <a:r>
              <a:rPr lang="en-US" altLang="zh-CN" dirty="0" err="1" smtClean="0">
                <a:latin typeface="Times New Roman" pitchFamily="18" charset="0"/>
                <a:cs typeface="Times New Roman" pitchFamily="18" charset="0"/>
              </a:rPr>
              <a:t>do_fork</a:t>
            </a:r>
            <a:r>
              <a:rPr lang="en-US" altLang="zh-CN" dirty="0" smtClean="0">
                <a:latin typeface="Times New Roman" pitchFamily="18" charset="0"/>
                <a:cs typeface="Times New Roman" pitchFamily="18" charset="0"/>
              </a:rPr>
              <a:t>(unsigned long </a:t>
            </a:r>
            <a:r>
              <a:rPr lang="en-US" altLang="zh-CN" dirty="0" err="1" smtClean="0">
                <a:latin typeface="Times New Roman" pitchFamily="18" charset="0"/>
                <a:cs typeface="Times New Roman" pitchFamily="18" charset="0"/>
              </a:rPr>
              <a:t>clone_flags</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unsigned </a:t>
            </a:r>
            <a:r>
              <a:rPr lang="en-US" altLang="zh-CN" dirty="0" smtClean="0">
                <a:latin typeface="Times New Roman" pitchFamily="18" charset="0"/>
                <a:cs typeface="Times New Roman" pitchFamily="18" charset="0"/>
              </a:rPr>
              <a:t>long </a:t>
            </a:r>
            <a:r>
              <a:rPr lang="en-US" altLang="zh-CN" dirty="0" err="1" smtClean="0">
                <a:latin typeface="Times New Roman" pitchFamily="18" charset="0"/>
                <a:cs typeface="Times New Roman" pitchFamily="18" charset="0"/>
              </a:rPr>
              <a:t>stack_start</a:t>
            </a:r>
            <a:r>
              <a:rPr lang="en-US" altLang="zh-CN" dirty="0" smtClean="0">
                <a:latin typeface="Times New Roman" pitchFamily="18" charset="0"/>
                <a:cs typeface="Times New Roman" pitchFamily="18" charset="0"/>
              </a:rPr>
              <a:t>, unsigned </a:t>
            </a:r>
            <a:r>
              <a:rPr lang="en-US" altLang="zh-CN" dirty="0" smtClean="0">
                <a:latin typeface="Times New Roman" pitchFamily="18" charset="0"/>
                <a:cs typeface="Times New Roman" pitchFamily="18" charset="0"/>
              </a:rPr>
              <a:t>long </a:t>
            </a:r>
            <a:r>
              <a:rPr lang="en-US" altLang="zh-CN" dirty="0" err="1" smtClean="0">
                <a:latin typeface="Times New Roman" pitchFamily="18" charset="0"/>
                <a:cs typeface="Times New Roman" pitchFamily="18" charset="0"/>
              </a:rPr>
              <a:t>stack_size</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__user *</a:t>
            </a:r>
            <a:r>
              <a:rPr lang="en-US" altLang="zh-CN" dirty="0" err="1" smtClean="0">
                <a:latin typeface="Times New Roman" pitchFamily="18" charset="0"/>
                <a:cs typeface="Times New Roman" pitchFamily="18" charset="0"/>
              </a:rPr>
              <a:t>parent_tidptr</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__user *</a:t>
            </a:r>
            <a:r>
              <a:rPr lang="en-US" altLang="zh-CN" dirty="0" err="1" smtClean="0">
                <a:latin typeface="Times New Roman" pitchFamily="18" charset="0"/>
                <a:cs typeface="Times New Roman" pitchFamily="18" charset="0"/>
              </a:rPr>
              <a:t>child_tidptr</a:t>
            </a:r>
            <a:r>
              <a:rPr lang="en-US" altLang="zh-CN" dirty="0" smtClean="0">
                <a:latin typeface="Times New Roman" pitchFamily="18" charset="0"/>
                <a:cs typeface="Times New Roman" pitchFamily="18" charset="0"/>
              </a:rPr>
              <a:t>)</a:t>
            </a:r>
          </a:p>
          <a:p>
            <a:r>
              <a:rPr lang="zh-CN" altLang="en-US" sz="3600" dirty="0" smtClean="0">
                <a:latin typeface="Times New Roman" pitchFamily="18" charset="0"/>
                <a:cs typeface="Times New Roman" pitchFamily="18" charset="0"/>
              </a:rPr>
              <a:t>参数：</a:t>
            </a:r>
            <a:endParaRPr lang="en-US" altLang="zh-CN" sz="3600"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clone_flags</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clone()</a:t>
            </a:r>
            <a:r>
              <a:rPr lang="zh-CN" altLang="en-US" dirty="0" smtClean="0">
                <a:latin typeface="Times New Roman" pitchFamily="18" charset="0"/>
                <a:cs typeface="Times New Roman" pitchFamily="18" charset="0"/>
              </a:rPr>
              <a:t>参数</a:t>
            </a:r>
            <a:r>
              <a:rPr lang="en-US" altLang="zh-CN" dirty="0" smtClean="0">
                <a:latin typeface="Times New Roman" pitchFamily="18" charset="0"/>
                <a:cs typeface="Times New Roman" pitchFamily="18" charset="0"/>
              </a:rPr>
              <a:t>flags</a:t>
            </a:r>
            <a:r>
              <a:rPr lang="zh-CN" altLang="en-US" dirty="0" smtClean="0">
                <a:latin typeface="Times New Roman" pitchFamily="18" charset="0"/>
                <a:cs typeface="Times New Roman" pitchFamily="18" charset="0"/>
              </a:rPr>
              <a:t>相同</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用来控制进程复制过的一些属性信息</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描述你需要从父进程继承那些资源</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en-US" altLang="zh-CN" dirty="0" err="1" smtClean="0">
                <a:latin typeface="Times New Roman" pitchFamily="18" charset="0"/>
                <a:cs typeface="Times New Roman" pitchFamily="18" charset="0"/>
              </a:rPr>
              <a:t>stack_start</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clone()</a:t>
            </a:r>
            <a:r>
              <a:rPr lang="zh-CN" altLang="en-US" dirty="0" smtClean="0">
                <a:latin typeface="Times New Roman" pitchFamily="18" charset="0"/>
                <a:cs typeface="Times New Roman" pitchFamily="18" charset="0"/>
              </a:rPr>
              <a:t>参数</a:t>
            </a:r>
            <a:r>
              <a:rPr lang="en-US" altLang="zh-CN" dirty="0" err="1" smtClean="0">
                <a:latin typeface="Times New Roman" pitchFamily="18" charset="0"/>
                <a:cs typeface="Times New Roman" pitchFamily="18" charset="0"/>
              </a:rPr>
              <a:t>stack_start</a:t>
            </a:r>
            <a:r>
              <a:rPr lang="zh-CN" altLang="en-US" dirty="0" smtClean="0">
                <a:latin typeface="Times New Roman" pitchFamily="18" charset="0"/>
                <a:cs typeface="Times New Roman" pitchFamily="18" charset="0"/>
              </a:rPr>
              <a:t>相同</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子进程用户态堆栈的地址</a:t>
            </a:r>
            <a:r>
              <a:rPr lang="en-US" altLang="zh-CN" dirty="0" err="1" smtClean="0">
                <a:latin typeface="Times New Roman" pitchFamily="18" charset="0"/>
                <a:cs typeface="Times New Roman" pitchFamily="18" charset="0"/>
              </a:rPr>
              <a:t>regs</a:t>
            </a:r>
            <a:r>
              <a:rPr lang="zh-CN" altLang="en-US" dirty="0" smtClean="0">
                <a:latin typeface="Times New Roman" pitchFamily="18" charset="0"/>
                <a:cs typeface="Times New Roman" pitchFamily="18" charset="0"/>
              </a:rPr>
              <a:t>是一个指向了寄存器集合的指针</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其中以原始形式</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保存了调用的参数</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该参数使用的数据类型是特定体系结构</a:t>
            </a:r>
            <a:r>
              <a:rPr lang="zh-CN" altLang="en-US" dirty="0" smtClean="0">
                <a:latin typeface="Times New Roman" pitchFamily="18" charset="0"/>
                <a:cs typeface="Times New Roman" pitchFamily="18" charset="0"/>
              </a:rPr>
              <a:t>的</a:t>
            </a:r>
            <a:r>
              <a:rPr lang="en-US" altLang="zh-CN" dirty="0" err="1" smtClean="0">
                <a:latin typeface="Times New Roman" pitchFamily="18" charset="0"/>
                <a:cs typeface="Times New Roman" pitchFamily="18" charset="0"/>
              </a:rPr>
              <a:t>struct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pt_regs</a:t>
            </a:r>
            <a:r>
              <a:rPr lang="zh-CN" altLang="en-US" dirty="0" smtClean="0">
                <a:latin typeface="Times New Roman" pitchFamily="18" charset="0"/>
                <a:cs typeface="Times New Roman" pitchFamily="18" charset="0"/>
              </a:rPr>
              <a:t>，其中按照系统调用执行时寄存器在内核栈上的存储顺序</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保存了所有的寄存器</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即指向内核态堆栈通用寄存器值的指针，通用寄存器的值是在从用户态切换到内核态时被保存到内核态堆栈中的</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指向</a:t>
            </a:r>
            <a:r>
              <a:rPr lang="en-US" altLang="zh-CN" dirty="0" err="1" smtClean="0">
                <a:latin typeface="Times New Roman" pitchFamily="18" charset="0"/>
                <a:cs typeface="Times New Roman" pitchFamily="18" charset="0"/>
              </a:rPr>
              <a:t>pt_regs</a:t>
            </a:r>
            <a:r>
              <a:rPr lang="zh-CN" altLang="en-US" dirty="0" smtClean="0">
                <a:latin typeface="Times New Roman" pitchFamily="18" charset="0"/>
                <a:cs typeface="Times New Roman" pitchFamily="18" charset="0"/>
              </a:rPr>
              <a:t>结构体的指针。当系统发生系统调用，即用户进程从用户态切换到内核态时，该结构体保存通用寄存器中的值，并被存放于内核态的堆栈中</a:t>
            </a:r>
            <a:r>
              <a:rPr lang="en-US" altLang="zh-CN" dirty="0" smtClean="0">
                <a:latin typeface="Times New Roman" pitchFamily="18" charset="0"/>
                <a:cs typeface="Times New Roman" pitchFamily="18" charset="0"/>
              </a:rPr>
              <a:t>)</a:t>
            </a:r>
          </a:p>
          <a:p>
            <a:pPr lvl="1"/>
            <a:r>
              <a:rPr lang="en-US" altLang="zh-CN" dirty="0" err="1" smtClean="0">
                <a:latin typeface="Times New Roman" pitchFamily="18" charset="0"/>
                <a:cs typeface="Times New Roman" pitchFamily="18" charset="0"/>
              </a:rPr>
              <a:t>stack_size</a:t>
            </a:r>
            <a:r>
              <a:rPr lang="zh-CN" altLang="en-US" dirty="0" smtClean="0">
                <a:latin typeface="Times New Roman" pitchFamily="18" charset="0"/>
                <a:cs typeface="Times New Roman" pitchFamily="18" charset="0"/>
              </a:rPr>
              <a:t>用户状态下栈的大小</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该参数通常是不必要的</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总被设置为</a:t>
            </a:r>
            <a:r>
              <a:rPr lang="en-US" altLang="zh-CN" dirty="0" smtClean="0">
                <a:latin typeface="Times New Roman" pitchFamily="18" charset="0"/>
                <a:cs typeface="Times New Roman" pitchFamily="18" charset="0"/>
              </a:rPr>
              <a:t>0</a:t>
            </a:r>
          </a:p>
          <a:p>
            <a:pPr lvl="1"/>
            <a:r>
              <a:rPr lang="en-US" altLang="zh-CN" dirty="0" err="1" smtClean="0">
                <a:latin typeface="Times New Roman" pitchFamily="18" charset="0"/>
                <a:cs typeface="Times New Roman" pitchFamily="18" charset="0"/>
              </a:rPr>
              <a:t>parent_tidptr</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clone</a:t>
            </a:r>
            <a:r>
              <a:rPr lang="zh-CN" altLang="en-US" dirty="0" smtClean="0">
                <a:latin typeface="Times New Roman" pitchFamily="18" charset="0"/>
                <a:cs typeface="Times New Roman" pitchFamily="18" charset="0"/>
              </a:rPr>
              <a:t>的</a:t>
            </a:r>
            <a:r>
              <a:rPr lang="en-US" altLang="zh-CN" dirty="0" err="1" smtClean="0">
                <a:latin typeface="Times New Roman" pitchFamily="18" charset="0"/>
                <a:cs typeface="Times New Roman" pitchFamily="18" charset="0"/>
              </a:rPr>
              <a:t>ptid</a:t>
            </a:r>
            <a:r>
              <a:rPr lang="zh-CN" altLang="en-US" dirty="0" smtClean="0">
                <a:latin typeface="Times New Roman" pitchFamily="18" charset="0"/>
                <a:cs typeface="Times New Roman" pitchFamily="18" charset="0"/>
              </a:rPr>
              <a:t>参数相同</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父进程在用户态下</a:t>
            </a:r>
            <a:r>
              <a:rPr lang="en-US" altLang="zh-CN" dirty="0" err="1" smtClean="0">
                <a:latin typeface="Times New Roman" pitchFamily="18" charset="0"/>
                <a:cs typeface="Times New Roman" pitchFamily="18" charset="0"/>
              </a:rPr>
              <a:t>pid</a:t>
            </a:r>
            <a:r>
              <a:rPr lang="zh-CN" altLang="en-US" dirty="0" smtClean="0">
                <a:latin typeface="Times New Roman" pitchFamily="18" charset="0"/>
                <a:cs typeface="Times New Roman" pitchFamily="18" charset="0"/>
              </a:rPr>
              <a:t>的地址，该参数在</a:t>
            </a:r>
            <a:r>
              <a:rPr lang="en-US" altLang="zh-CN" dirty="0" smtClean="0">
                <a:latin typeface="Times New Roman" pitchFamily="18" charset="0"/>
                <a:cs typeface="Times New Roman" pitchFamily="18" charset="0"/>
              </a:rPr>
              <a:t>CLONE_PARENT_SETTID</a:t>
            </a:r>
            <a:r>
              <a:rPr lang="zh-CN" altLang="en-US" dirty="0" smtClean="0">
                <a:latin typeface="Times New Roman" pitchFamily="18" charset="0"/>
                <a:cs typeface="Times New Roman" pitchFamily="18" charset="0"/>
              </a:rPr>
              <a:t>标志被设定时有意义</a:t>
            </a:r>
            <a:r>
              <a:rPr lang="en-US" altLang="zh-CN" dirty="0" smtClean="0">
                <a:latin typeface="Times New Roman" pitchFamily="18" charset="0"/>
                <a:cs typeface="Times New Roman" pitchFamily="18" charset="0"/>
              </a:rPr>
              <a:t>child</a:t>
            </a:r>
            <a:r>
              <a:rPr lang="en-US" altLang="zh-CN" dirty="0" smtClean="0">
                <a:latin typeface="Times New Roman" pitchFamily="18" charset="0"/>
                <a:cs typeface="Times New Roman" pitchFamily="18" charset="0"/>
              </a:rPr>
              <a:t>_</a:t>
            </a:r>
          </a:p>
          <a:p>
            <a:pPr lvl="1"/>
            <a:r>
              <a:rPr lang="en-US" altLang="zh-CN" dirty="0" err="1" smtClean="0">
                <a:latin typeface="Times New Roman" pitchFamily="18" charset="0"/>
                <a:cs typeface="Times New Roman" pitchFamily="18" charset="0"/>
              </a:rPr>
              <a:t>tidptr</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clone</a:t>
            </a:r>
            <a:r>
              <a:rPr lang="zh-CN" altLang="en-US" dirty="0" smtClean="0">
                <a:latin typeface="Times New Roman" pitchFamily="18" charset="0"/>
                <a:cs typeface="Times New Roman" pitchFamily="18" charset="0"/>
              </a:rPr>
              <a:t>的</a:t>
            </a:r>
            <a:r>
              <a:rPr lang="en-US" altLang="zh-CN" dirty="0" err="1" smtClean="0">
                <a:latin typeface="Times New Roman" pitchFamily="18" charset="0"/>
                <a:cs typeface="Times New Roman" pitchFamily="18" charset="0"/>
              </a:rPr>
              <a:t>ctid</a:t>
            </a:r>
            <a:r>
              <a:rPr lang="zh-CN" altLang="en-US" dirty="0" smtClean="0">
                <a:latin typeface="Times New Roman" pitchFamily="18" charset="0"/>
                <a:cs typeface="Times New Roman" pitchFamily="18" charset="0"/>
              </a:rPr>
              <a:t>参数相同</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子进程在</a:t>
            </a:r>
            <a:r>
              <a:rPr lang="zh-CN" altLang="en-US" dirty="0" smtClean="0">
                <a:latin typeface="Times New Roman" pitchFamily="18" charset="0"/>
                <a:cs typeface="Times New Roman" pitchFamily="18" charset="0"/>
              </a:rPr>
              <a:t>用户态下</a:t>
            </a:r>
            <a:r>
              <a:rPr lang="en-US" altLang="zh-CN" dirty="0" err="1" smtClean="0">
                <a:latin typeface="Times New Roman" pitchFamily="18" charset="0"/>
                <a:cs typeface="Times New Roman" pitchFamily="18" charset="0"/>
              </a:rPr>
              <a:t>pid</a:t>
            </a:r>
            <a:r>
              <a:rPr lang="zh-CN" altLang="en-US" dirty="0" smtClean="0">
                <a:latin typeface="Times New Roman" pitchFamily="18" charset="0"/>
                <a:cs typeface="Times New Roman" pitchFamily="18" charset="0"/>
              </a:rPr>
              <a:t>的地址，该参数在</a:t>
            </a:r>
            <a:r>
              <a:rPr lang="en-US" altLang="zh-CN" dirty="0" smtClean="0">
                <a:latin typeface="Times New Roman" pitchFamily="18" charset="0"/>
                <a:cs typeface="Times New Roman" pitchFamily="18" charset="0"/>
              </a:rPr>
              <a:t>CLONE_CHILD_SETTID</a:t>
            </a:r>
            <a:r>
              <a:rPr lang="zh-CN" altLang="en-US" dirty="0" smtClean="0">
                <a:latin typeface="Times New Roman" pitchFamily="18" charset="0"/>
                <a:cs typeface="Times New Roman" pitchFamily="18" charset="0"/>
              </a:rPr>
              <a:t>标志被设定时有意义</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进程创建的相关属性</a:t>
            </a:r>
            <a:endParaRPr lang="zh-CN" altLang="en-US" dirty="0"/>
          </a:p>
        </p:txBody>
      </p:sp>
      <p:pic>
        <p:nvPicPr>
          <p:cNvPr id="4" name="内容占位符 3" descr="fork——flag.png"/>
          <p:cNvPicPr>
            <a:picLocks noGrp="1" noChangeAspect="1"/>
          </p:cNvPicPr>
          <p:nvPr>
            <p:ph idx="1"/>
          </p:nvPr>
        </p:nvPicPr>
        <p:blipFill>
          <a:blip r:embed="rId2" cstate="print"/>
          <a:stretch>
            <a:fillRect/>
          </a:stretch>
        </p:blipFill>
        <p:spPr>
          <a:xfrm>
            <a:off x="755576" y="1484784"/>
            <a:ext cx="7704856" cy="430244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华文隶书" pitchFamily="2" charset="-122"/>
                <a:ea typeface="华文隶书" pitchFamily="2" charset="-122"/>
              </a:rPr>
              <a:t>目录</a:t>
            </a:r>
            <a:endParaRPr lang="zh-CN" altLang="en-US" dirty="0">
              <a:latin typeface="华文隶书" pitchFamily="2" charset="-122"/>
              <a:ea typeface="华文隶书" pitchFamily="2" charset="-122"/>
            </a:endParaRP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do_fork</a:t>
            </a:r>
            <a:r>
              <a:rPr lang="zh-CN" altLang="en-US" dirty="0" smtClean="0">
                <a:latin typeface="Times New Roman" pitchFamily="18" charset="0"/>
                <a:cs typeface="Times New Roman" pitchFamily="18" charset="0"/>
              </a:rPr>
              <a:t>流程</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latin typeface="Times New Roman" pitchFamily="18" charset="0"/>
                <a:cs typeface="Times New Roman" pitchFamily="18" charset="0"/>
              </a:rPr>
              <a:t>调用 </a:t>
            </a:r>
            <a:r>
              <a:rPr lang="en-US" altLang="zh-CN" dirty="0" err="1" smtClean="0">
                <a:latin typeface="Times New Roman" pitchFamily="18" charset="0"/>
                <a:cs typeface="Times New Roman" pitchFamily="18" charset="0"/>
              </a:rPr>
              <a:t>copy_process</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为子进程复制出一份进程信息</a:t>
            </a:r>
          </a:p>
          <a:p>
            <a:pPr marL="514350" indent="-514350">
              <a:buFont typeface="+mj-lt"/>
              <a:buAutoNum type="arabicPeriod"/>
            </a:pPr>
            <a:r>
              <a:rPr lang="zh-CN" altLang="en-US" dirty="0" smtClean="0">
                <a:latin typeface="Times New Roman" pitchFamily="18" charset="0"/>
                <a:cs typeface="Times New Roman" pitchFamily="18" charset="0"/>
              </a:rPr>
              <a:t>如果是 </a:t>
            </a:r>
            <a:r>
              <a:rPr lang="en-US" altLang="zh-CN" dirty="0" err="1" smtClean="0">
                <a:latin typeface="Times New Roman" pitchFamily="18" charset="0"/>
                <a:cs typeface="Times New Roman" pitchFamily="18" charset="0"/>
              </a:rPr>
              <a:t>vfork</a:t>
            </a:r>
            <a:r>
              <a:rPr lang="zh-CN" altLang="en-US" dirty="0" smtClean="0">
                <a:latin typeface="Times New Roman" pitchFamily="18" charset="0"/>
                <a:cs typeface="Times New Roman" pitchFamily="18" charset="0"/>
              </a:rPr>
              <a:t>（设置了</a:t>
            </a:r>
            <a:r>
              <a:rPr lang="en-US" altLang="zh-CN" dirty="0" smtClean="0">
                <a:latin typeface="Times New Roman" pitchFamily="18" charset="0"/>
                <a:cs typeface="Times New Roman" pitchFamily="18" charset="0"/>
              </a:rPr>
              <a:t>CLONE_VFORK</a:t>
            </a:r>
            <a:r>
              <a:rPr lang="zh-CN" altLang="en-US" dirty="0" smtClean="0">
                <a:latin typeface="Times New Roman" pitchFamily="18" charset="0"/>
                <a:cs typeface="Times New Roman" pitchFamily="18" charset="0"/>
              </a:rPr>
              <a:t>和</a:t>
            </a:r>
            <a:r>
              <a:rPr lang="en-US" altLang="zh-CN" dirty="0" err="1" smtClean="0">
                <a:latin typeface="Times New Roman" pitchFamily="18" charset="0"/>
                <a:cs typeface="Times New Roman" pitchFamily="18" charset="0"/>
              </a:rPr>
              <a:t>ptrace</a:t>
            </a:r>
            <a:r>
              <a:rPr lang="zh-CN" altLang="en-US" dirty="0" smtClean="0">
                <a:latin typeface="Times New Roman" pitchFamily="18" charset="0"/>
                <a:cs typeface="Times New Roman" pitchFamily="18" charset="0"/>
              </a:rPr>
              <a:t>标志）初始化完成处理信息</a:t>
            </a:r>
          </a:p>
          <a:p>
            <a:pPr marL="514350" indent="-514350">
              <a:buFont typeface="+mj-lt"/>
              <a:buAutoNum type="arabicPeriod"/>
            </a:pPr>
            <a:r>
              <a:rPr lang="zh-CN" altLang="en-US" dirty="0" smtClean="0">
                <a:latin typeface="Times New Roman" pitchFamily="18" charset="0"/>
                <a:cs typeface="Times New Roman" pitchFamily="18" charset="0"/>
              </a:rPr>
              <a:t>调用 </a:t>
            </a:r>
            <a:r>
              <a:rPr lang="en-US" altLang="zh-CN" dirty="0" err="1" smtClean="0">
                <a:latin typeface="Times New Roman" pitchFamily="18" charset="0"/>
                <a:cs typeface="Times New Roman" pitchFamily="18" charset="0"/>
              </a:rPr>
              <a:t>wake_up_new_task</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将子进程加入调度器，</a:t>
            </a:r>
            <a:r>
              <a:rPr lang="zh-CN" altLang="en-US" dirty="0" smtClean="0">
                <a:latin typeface="Times New Roman" pitchFamily="18" charset="0"/>
                <a:cs typeface="Times New Roman" pitchFamily="18" charset="0"/>
              </a:rPr>
              <a:t>为其分配 </a:t>
            </a:r>
            <a:r>
              <a:rPr lang="en-US" altLang="zh-CN" dirty="0" smtClean="0">
                <a:latin typeface="Times New Roman" pitchFamily="18" charset="0"/>
                <a:cs typeface="Times New Roman" pitchFamily="18" charset="0"/>
              </a:rPr>
              <a:t>CPU</a:t>
            </a:r>
          </a:p>
          <a:p>
            <a:pPr marL="514350" indent="-514350">
              <a:buFont typeface="+mj-lt"/>
              <a:buAutoNum type="arabicPeriod"/>
            </a:pPr>
            <a:r>
              <a:rPr lang="zh-CN" altLang="en-US" dirty="0" smtClean="0">
                <a:latin typeface="Times New Roman" pitchFamily="18" charset="0"/>
                <a:cs typeface="Times New Roman" pitchFamily="18" charset="0"/>
              </a:rPr>
              <a:t>如果是 </a:t>
            </a:r>
            <a:r>
              <a:rPr lang="en-US" altLang="zh-CN" dirty="0" err="1" smtClean="0">
                <a:latin typeface="Times New Roman" pitchFamily="18" charset="0"/>
                <a:cs typeface="Times New Roman" pitchFamily="18" charset="0"/>
              </a:rPr>
              <a:t>vfork</a:t>
            </a:r>
            <a:r>
              <a:rPr lang="zh-CN" altLang="en-US" dirty="0" smtClean="0">
                <a:latin typeface="Times New Roman" pitchFamily="18" charset="0"/>
                <a:cs typeface="Times New Roman" pitchFamily="18" charset="0"/>
              </a:rPr>
              <a:t>，父进程等待子进程完成 </a:t>
            </a:r>
            <a:r>
              <a:rPr lang="en-US" altLang="zh-CN" dirty="0" smtClean="0">
                <a:latin typeface="Times New Roman" pitchFamily="18" charset="0"/>
                <a:cs typeface="Times New Roman" pitchFamily="18" charset="0"/>
              </a:rPr>
              <a:t>exec </a:t>
            </a:r>
            <a:r>
              <a:rPr lang="zh-CN" altLang="en-US" dirty="0" smtClean="0">
                <a:latin typeface="Times New Roman" pitchFamily="18" charset="0"/>
                <a:cs typeface="Times New Roman" pitchFamily="18" charset="0"/>
              </a:rPr>
              <a:t>替换自己的地址空间</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do_fork</a:t>
            </a:r>
            <a:r>
              <a:rPr lang="zh-CN" altLang="en-US" dirty="0" smtClean="0">
                <a:latin typeface="Times New Roman" pitchFamily="18" charset="0"/>
                <a:cs typeface="Times New Roman" pitchFamily="18" charset="0"/>
              </a:rPr>
              <a:t>现实</a:t>
            </a:r>
            <a:endParaRPr lang="zh-CN" altLang="en-US" dirty="0">
              <a:latin typeface="Times New Roman" pitchFamily="18" charset="0"/>
              <a:cs typeface="Times New Roman" pitchFamily="18" charset="0"/>
            </a:endParaRPr>
          </a:p>
        </p:txBody>
      </p:sp>
      <p:pic>
        <p:nvPicPr>
          <p:cNvPr id="4" name="内容占位符 3" descr="do_fork.png"/>
          <p:cNvPicPr>
            <a:picLocks noGrp="1" noChangeAspect="1"/>
          </p:cNvPicPr>
          <p:nvPr>
            <p:ph idx="1"/>
          </p:nvPr>
        </p:nvPicPr>
        <p:blipFill>
          <a:blip r:embed="rId2" cstate="print"/>
          <a:stretch>
            <a:fillRect/>
          </a:stretch>
        </p:blipFill>
        <p:spPr>
          <a:xfrm>
            <a:off x="899592" y="1772816"/>
            <a:ext cx="7344816" cy="3816424"/>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copy_process</a:t>
            </a:r>
            <a:r>
              <a:rPr lang="zh-CN" altLang="en-US" dirty="0" smtClean="0">
                <a:latin typeface="Times New Roman" pitchFamily="18" charset="0"/>
                <a:cs typeface="Times New Roman" pitchFamily="18" charset="0"/>
              </a:rPr>
              <a:t>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latin typeface="+mn-ea"/>
                <a:cs typeface="Times New Roman" pitchFamily="18" charset="0"/>
              </a:rPr>
              <a:t>调用 </a:t>
            </a:r>
            <a:r>
              <a:rPr lang="en-US" altLang="zh-CN" dirty="0" err="1" smtClean="0">
                <a:latin typeface="+mn-ea"/>
                <a:cs typeface="Times New Roman" pitchFamily="18" charset="0"/>
              </a:rPr>
              <a:t>dup_task_struct</a:t>
            </a:r>
            <a:r>
              <a:rPr lang="en-US" altLang="zh-CN" dirty="0" smtClean="0">
                <a:latin typeface="+mn-ea"/>
                <a:cs typeface="Times New Roman" pitchFamily="18" charset="0"/>
              </a:rPr>
              <a:t> </a:t>
            </a:r>
            <a:r>
              <a:rPr lang="zh-CN" altLang="en-US" dirty="0" smtClean="0">
                <a:latin typeface="+mn-ea"/>
                <a:cs typeface="Times New Roman" pitchFamily="18" charset="0"/>
              </a:rPr>
              <a:t>复制当前的 </a:t>
            </a:r>
            <a:r>
              <a:rPr lang="en-US" altLang="zh-CN" dirty="0" err="1" smtClean="0">
                <a:latin typeface="+mn-ea"/>
                <a:cs typeface="Times New Roman" pitchFamily="18" charset="0"/>
              </a:rPr>
              <a:t>task_struct</a:t>
            </a:r>
            <a:endParaRPr lang="en-US" altLang="zh-CN" dirty="0" smtClean="0">
              <a:latin typeface="+mn-ea"/>
              <a:cs typeface="Times New Roman" pitchFamily="18" charset="0"/>
            </a:endParaRPr>
          </a:p>
          <a:p>
            <a:r>
              <a:rPr lang="zh-CN" altLang="en-US" dirty="0" smtClean="0">
                <a:latin typeface="+mn-ea"/>
                <a:cs typeface="Times New Roman" pitchFamily="18" charset="0"/>
              </a:rPr>
              <a:t>检查进程数是否超过限制</a:t>
            </a:r>
          </a:p>
          <a:p>
            <a:r>
              <a:rPr lang="zh-CN" altLang="en-US" dirty="0" smtClean="0">
                <a:latin typeface="+mn-ea"/>
                <a:cs typeface="Times New Roman" pitchFamily="18" charset="0"/>
              </a:rPr>
              <a:t>初始化自旋锁、挂起信号、</a:t>
            </a:r>
            <a:r>
              <a:rPr lang="en-US" altLang="zh-CN" dirty="0" smtClean="0">
                <a:latin typeface="+mn-ea"/>
                <a:cs typeface="Times New Roman" pitchFamily="18" charset="0"/>
              </a:rPr>
              <a:t>CPU </a:t>
            </a:r>
            <a:r>
              <a:rPr lang="zh-CN" altLang="en-US" dirty="0" smtClean="0">
                <a:latin typeface="+mn-ea"/>
                <a:cs typeface="Times New Roman" pitchFamily="18" charset="0"/>
              </a:rPr>
              <a:t>定时器等</a:t>
            </a:r>
          </a:p>
          <a:p>
            <a:r>
              <a:rPr lang="zh-CN" altLang="en-US" dirty="0" smtClean="0">
                <a:latin typeface="+mn-ea"/>
                <a:cs typeface="Times New Roman" pitchFamily="18" charset="0"/>
              </a:rPr>
              <a:t>调用</a:t>
            </a:r>
            <a:r>
              <a:rPr lang="en-US" altLang="zh-CN" dirty="0" err="1" smtClean="0">
                <a:latin typeface="+mn-ea"/>
                <a:cs typeface="Times New Roman" pitchFamily="18" charset="0"/>
              </a:rPr>
              <a:t>sched_fork</a:t>
            </a:r>
            <a:r>
              <a:rPr lang="en-US" altLang="zh-CN" dirty="0" smtClean="0">
                <a:latin typeface="+mn-ea"/>
                <a:cs typeface="Times New Roman" pitchFamily="18" charset="0"/>
              </a:rPr>
              <a:t> </a:t>
            </a:r>
            <a:r>
              <a:rPr lang="zh-CN" altLang="en-US" dirty="0" smtClean="0">
                <a:latin typeface="+mn-ea"/>
                <a:cs typeface="Times New Roman" pitchFamily="18" charset="0"/>
              </a:rPr>
              <a:t>初始化</a:t>
            </a:r>
            <a:r>
              <a:rPr lang="zh-CN" altLang="en-US" dirty="0" smtClean="0">
                <a:latin typeface="+mn-ea"/>
                <a:cs typeface="Times New Roman" pitchFamily="18" charset="0"/>
              </a:rPr>
              <a:t>进程数据结构，</a:t>
            </a:r>
            <a:r>
              <a:rPr lang="zh-CN" altLang="en-US" dirty="0" smtClean="0">
                <a:latin typeface="+mn-ea"/>
                <a:cs typeface="Times New Roman" pitchFamily="18" charset="0"/>
              </a:rPr>
              <a:t>并把进程状态设置为 </a:t>
            </a:r>
            <a:r>
              <a:rPr lang="en-US" altLang="zh-CN" dirty="0" smtClean="0">
                <a:latin typeface="+mn-ea"/>
                <a:cs typeface="Times New Roman" pitchFamily="18" charset="0"/>
              </a:rPr>
              <a:t>TASK_RUNNING</a:t>
            </a:r>
          </a:p>
          <a:p>
            <a:r>
              <a:rPr lang="zh-CN" altLang="en-US" dirty="0" smtClean="0">
                <a:latin typeface="+mn-ea"/>
                <a:cs typeface="Times New Roman" pitchFamily="18" charset="0"/>
              </a:rPr>
              <a:t>复制所有进程信息，包括文件系统、信号处理函数、信号、内存管理等</a:t>
            </a:r>
          </a:p>
          <a:p>
            <a:r>
              <a:rPr lang="zh-CN" altLang="en-US" dirty="0" smtClean="0">
                <a:latin typeface="+mn-ea"/>
                <a:cs typeface="Times New Roman" pitchFamily="18" charset="0"/>
              </a:rPr>
              <a:t>调用 </a:t>
            </a:r>
            <a:r>
              <a:rPr lang="en-US" altLang="zh-CN" dirty="0" err="1" smtClean="0">
                <a:latin typeface="+mn-ea"/>
                <a:cs typeface="Times New Roman" pitchFamily="18" charset="0"/>
              </a:rPr>
              <a:t>copy_thread</a:t>
            </a:r>
            <a:r>
              <a:rPr lang="zh-CN" altLang="en-US" dirty="0" smtClean="0">
                <a:latin typeface="+mn-ea"/>
                <a:cs typeface="Times New Roman" pitchFamily="18" charset="0"/>
              </a:rPr>
              <a:t>初始化</a:t>
            </a:r>
            <a:r>
              <a:rPr lang="zh-CN" altLang="en-US" dirty="0" smtClean="0">
                <a:latin typeface="+mn-ea"/>
                <a:cs typeface="Times New Roman" pitchFamily="18" charset="0"/>
              </a:rPr>
              <a:t>子进程内核栈</a:t>
            </a:r>
          </a:p>
          <a:p>
            <a:r>
              <a:rPr lang="zh-CN" altLang="en-US" dirty="0" smtClean="0">
                <a:latin typeface="+mn-ea"/>
                <a:cs typeface="Times New Roman" pitchFamily="18" charset="0"/>
              </a:rPr>
              <a:t>为新进程分配并设置新的 </a:t>
            </a:r>
            <a:r>
              <a:rPr lang="en-US" altLang="zh-CN" dirty="0" err="1" smtClean="0">
                <a:latin typeface="+mn-ea"/>
                <a:cs typeface="Times New Roman" pitchFamily="18" charset="0"/>
              </a:rPr>
              <a:t>pid</a:t>
            </a:r>
            <a:endParaRPr lang="en-US" altLang="zh-CN" dirty="0" smtClean="0">
              <a:latin typeface="+mn-ea"/>
              <a:cs typeface="Times New Roman" pitchFamily="18" charset="0"/>
            </a:endParaRPr>
          </a:p>
          <a:p>
            <a:endParaRPr lang="zh-CN" altLang="en-US" dirty="0">
              <a:latin typeface="+mn-ea"/>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copy_process</a:t>
            </a:r>
            <a:endParaRPr lang="zh-CN" altLang="en-US" dirty="0"/>
          </a:p>
        </p:txBody>
      </p:sp>
      <p:pic>
        <p:nvPicPr>
          <p:cNvPr id="4" name="内容占位符 3" descr="copy_process.png"/>
          <p:cNvPicPr>
            <a:picLocks noGrp="1" noChangeAspect="1"/>
          </p:cNvPicPr>
          <p:nvPr>
            <p:ph idx="1"/>
          </p:nvPr>
        </p:nvPicPr>
        <p:blipFill>
          <a:blip r:embed="rId2" cstate="print"/>
          <a:stretch>
            <a:fillRect/>
          </a:stretch>
        </p:blipFill>
        <p:spPr>
          <a:xfrm>
            <a:off x="1979712" y="1715294"/>
            <a:ext cx="5760640" cy="429577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使用</a:t>
            </a:r>
            <a:r>
              <a:rPr lang="en-US" altLang="zh-CN" dirty="0" smtClean="0">
                <a:latin typeface="Times New Roman" pitchFamily="18" charset="0"/>
                <a:cs typeface="Times New Roman" pitchFamily="18" charset="0"/>
              </a:rPr>
              <a:t>fork</a:t>
            </a:r>
            <a:r>
              <a:rPr lang="zh-CN" altLang="en-US" dirty="0" smtClean="0">
                <a:latin typeface="Times New Roman" pitchFamily="18" charset="0"/>
                <a:cs typeface="Times New Roman" pitchFamily="18" charset="0"/>
              </a:rPr>
              <a:t>创建进程时，为什么父进程返回子进程</a:t>
            </a:r>
            <a:r>
              <a:rPr lang="en-US" altLang="zh-CN" dirty="0" smtClean="0">
                <a:latin typeface="Times New Roman" pitchFamily="18" charset="0"/>
                <a:cs typeface="Times New Roman" pitchFamily="18" charset="0"/>
              </a:rPr>
              <a:t>ID</a:t>
            </a:r>
            <a:r>
              <a:rPr lang="zh-CN" altLang="en-US" dirty="0" smtClean="0">
                <a:latin typeface="Times New Roman" pitchFamily="18" charset="0"/>
                <a:cs typeface="Times New Roman" pitchFamily="18" charset="0"/>
              </a:rPr>
              <a:t>，而子进程返回</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COW---copy on write</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t>写时拷贝是一种可以推迟甚至免除拷贝数据的技术。内核此时并不复制整个进程地址空间，而是让父进程和子进程共享同一个拷贝。只有在需要写入的时候，数据才会被复制，从而使各个进程拥有各自的拷贝。也就是说，资源的复制只有在需要写入的时候才进行，在此之前，只是以只读方式共享。</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COW</a:t>
            </a:r>
            <a:r>
              <a:rPr lang="zh-CN" altLang="en-US" dirty="0" smtClean="0"/>
              <a:t>实现</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latin typeface="Times New Roman" pitchFamily="18" charset="0"/>
                <a:cs typeface="Times New Roman" pitchFamily="18" charset="0"/>
              </a:rPr>
              <a:t>消亡</a:t>
            </a:r>
            <a:endParaRPr lang="zh-CN" altLang="en-US" sz="48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latin typeface="+mn-ea"/>
                <a:cs typeface="Times New Roman" pitchFamily="18" charset="0"/>
              </a:rPr>
              <a:t>进程的消亡：</a:t>
            </a:r>
            <a:endParaRPr lang="en-US" altLang="zh-CN" dirty="0" smtClean="0">
              <a:latin typeface="+mn-ea"/>
              <a:cs typeface="Times New Roman" pitchFamily="18" charset="0"/>
            </a:endParaRPr>
          </a:p>
          <a:p>
            <a:pPr lvl="2"/>
            <a:r>
              <a:rPr lang="zh-CN" altLang="en-US" dirty="0" smtClean="0">
                <a:latin typeface="+mn-ea"/>
                <a:cs typeface="Times New Roman" pitchFamily="18" charset="0"/>
              </a:rPr>
              <a:t>一个进程既有父进程又有子进程，因此进程消亡时，既要通知父进程，也要安排好子</a:t>
            </a:r>
            <a:r>
              <a:rPr lang="zh-CN" altLang="en-US" dirty="0" smtClean="0">
                <a:latin typeface="+mn-ea"/>
                <a:cs typeface="Times New Roman" pitchFamily="18" charset="0"/>
              </a:rPr>
              <a:t>进程（找养父）。</a:t>
            </a:r>
            <a:endParaRPr lang="en-US" altLang="zh-CN" dirty="0" smtClean="0">
              <a:latin typeface="+mn-ea"/>
              <a:cs typeface="Times New Roman" pitchFamily="18" charset="0"/>
            </a:endParaRPr>
          </a:p>
          <a:p>
            <a:pPr lvl="2"/>
            <a:endParaRPr lang="en-US" altLang="zh-CN" dirty="0" smtClean="0">
              <a:latin typeface="+mn-ea"/>
              <a:cs typeface="Times New Roman" pitchFamily="18" charset="0"/>
            </a:endParaRPr>
          </a:p>
          <a:p>
            <a:r>
              <a:rPr lang="zh-CN" altLang="en-US" dirty="0" smtClean="0">
                <a:latin typeface="+mn-ea"/>
                <a:cs typeface="Times New Roman" pitchFamily="18" charset="0"/>
              </a:rPr>
              <a:t>实现：</a:t>
            </a:r>
            <a:endParaRPr lang="en-US" altLang="zh-CN" dirty="0" smtClean="0">
              <a:latin typeface="+mn-ea"/>
              <a:cs typeface="Times New Roman" pitchFamily="18" charset="0"/>
            </a:endParaRPr>
          </a:p>
          <a:p>
            <a:pPr lvl="1"/>
            <a:r>
              <a:rPr lang="en-US" altLang="zh-CN" dirty="0" err="1" smtClean="0">
                <a:latin typeface="+mn-ea"/>
                <a:cs typeface="Times New Roman" pitchFamily="18" charset="0"/>
              </a:rPr>
              <a:t>sys_exit</a:t>
            </a:r>
            <a:r>
              <a:rPr lang="en-US" altLang="zh-CN" dirty="0" smtClean="0">
                <a:latin typeface="+mn-ea"/>
                <a:cs typeface="Times New Roman" pitchFamily="18" charset="0"/>
              </a:rPr>
              <a:t>()</a:t>
            </a:r>
          </a:p>
          <a:p>
            <a:pPr lvl="1"/>
            <a:r>
              <a:rPr lang="en-US" altLang="zh-CN" dirty="0" smtClean="0">
                <a:latin typeface="+mn-ea"/>
                <a:cs typeface="Times New Roman" pitchFamily="18" charset="0"/>
              </a:rPr>
              <a:t>sys_wait4()</a:t>
            </a:r>
            <a:endParaRPr lang="en-US" altLang="zh-CN" dirty="0" smtClean="0">
              <a:latin typeface="+mn-ea"/>
              <a:cs typeface="Times New Roman" pitchFamily="18" charset="0"/>
            </a:endParaRPr>
          </a:p>
          <a:p>
            <a:endParaRPr lang="zh-CN" altLang="en-US" dirty="0">
              <a:latin typeface="+mn-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ea typeface="+mn-ea"/>
                <a:cs typeface="Times New Roman" pitchFamily="18" charset="0"/>
              </a:rPr>
              <a:t>do_exit</a:t>
            </a:r>
            <a:r>
              <a:rPr lang="en-US" altLang="zh-CN" dirty="0" smtClean="0">
                <a:latin typeface="Times New Roman" pitchFamily="18" charset="0"/>
                <a:ea typeface="+mn-ea"/>
                <a:cs typeface="Times New Roman" pitchFamily="18" charset="0"/>
              </a:rPr>
              <a:t>()</a:t>
            </a:r>
            <a:endParaRPr lang="zh-CN" altLang="en-US" dirty="0">
              <a:latin typeface="Times New Roman" pitchFamily="18" charset="0"/>
              <a:ea typeface="+mn-ea"/>
              <a:cs typeface="Times New Roman" pitchFamily="18" charset="0"/>
            </a:endParaRPr>
          </a:p>
        </p:txBody>
      </p:sp>
      <p:sp>
        <p:nvSpPr>
          <p:cNvPr id="3" name="内容占位符 2"/>
          <p:cNvSpPr>
            <a:spLocks noGrp="1"/>
          </p:cNvSpPr>
          <p:nvPr>
            <p:ph idx="1"/>
          </p:nvPr>
        </p:nvSpPr>
        <p:spPr>
          <a:xfrm>
            <a:off x="323528" y="1268760"/>
            <a:ext cx="8568952" cy="5328592"/>
          </a:xfrm>
        </p:spPr>
        <p:txBody>
          <a:bodyPr>
            <a:normAutofit fontScale="62500" lnSpcReduction="20000"/>
          </a:bodyPr>
          <a:lstStyle/>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in_interrupt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检查中断服务程序是否调用了</a:t>
            </a:r>
            <a:r>
              <a:rPr lang="en-US" altLang="zh-CN" dirty="0" err="1" smtClean="0">
                <a:latin typeface="Times New Roman" pitchFamily="18" charset="0"/>
                <a:cs typeface="Times New Roman" pitchFamily="18" charset="0"/>
              </a:rPr>
              <a:t>do_exit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（只有进程才能主动调用</a:t>
            </a:r>
            <a:r>
              <a:rPr lang="en-US" altLang="zh-CN" dirty="0" err="1" smtClean="0">
                <a:latin typeface="Times New Roman" pitchFamily="18" charset="0"/>
                <a:cs typeface="Times New Roman" pitchFamily="18" charset="0"/>
              </a:rPr>
              <a:t>sys_exit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，中断服务程序在任何时候都不能调用</a:t>
            </a:r>
            <a:r>
              <a:rPr lang="en-US" altLang="zh-CN" dirty="0" err="1" smtClean="0">
                <a:latin typeface="Times New Roman" pitchFamily="18" charset="0"/>
                <a:cs typeface="Times New Roman" pitchFamily="18" charset="0"/>
              </a:rPr>
              <a:t>do_exit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进程</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不能消亡，因此检查当前进程的</a:t>
            </a:r>
            <a:r>
              <a:rPr lang="en-US" altLang="zh-CN" dirty="0" err="1" smtClean="0">
                <a:latin typeface="Times New Roman" pitchFamily="18" charset="0"/>
                <a:cs typeface="Times New Roman" pitchFamily="18" charset="0"/>
              </a:rPr>
              <a:t>pid</a:t>
            </a:r>
            <a:r>
              <a:rPr lang="zh-CN" altLang="en-US" dirty="0" smtClean="0">
                <a:latin typeface="Times New Roman" pitchFamily="18" charset="0"/>
                <a:cs typeface="Times New Roman" pitchFamily="18" charset="0"/>
              </a:rPr>
              <a:t>是否为</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（即</a:t>
            </a:r>
            <a:r>
              <a:rPr lang="en-US" altLang="zh-CN" dirty="0" smtClean="0">
                <a:latin typeface="Times New Roman" pitchFamily="18" charset="0"/>
                <a:cs typeface="Times New Roman" pitchFamily="18" charset="0"/>
              </a:rPr>
              <a:t>idle</a:t>
            </a:r>
            <a:r>
              <a:rPr lang="zh-CN" altLang="en-US" dirty="0" smtClean="0">
                <a:latin typeface="Times New Roman" pitchFamily="18" charset="0"/>
                <a:cs typeface="Times New Roman" pitchFamily="18" charset="0"/>
              </a:rPr>
              <a:t>进程）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设置</a:t>
            </a:r>
            <a:r>
              <a:rPr lang="zh-CN" altLang="en-US" dirty="0" smtClean="0">
                <a:latin typeface="Times New Roman" pitchFamily="18" charset="0"/>
                <a:cs typeface="Times New Roman" pitchFamily="18" charset="0"/>
              </a:rPr>
              <a:t>进程退出码，父进程将会获取</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exit_mm</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释放内存地址空间</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如果</a:t>
            </a:r>
            <a:r>
              <a:rPr lang="zh-CN" altLang="en-US" dirty="0" smtClean="0">
                <a:latin typeface="Times New Roman" pitchFamily="18" charset="0"/>
                <a:cs typeface="Times New Roman" pitchFamily="18" charset="0"/>
              </a:rPr>
              <a:t>进程排队等候</a:t>
            </a:r>
            <a:r>
              <a:rPr lang="en-US" altLang="zh-CN" dirty="0" smtClean="0">
                <a:latin typeface="Times New Roman" pitchFamily="18" charset="0"/>
                <a:cs typeface="Times New Roman" pitchFamily="18" charset="0"/>
              </a:rPr>
              <a:t>IPC</a:t>
            </a:r>
            <a:r>
              <a:rPr lang="zh-CN" altLang="en-US" dirty="0" smtClean="0">
                <a:latin typeface="Times New Roman" pitchFamily="18" charset="0"/>
                <a:cs typeface="Times New Roman" pitchFamily="18" charset="0"/>
              </a:rPr>
              <a:t>信号，则调用</a:t>
            </a:r>
            <a:r>
              <a:rPr lang="en-US" altLang="zh-CN" dirty="0" err="1" smtClean="0">
                <a:latin typeface="Times New Roman" pitchFamily="18" charset="0"/>
                <a:cs typeface="Times New Roman" pitchFamily="18" charset="0"/>
              </a:rPr>
              <a:t>exit_sem</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离开队列</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exit_files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和</a:t>
            </a:r>
            <a:r>
              <a:rPr lang="en-US" altLang="zh-CN" dirty="0" err="1" smtClean="0">
                <a:latin typeface="Times New Roman" pitchFamily="18" charset="0"/>
                <a:cs typeface="Times New Roman" pitchFamily="18" charset="0"/>
              </a:rPr>
              <a:t>exit_fs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分别递减文件描述符、文件系统数据的引用计数；如果某个引用计数为零，则释放相应的资源</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exit_task_namespaces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释放命名空间</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check_stack_usage</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检查进程内核栈的使用情况，并调用</a:t>
            </a:r>
            <a:r>
              <a:rPr lang="en-US" altLang="zh-CN" dirty="0" err="1" smtClean="0">
                <a:latin typeface="Times New Roman" pitchFamily="18" charset="0"/>
                <a:cs typeface="Times New Roman" pitchFamily="18" charset="0"/>
              </a:rPr>
              <a:t>exit_thread</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释放</a:t>
            </a:r>
            <a:r>
              <a:rPr lang="en-US" altLang="zh-CN" dirty="0" err="1" smtClean="0">
                <a:latin typeface="Times New Roman" pitchFamily="18" charset="0"/>
                <a:cs typeface="Times New Roman" pitchFamily="18" charset="0"/>
              </a:rPr>
              <a:t>struct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thread_info</a:t>
            </a:r>
            <a:r>
              <a:rPr lang="zh-CN" altLang="en-US" dirty="0" smtClean="0">
                <a:latin typeface="Times New Roman" pitchFamily="18" charset="0"/>
                <a:cs typeface="Times New Roman" pitchFamily="18" charset="0"/>
              </a:rPr>
              <a:t>结构体</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514350" indent="-514350">
              <a:buFont typeface="+mj-lt"/>
              <a:buAutoNum type="arabicPeriod"/>
            </a:pPr>
            <a:r>
              <a:rPr lang="zh-CN" altLang="en-US" dirty="0" smtClean="0">
                <a:latin typeface="Times New Roman" pitchFamily="18" charset="0"/>
                <a:cs typeface="Times New Roman" pitchFamily="18" charset="0"/>
              </a:rPr>
              <a:t>调用</a:t>
            </a:r>
            <a:r>
              <a:rPr lang="en-US" altLang="zh-CN" dirty="0" err="1" smtClean="0">
                <a:latin typeface="Times New Roman" pitchFamily="18" charset="0"/>
                <a:cs typeface="Times New Roman" pitchFamily="18" charset="0"/>
              </a:rPr>
              <a:t>exit_notify</a:t>
            </a:r>
            <a:r>
              <a:rPr lang="en-US" altLang="zh-CN" dirty="0" smtClean="0">
                <a:latin typeface="Times New Roman" pitchFamily="18" charset="0"/>
                <a:cs typeface="Times New Roman" pitchFamily="18" charset="0"/>
              </a:rPr>
              <a:t>()-&gt;</a:t>
            </a:r>
            <a:r>
              <a:rPr lang="en-US" altLang="zh-CN" dirty="0" err="1" smtClean="0">
                <a:latin typeface="Times New Roman" pitchFamily="18" charset="0"/>
                <a:cs typeface="Times New Roman" pitchFamily="18" charset="0"/>
              </a:rPr>
              <a:t>forget_original_parent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给当前进程的所有子进程按照以下规则重新寻找</a:t>
            </a:r>
            <a:r>
              <a:rPr lang="zh-CN" altLang="en-US" dirty="0" smtClean="0">
                <a:latin typeface="Times New Roman" pitchFamily="18" charset="0"/>
                <a:cs typeface="Times New Roman" pitchFamily="18" charset="0"/>
              </a:rPr>
              <a:t>“养父”，设置进程状态</a:t>
            </a:r>
            <a:r>
              <a:rPr lang="en-US" altLang="zh-CN" dirty="0" err="1" smtClean="0">
                <a:latin typeface="Times New Roman" pitchFamily="18" charset="0"/>
                <a:cs typeface="Times New Roman" pitchFamily="18" charset="0"/>
              </a:rPr>
              <a:t>exit_state</a:t>
            </a:r>
            <a:r>
              <a:rPr lang="en-US"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EXIT_ZOMBIE</a:t>
            </a:r>
          </a:p>
          <a:p>
            <a:pPr marL="914400" lvl="1" indent="-514350">
              <a:buFont typeface="+mj-lt"/>
              <a:buAutoNum type="arabicPeriod"/>
            </a:pPr>
            <a:r>
              <a:rPr lang="zh-CN" altLang="en-US" dirty="0" smtClean="0">
                <a:latin typeface="Times New Roman" pitchFamily="18" charset="0"/>
                <a:cs typeface="Times New Roman" pitchFamily="18" charset="0"/>
              </a:rPr>
              <a:t>如果</a:t>
            </a:r>
            <a:r>
              <a:rPr lang="zh-CN" altLang="en-US" dirty="0" smtClean="0">
                <a:latin typeface="Times New Roman" pitchFamily="18" charset="0"/>
                <a:cs typeface="Times New Roman" pitchFamily="18" charset="0"/>
              </a:rPr>
              <a:t>当前进程是一个线程，养父为同一线程组中的下一个线程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914400" lvl="1" indent="-514350">
              <a:buFont typeface="+mj-lt"/>
              <a:buAutoNum type="arabicPeriod"/>
            </a:pPr>
            <a:r>
              <a:rPr lang="zh-CN" altLang="en-US" dirty="0" smtClean="0">
                <a:latin typeface="Times New Roman" pitchFamily="18" charset="0"/>
                <a:cs typeface="Times New Roman" pitchFamily="18" charset="0"/>
              </a:rPr>
              <a:t>养父</a:t>
            </a:r>
            <a:r>
              <a:rPr lang="zh-CN" altLang="en-US" dirty="0" smtClean="0">
                <a:latin typeface="Times New Roman" pitchFamily="18" charset="0"/>
                <a:cs typeface="Times New Roman" pitchFamily="18" charset="0"/>
              </a:rPr>
              <a:t>是当前进程的祖先进程</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914400" lvl="1" indent="-514350">
              <a:buFont typeface="+mj-lt"/>
              <a:buAutoNum type="arabicPeriod"/>
            </a:pPr>
            <a:r>
              <a:rPr lang="zh-CN" altLang="en-US" dirty="0" smtClean="0">
                <a:latin typeface="Times New Roman" pitchFamily="18" charset="0"/>
                <a:cs typeface="Times New Roman" pitchFamily="18" charset="0"/>
              </a:rPr>
              <a:t>养父</a:t>
            </a:r>
            <a:r>
              <a:rPr lang="zh-CN" altLang="en-US" dirty="0" smtClean="0">
                <a:latin typeface="Times New Roman" pitchFamily="18" charset="0"/>
                <a:cs typeface="Times New Roman" pitchFamily="18" charset="0"/>
              </a:rPr>
              <a:t>是</a:t>
            </a:r>
            <a:r>
              <a:rPr lang="en-US" altLang="zh-CN" dirty="0" smtClean="0">
                <a:latin typeface="Times New Roman" pitchFamily="18" charset="0"/>
                <a:cs typeface="Times New Roman" pitchFamily="18" charset="0"/>
              </a:rPr>
              <a:t>init</a:t>
            </a:r>
            <a:r>
              <a:rPr lang="zh-CN" altLang="en-US" dirty="0" smtClean="0">
                <a:latin typeface="Times New Roman" pitchFamily="18" charset="0"/>
                <a:cs typeface="Times New Roman" pitchFamily="18" charset="0"/>
              </a:rPr>
              <a:t>进程</a:t>
            </a:r>
            <a:r>
              <a:rPr lang="zh-CN" altLang="en-US" dirty="0" smtClean="0">
                <a:latin typeface="Times New Roman" pitchFamily="18" charset="0"/>
                <a:cs typeface="Times New Roman" pitchFamily="18" charset="0"/>
              </a:rPr>
              <a:t>；</a:t>
            </a:r>
          </a:p>
          <a:p>
            <a:pPr marL="514350" indent="-514350">
              <a:buFont typeface="+mj-lt"/>
              <a:buAutoNum type="arabicPeriod"/>
            </a:pPr>
            <a:r>
              <a:rPr lang="en-US" altLang="zh-CN" dirty="0" err="1" smtClean="0">
                <a:latin typeface="Times New Roman" pitchFamily="18" charset="0"/>
                <a:cs typeface="Times New Roman" pitchFamily="18" charset="0"/>
              </a:rPr>
              <a:t>do_exit</a:t>
            </a:r>
            <a:r>
              <a:rPr lang="zh-CN" altLang="en-US" dirty="0" smtClean="0">
                <a:latin typeface="Times New Roman" pitchFamily="18" charset="0"/>
                <a:cs typeface="Times New Roman" pitchFamily="18" charset="0"/>
              </a:rPr>
              <a:t>调用</a:t>
            </a:r>
            <a:r>
              <a:rPr lang="en-US" altLang="zh-CN" dirty="0" smtClean="0">
                <a:latin typeface="Times New Roman" pitchFamily="18" charset="0"/>
                <a:cs typeface="Times New Roman" pitchFamily="18" charset="0"/>
              </a:rPr>
              <a:t>schedule</a:t>
            </a:r>
            <a:r>
              <a:rPr lang="zh-CN" altLang="en-US" dirty="0" smtClean="0">
                <a:latin typeface="Times New Roman" pitchFamily="18" charset="0"/>
                <a:cs typeface="Times New Roman" pitchFamily="18" charset="0"/>
              </a:rPr>
              <a:t>切换到新的进程。</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a:t>
            </a:r>
            <a:r>
              <a:rPr lang="zh-CN" altLang="en-US" dirty="0" smtClean="0"/>
              <a:t>进程处理</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养父进程使用</a:t>
            </a:r>
            <a:r>
              <a:rPr lang="en-US" altLang="zh-CN" dirty="0" err="1" smtClean="0"/>
              <a:t>sys_waitpid</a:t>
            </a:r>
            <a:r>
              <a:rPr lang="en-US" altLang="zh-CN" dirty="0" smtClean="0"/>
              <a:t>()-&gt;sys_wait4()</a:t>
            </a:r>
            <a:r>
              <a:rPr lang="zh-CN" altLang="en-US" dirty="0" smtClean="0"/>
              <a:t>处理消亡的子进程，处理过程如下：</a:t>
            </a:r>
          </a:p>
          <a:p>
            <a:r>
              <a:rPr lang="zh-CN" altLang="en-US" dirty="0" smtClean="0"/>
              <a:t>    </a:t>
            </a:r>
            <a:r>
              <a:rPr lang="en-US" altLang="zh-CN" dirty="0" smtClean="0"/>
              <a:t>1</a:t>
            </a:r>
            <a:r>
              <a:rPr lang="zh-CN" altLang="en-US" dirty="0" smtClean="0"/>
              <a:t>、在当前进程的栈中定义一个</a:t>
            </a:r>
            <a:r>
              <a:rPr lang="en-US" altLang="zh-CN" dirty="0" err="1" smtClean="0"/>
              <a:t>structwait_opts</a:t>
            </a:r>
            <a:r>
              <a:rPr lang="en-US" altLang="zh-CN" dirty="0" smtClean="0"/>
              <a:t> </a:t>
            </a:r>
            <a:r>
              <a:rPr lang="en-US" altLang="zh-CN" dirty="0" err="1" smtClean="0"/>
              <a:t>wo</a:t>
            </a:r>
            <a:r>
              <a:rPr lang="zh-CN" altLang="en-US" dirty="0" smtClean="0"/>
              <a:t>数据结构，重点关注</a:t>
            </a:r>
            <a:r>
              <a:rPr lang="en-US" altLang="zh-CN" dirty="0" err="1" smtClean="0"/>
              <a:t>wait_queue_tchild_wait</a:t>
            </a:r>
            <a:r>
              <a:rPr lang="zh-CN" altLang="en-US" dirty="0" smtClean="0"/>
              <a:t>成员；</a:t>
            </a:r>
          </a:p>
          <a:p>
            <a:r>
              <a:rPr lang="zh-CN" altLang="en-US" dirty="0" smtClean="0"/>
              <a:t>    </a:t>
            </a:r>
            <a:r>
              <a:rPr lang="en-US" altLang="zh-CN" dirty="0" smtClean="0"/>
              <a:t>2</a:t>
            </a:r>
            <a:r>
              <a:rPr lang="zh-CN" altLang="en-US" dirty="0" smtClean="0"/>
              <a:t>、调用</a:t>
            </a:r>
            <a:r>
              <a:rPr lang="en-US" altLang="zh-CN" dirty="0" err="1" smtClean="0"/>
              <a:t>add_wait_queue</a:t>
            </a:r>
            <a:r>
              <a:rPr lang="en-US" altLang="zh-CN" dirty="0" smtClean="0"/>
              <a:t>()</a:t>
            </a:r>
            <a:r>
              <a:rPr lang="zh-CN" altLang="en-US" dirty="0" smtClean="0"/>
              <a:t>将</a:t>
            </a:r>
            <a:r>
              <a:rPr lang="en-US" altLang="zh-CN" dirty="0" err="1" smtClean="0"/>
              <a:t>wo</a:t>
            </a:r>
            <a:r>
              <a:rPr lang="zh-CN" altLang="en-US" dirty="0" smtClean="0"/>
              <a:t>的</a:t>
            </a:r>
            <a:r>
              <a:rPr lang="en-US" altLang="zh-CN" dirty="0" err="1" smtClean="0"/>
              <a:t>child_wait</a:t>
            </a:r>
            <a:r>
              <a:rPr lang="zh-CN" altLang="en-US" dirty="0" smtClean="0"/>
              <a:t>成员加入到当前进程的</a:t>
            </a:r>
            <a:r>
              <a:rPr lang="en-US" altLang="zh-CN" dirty="0" err="1" smtClean="0"/>
              <a:t>wait_chldexit</a:t>
            </a:r>
            <a:r>
              <a:rPr lang="zh-CN" altLang="en-US" dirty="0" smtClean="0"/>
              <a:t>队列中；</a:t>
            </a:r>
          </a:p>
          <a:p>
            <a:r>
              <a:rPr lang="zh-CN" altLang="en-US" dirty="0" smtClean="0"/>
              <a:t>    </a:t>
            </a:r>
            <a:r>
              <a:rPr lang="en-US" altLang="zh-CN" dirty="0" smtClean="0"/>
              <a:t>3</a:t>
            </a:r>
            <a:r>
              <a:rPr lang="zh-CN" altLang="en-US" dirty="0" smtClean="0"/>
              <a:t>、设置当前进程的运行状态为可中断状态（</a:t>
            </a:r>
            <a:r>
              <a:rPr lang="en-US" altLang="zh-CN" dirty="0" smtClean="0"/>
              <a:t>INTERRUPTIBLE</a:t>
            </a:r>
            <a:r>
              <a:rPr lang="zh-CN" altLang="en-US" dirty="0" smtClean="0"/>
              <a:t>）；</a:t>
            </a:r>
          </a:p>
          <a:p>
            <a:r>
              <a:rPr lang="zh-CN" altLang="en-US" dirty="0" smtClean="0"/>
              <a:t>    </a:t>
            </a:r>
            <a:r>
              <a:rPr lang="en-US" altLang="zh-CN" dirty="0" smtClean="0"/>
              <a:t>4</a:t>
            </a:r>
            <a:r>
              <a:rPr lang="zh-CN" altLang="en-US" dirty="0" smtClean="0"/>
              <a:t>、如果子进程满足以下条件：</a:t>
            </a:r>
          </a:p>
          <a:p>
            <a:r>
              <a:rPr lang="zh-CN" altLang="en-US" dirty="0" smtClean="0"/>
              <a:t>        </a:t>
            </a:r>
            <a:r>
              <a:rPr lang="en-US" altLang="zh-CN" dirty="0" smtClean="0"/>
              <a:t>a</a:t>
            </a:r>
            <a:r>
              <a:rPr lang="zh-CN" altLang="en-US" dirty="0" smtClean="0"/>
              <a:t>）子进程的状态为</a:t>
            </a:r>
            <a:r>
              <a:rPr lang="en-US" altLang="zh-CN" dirty="0" smtClean="0"/>
              <a:t>EXIT_DEAD</a:t>
            </a:r>
            <a:r>
              <a:rPr lang="zh-CN" altLang="en-US" dirty="0" smtClean="0"/>
              <a:t>，跳转到</a:t>
            </a:r>
            <a:r>
              <a:rPr lang="en-US" altLang="zh-CN" dirty="0" smtClean="0"/>
              <a:t>5</a:t>
            </a:r>
            <a:r>
              <a:rPr lang="zh-CN" altLang="en-US" dirty="0" smtClean="0"/>
              <a:t>）；</a:t>
            </a:r>
          </a:p>
          <a:p>
            <a:r>
              <a:rPr lang="zh-CN" altLang="en-US" dirty="0" smtClean="0"/>
              <a:t>        </a:t>
            </a:r>
            <a:r>
              <a:rPr lang="en-US" altLang="zh-CN" dirty="0" smtClean="0"/>
              <a:t>b</a:t>
            </a:r>
            <a:r>
              <a:rPr lang="zh-CN" altLang="en-US" dirty="0" smtClean="0"/>
              <a:t>）子进程的状态为</a:t>
            </a:r>
            <a:r>
              <a:rPr lang="en-US" altLang="zh-CN" dirty="0" smtClean="0"/>
              <a:t>EXIT_ZOMBIE</a:t>
            </a:r>
            <a:r>
              <a:rPr lang="zh-CN" altLang="en-US" dirty="0" smtClean="0"/>
              <a:t>，则调用</a:t>
            </a:r>
            <a:r>
              <a:rPr lang="en-US" altLang="zh-CN" dirty="0" err="1" smtClean="0"/>
              <a:t>wait_task_zombie</a:t>
            </a:r>
            <a:r>
              <a:rPr lang="en-US" altLang="zh-CN" dirty="0" smtClean="0"/>
              <a:t>()</a:t>
            </a:r>
            <a:r>
              <a:rPr lang="zh-CN" altLang="en-US" dirty="0" smtClean="0"/>
              <a:t>处理子进程消亡，跳转到</a:t>
            </a:r>
            <a:r>
              <a:rPr lang="en-US" altLang="zh-CN" dirty="0" smtClean="0"/>
              <a:t>5</a:t>
            </a:r>
            <a:r>
              <a:rPr lang="zh-CN" altLang="en-US" dirty="0" smtClean="0"/>
              <a:t>）；</a:t>
            </a:r>
          </a:p>
          <a:p>
            <a:r>
              <a:rPr lang="zh-CN" altLang="en-US" dirty="0" smtClean="0"/>
              <a:t>        </a:t>
            </a:r>
            <a:r>
              <a:rPr lang="en-US" altLang="zh-CN" dirty="0" smtClean="0"/>
              <a:t>c</a:t>
            </a:r>
            <a:r>
              <a:rPr lang="zh-CN" altLang="en-US" dirty="0" smtClean="0"/>
              <a:t>）子进程的状态为</a:t>
            </a:r>
            <a:r>
              <a:rPr lang="en-US" altLang="zh-CN" dirty="0" smtClean="0"/>
              <a:t>STOPPED</a:t>
            </a:r>
            <a:r>
              <a:rPr lang="zh-CN" altLang="en-US" dirty="0" smtClean="0"/>
              <a:t>，则调用</a:t>
            </a:r>
            <a:r>
              <a:rPr lang="en-US" altLang="zh-CN" dirty="0" err="1" smtClean="0"/>
              <a:t>wait_task_stopped</a:t>
            </a:r>
            <a:r>
              <a:rPr lang="en-US" altLang="zh-CN" dirty="0" smtClean="0"/>
              <a:t>()</a:t>
            </a:r>
            <a:r>
              <a:rPr lang="zh-CN" altLang="en-US" dirty="0" smtClean="0"/>
              <a:t>处理子进程的消亡，跳转到</a:t>
            </a:r>
            <a:r>
              <a:rPr lang="en-US" altLang="zh-CN" dirty="0" smtClean="0"/>
              <a:t>5</a:t>
            </a:r>
            <a:r>
              <a:rPr lang="zh-CN" altLang="en-US" dirty="0" smtClean="0"/>
              <a:t>）；</a:t>
            </a:r>
          </a:p>
          <a:p>
            <a:r>
              <a:rPr lang="zh-CN" altLang="en-US" dirty="0" smtClean="0"/>
              <a:t>        </a:t>
            </a:r>
            <a:r>
              <a:rPr lang="en-US" altLang="zh-CN" dirty="0" smtClean="0"/>
              <a:t>d</a:t>
            </a:r>
            <a:r>
              <a:rPr lang="zh-CN" altLang="en-US" dirty="0" smtClean="0"/>
              <a:t>）否则，调用</a:t>
            </a:r>
            <a:r>
              <a:rPr lang="en-US" altLang="zh-CN" dirty="0" err="1" smtClean="0"/>
              <a:t>wait_task_continued</a:t>
            </a:r>
            <a:r>
              <a:rPr lang="en-US" altLang="zh-CN" dirty="0" smtClean="0"/>
              <a:t>()</a:t>
            </a:r>
            <a:r>
              <a:rPr lang="zh-CN" altLang="en-US" dirty="0" smtClean="0"/>
              <a:t>继续执行；调用</a:t>
            </a:r>
            <a:r>
              <a:rPr lang="en-US" altLang="zh-CN" dirty="0" smtClean="0"/>
              <a:t>schedule()</a:t>
            </a:r>
            <a:r>
              <a:rPr lang="zh-CN" altLang="en-US" dirty="0" smtClean="0"/>
              <a:t>将当前进程睡眠，等到下一次被调度时，程序跳转到</a:t>
            </a:r>
            <a:r>
              <a:rPr lang="en-US" altLang="zh-CN" dirty="0" smtClean="0"/>
              <a:t>4</a:t>
            </a:r>
            <a:r>
              <a:rPr lang="zh-CN" altLang="en-US" dirty="0" smtClean="0"/>
              <a:t>）执行。</a:t>
            </a:r>
          </a:p>
          <a:p>
            <a:r>
              <a:rPr lang="zh-CN" altLang="en-US" dirty="0" smtClean="0"/>
              <a:t>    </a:t>
            </a:r>
            <a:r>
              <a:rPr lang="en-US" altLang="zh-CN" dirty="0" smtClean="0"/>
              <a:t>5</a:t>
            </a:r>
            <a:r>
              <a:rPr lang="zh-CN" altLang="en-US" dirty="0" smtClean="0"/>
              <a:t>、设置当前进程的运行状态为</a:t>
            </a:r>
            <a:r>
              <a:rPr lang="en-US" altLang="zh-CN" dirty="0" smtClean="0"/>
              <a:t>TASK_RUNNING</a:t>
            </a:r>
            <a:r>
              <a:rPr lang="zh-CN" altLang="en-US" dirty="0" smtClean="0"/>
              <a:t>；</a:t>
            </a:r>
          </a:p>
          <a:p>
            <a:r>
              <a:rPr lang="zh-CN" altLang="en-US" dirty="0" smtClean="0"/>
              <a:t>    </a:t>
            </a:r>
            <a:r>
              <a:rPr lang="en-US" altLang="zh-CN" dirty="0" smtClean="0"/>
              <a:t>6</a:t>
            </a:r>
            <a:r>
              <a:rPr lang="zh-CN" altLang="en-US" dirty="0" smtClean="0"/>
              <a:t>、调用</a:t>
            </a:r>
            <a:r>
              <a:rPr lang="en-US" altLang="zh-CN" dirty="0" err="1" smtClean="0"/>
              <a:t>remove_wait_queue</a:t>
            </a:r>
            <a:r>
              <a:rPr lang="en-US" altLang="zh-CN" dirty="0" smtClean="0"/>
              <a:t>()</a:t>
            </a:r>
            <a:r>
              <a:rPr lang="zh-CN" altLang="en-US" dirty="0" smtClean="0"/>
              <a:t>将</a:t>
            </a:r>
            <a:r>
              <a:rPr lang="en-US" altLang="zh-CN" dirty="0" err="1" smtClean="0"/>
              <a:t>child_wait</a:t>
            </a:r>
            <a:r>
              <a:rPr lang="zh-CN" altLang="en-US" dirty="0" smtClean="0"/>
              <a:t>从</a:t>
            </a:r>
            <a:r>
              <a:rPr lang="en-US" altLang="zh-CN" dirty="0" err="1" smtClean="0"/>
              <a:t>wait_chldexit</a:t>
            </a:r>
            <a:r>
              <a:rPr lang="zh-CN" altLang="en-US" dirty="0" smtClean="0"/>
              <a:t>队列中移除。</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进程的产生</a:t>
            </a:r>
            <a:endParaRPr lang="zh-CN" altLang="en-US" dirty="0">
              <a:latin typeface="Times New Roman" pitchFamily="18" charset="0"/>
              <a:cs typeface="Times New Roman" pitchFamily="18" charset="0"/>
            </a:endParaRP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特殊情况</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mn-ea"/>
              </a:rPr>
              <a:t>孤儿进程：</a:t>
            </a:r>
            <a:endParaRPr lang="en-US" altLang="zh-CN" dirty="0" smtClean="0">
              <a:latin typeface="+mn-ea"/>
            </a:endParaRPr>
          </a:p>
          <a:p>
            <a:pPr lvl="2"/>
            <a:r>
              <a:rPr lang="zh-CN" altLang="en-US" dirty="0" smtClean="0">
                <a:latin typeface="+mn-ea"/>
              </a:rPr>
              <a:t>一个父进程退出，而它的一个或多个子进程还在运行，那么那些子进程将成为孤儿</a:t>
            </a:r>
            <a:r>
              <a:rPr lang="zh-CN" altLang="en-US" dirty="0" smtClean="0">
                <a:latin typeface="+mn-ea"/>
              </a:rPr>
              <a:t>进程</a:t>
            </a:r>
            <a:endParaRPr lang="en-US" altLang="zh-CN" smtClean="0">
              <a:latin typeface="+mn-ea"/>
            </a:endParaRPr>
          </a:p>
          <a:p>
            <a:pPr lvl="2"/>
            <a:endParaRPr lang="en-US" altLang="zh-CN" dirty="0" smtClean="0">
              <a:latin typeface="+mn-ea"/>
            </a:endParaRPr>
          </a:p>
          <a:p>
            <a:r>
              <a:rPr lang="zh-CN" altLang="en-US" dirty="0" smtClean="0">
                <a:latin typeface="+mn-ea"/>
              </a:rPr>
              <a:t>僵尸进程：</a:t>
            </a:r>
            <a:endParaRPr lang="en-US" altLang="zh-CN" dirty="0" smtClean="0">
              <a:latin typeface="+mn-ea"/>
            </a:endParaRPr>
          </a:p>
          <a:p>
            <a:pPr lvl="2"/>
            <a:r>
              <a:rPr lang="zh-CN" altLang="en-US" dirty="0" smtClean="0">
                <a:latin typeface="+mn-ea"/>
              </a:rPr>
              <a:t>一个进程使用</a:t>
            </a:r>
            <a:r>
              <a:rPr lang="en-US" altLang="zh-CN" dirty="0" smtClean="0">
                <a:latin typeface="+mn-ea"/>
              </a:rPr>
              <a:t>fork</a:t>
            </a:r>
            <a:r>
              <a:rPr lang="zh-CN" altLang="en-US" dirty="0" smtClean="0">
                <a:latin typeface="+mn-ea"/>
              </a:rPr>
              <a:t>创建子进程，如果子进程退出，而父进程并没有调用</a:t>
            </a:r>
            <a:r>
              <a:rPr lang="en-US" altLang="zh-CN" dirty="0" smtClean="0">
                <a:latin typeface="+mn-ea"/>
              </a:rPr>
              <a:t>wait</a:t>
            </a:r>
            <a:r>
              <a:rPr lang="zh-CN" altLang="en-US" dirty="0" smtClean="0">
                <a:latin typeface="+mn-ea"/>
              </a:rPr>
              <a:t>或</a:t>
            </a:r>
            <a:r>
              <a:rPr lang="en-US" altLang="zh-CN" dirty="0" err="1" smtClean="0">
                <a:latin typeface="+mn-ea"/>
              </a:rPr>
              <a:t>waitpid</a:t>
            </a:r>
            <a:r>
              <a:rPr lang="zh-CN" altLang="en-US" dirty="0" smtClean="0">
                <a:latin typeface="+mn-ea"/>
              </a:rPr>
              <a:t>获取子进程的状态信息，那么子进程的进程描述符仍然保存在系统中。这种进程称之为僵死进程。</a:t>
            </a:r>
            <a:endParaRPr lang="zh-CN" altLang="en-US" dirty="0">
              <a:latin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进程调度</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进程：是处于执行期的程序及其相关资源的总称。</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在内核中对进程的描述是通过</a:t>
            </a:r>
            <a:r>
              <a:rPr lang="en-US" altLang="zh-CN" dirty="0" err="1" smtClean="0">
                <a:latin typeface="Times New Roman" pitchFamily="18" charset="0"/>
                <a:cs typeface="Times New Roman" pitchFamily="18" charset="0"/>
              </a:rPr>
              <a:t>tast_struct</a:t>
            </a:r>
            <a:r>
              <a:rPr lang="zh-CN" altLang="en-US" dirty="0" smtClean="0">
                <a:latin typeface="Times New Roman" pitchFamily="18" charset="0"/>
                <a:cs typeface="Times New Roman" pitchFamily="18" charset="0"/>
              </a:rPr>
              <a:t>，进程描述符记录。</a:t>
            </a:r>
            <a:endParaRPr lang="en-US" altLang="zh-CN"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Tast_struct</a:t>
            </a:r>
            <a:endParaRPr lang="en-US" altLang="zh-CN"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Thread_info</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进程的状态</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进程的生命周期</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itchFamily="18" charset="0"/>
                <a:cs typeface="Times New Roman" pitchFamily="18" charset="0"/>
              </a:rPr>
              <a:t>Task_struct</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内核数据结构</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进程链表</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Init_task</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内核栈和进程描述符之间的关系</a:t>
            </a:r>
            <a:endParaRPr lang="zh-CN" altLang="en-US" dirty="0"/>
          </a:p>
        </p:txBody>
      </p:sp>
      <p:pic>
        <p:nvPicPr>
          <p:cNvPr id="6" name="内容占位符 5" descr="数据结构.jpeg"/>
          <p:cNvPicPr>
            <a:picLocks noGrp="1" noChangeAspect="1"/>
          </p:cNvPicPr>
          <p:nvPr>
            <p:ph idx="1"/>
          </p:nvPr>
        </p:nvPicPr>
        <p:blipFill>
          <a:blip r:embed="rId2" cstate="print"/>
          <a:stretch>
            <a:fillRect/>
          </a:stretch>
        </p:blipFill>
        <p:spPr>
          <a:xfrm>
            <a:off x="1953879" y="1600200"/>
            <a:ext cx="5236242"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进程生命周期</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zh-CN" altLang="en-US" sz="2400" dirty="0" smtClean="0">
                <a:latin typeface="Times New Roman" pitchFamily="18" charset="0"/>
                <a:cs typeface="Times New Roman" pitchFamily="18" charset="0"/>
              </a:rPr>
              <a:t>进程是一个动态的实体。</a:t>
            </a:r>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r>
              <a:rPr lang="zh-CN" altLang="en-US" sz="2400" b="1" dirty="0" smtClean="0">
                <a:solidFill>
                  <a:srgbClr val="00B050"/>
                </a:solidFill>
                <a:latin typeface="Times New Roman" pitchFamily="18" charset="0"/>
                <a:cs typeface="Times New Roman" pitchFamily="18" charset="0"/>
              </a:rPr>
              <a:t>进程因创建而产生，因调度而执行，因撤销而消亡</a:t>
            </a:r>
            <a:endParaRPr lang="en-US" altLang="zh-CN" sz="2400" b="1" dirty="0" smtClean="0">
              <a:solidFill>
                <a:srgbClr val="00B050"/>
              </a:solidFill>
              <a:latin typeface="Times New Roman" pitchFamily="18" charset="0"/>
              <a:cs typeface="Times New Roman" pitchFamily="18" charset="0"/>
            </a:endParaRPr>
          </a:p>
          <a:p>
            <a:r>
              <a:rPr lang="en-US" altLang="zh-CN" sz="2400" b="1" dirty="0" smtClean="0">
                <a:solidFill>
                  <a:srgbClr val="FF0000"/>
                </a:solidFill>
                <a:latin typeface="Times New Roman" pitchFamily="18" charset="0"/>
                <a:cs typeface="Times New Roman" pitchFamily="18" charset="0"/>
              </a:rPr>
              <a:t>                </a:t>
            </a:r>
            <a:r>
              <a:rPr lang="en-US" altLang="zh-CN" sz="2400" b="1" dirty="0" err="1" smtClean="0">
                <a:solidFill>
                  <a:srgbClr val="FF0000"/>
                </a:solidFill>
                <a:latin typeface="Times New Roman" pitchFamily="18" charset="0"/>
                <a:cs typeface="Times New Roman" pitchFamily="18" charset="0"/>
              </a:rPr>
              <a:t>do_fork</a:t>
            </a:r>
            <a:r>
              <a:rPr lang="en-US" altLang="zh-CN" sz="2400" b="1" dirty="0" smtClean="0">
                <a:solidFill>
                  <a:srgbClr val="FF0000"/>
                </a:solidFill>
                <a:latin typeface="Times New Roman" pitchFamily="18" charset="0"/>
                <a:cs typeface="Times New Roman" pitchFamily="18" charset="0"/>
              </a:rPr>
              <a:t>    </a:t>
            </a:r>
            <a:r>
              <a:rPr lang="en-US" altLang="zh-CN" sz="2400" b="1" dirty="0" smtClean="0">
                <a:solidFill>
                  <a:srgbClr val="FF0000"/>
                </a:solidFill>
                <a:latin typeface="Times New Roman" pitchFamily="18" charset="0"/>
                <a:cs typeface="Times New Roman" pitchFamily="18" charset="0"/>
                <a:sym typeface="Wingdings" pitchFamily="2" charset="2"/>
              </a:rPr>
              <a:t>  schedule           exit</a:t>
            </a:r>
            <a:endParaRPr lang="en-US" altLang="zh-CN" sz="2400" b="1" dirty="0" smtClean="0">
              <a:solidFill>
                <a:srgbClr val="FF0000"/>
              </a:solidFill>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三种状态：</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就绪态</a:t>
            </a:r>
            <a:r>
              <a:rPr lang="zh-CN" altLang="en-US" sz="2400" dirty="0" smtClean="0">
                <a:latin typeface="Times New Roman" pitchFamily="18" charset="0"/>
                <a:cs typeface="Times New Roman" pitchFamily="18" charset="0"/>
              </a:rPr>
              <a:t>： 进程已经获得了除</a:t>
            </a:r>
            <a:r>
              <a:rPr lang="en-US" altLang="zh-CN" sz="2400" dirty="0" err="1" smtClean="0">
                <a:latin typeface="Times New Roman" pitchFamily="18" charset="0"/>
                <a:cs typeface="Times New Roman" pitchFamily="18" charset="0"/>
              </a:rPr>
              <a:t>cpu</a:t>
            </a:r>
            <a:r>
              <a:rPr lang="zh-CN" altLang="en-US" sz="2400" dirty="0" smtClean="0">
                <a:latin typeface="Times New Roman" pitchFamily="18" charset="0"/>
                <a:cs typeface="Times New Roman" pitchFamily="18" charset="0"/>
              </a:rPr>
              <a:t>以外的所有其它资源，在就绪队列中等待</a:t>
            </a:r>
            <a:r>
              <a:rPr lang="en-US" altLang="zh-CN" sz="2400" dirty="0" err="1" smtClean="0">
                <a:latin typeface="Times New Roman" pitchFamily="18" charset="0"/>
                <a:cs typeface="Times New Roman" pitchFamily="18" charset="0"/>
              </a:rPr>
              <a:t>cpu</a:t>
            </a:r>
            <a:r>
              <a:rPr lang="zh-CN" altLang="en-US" sz="2400" dirty="0" smtClean="0">
                <a:latin typeface="Times New Roman" pitchFamily="18" charset="0"/>
                <a:cs typeface="Times New Roman" pitchFamily="18" charset="0"/>
              </a:rPr>
              <a:t>调度。</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执行状态</a:t>
            </a:r>
            <a:r>
              <a:rPr lang="zh-CN" altLang="en-US" sz="2400" dirty="0" smtClean="0">
                <a:latin typeface="Times New Roman" pitchFamily="18" charset="0"/>
                <a:cs typeface="Times New Roman" pitchFamily="18" charset="0"/>
              </a:rPr>
              <a:t>： 已经获得</a:t>
            </a:r>
            <a:r>
              <a:rPr lang="en-US" altLang="zh-CN" sz="2400" dirty="0" err="1" smtClean="0">
                <a:latin typeface="Times New Roman" pitchFamily="18" charset="0"/>
                <a:cs typeface="Times New Roman" pitchFamily="18" charset="0"/>
              </a:rPr>
              <a:t>cpu</a:t>
            </a:r>
            <a:r>
              <a:rPr lang="zh-CN" altLang="en-US" sz="2400" dirty="0" smtClean="0">
                <a:latin typeface="Times New Roman" pitchFamily="18" charset="0"/>
                <a:cs typeface="Times New Roman" pitchFamily="18" charset="0"/>
              </a:rPr>
              <a:t>以及所有需要的资源正在运行。</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阻塞状态</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等待状态</a:t>
            </a:r>
            <a:r>
              <a:rPr lang="en-US" altLang="zh-CN" sz="2400" b="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 进程因等待所需要的资源而放弃处理器，或者进程本来就不拥有处理器，且其它资源也没有满足。</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进程状态描述</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cs typeface="Times New Roman" pitchFamily="18" charset="0"/>
              </a:rPr>
              <a:t>TASK_RUNNING</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TASK_INTERRUPTIBLE</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TASK_UNINTERRUPTIBLE</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__TASK_TRACED</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__TASK_STOPPED</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转化关系</a:t>
            </a:r>
            <a:endParaRPr lang="zh-CN" altLang="en-US" dirty="0">
              <a:latin typeface="+mn-ea"/>
              <a:ea typeface="+mn-ea"/>
            </a:endParaRPr>
          </a:p>
        </p:txBody>
      </p:sp>
      <p:grpSp>
        <p:nvGrpSpPr>
          <p:cNvPr id="4" name="Group 23"/>
          <p:cNvGrpSpPr>
            <a:grpSpLocks noGrp="1"/>
          </p:cNvGrpSpPr>
          <p:nvPr>
            <p:ph idx="1"/>
          </p:nvPr>
        </p:nvGrpSpPr>
        <p:grpSpPr bwMode="auto">
          <a:xfrm>
            <a:off x="457200" y="1600200"/>
            <a:ext cx="8229600" cy="4525963"/>
            <a:chOff x="960" y="1296"/>
            <a:chExt cx="4272" cy="2112"/>
          </a:xfrm>
        </p:grpSpPr>
        <p:sp>
          <p:nvSpPr>
            <p:cNvPr id="5" name="Oval 4"/>
            <p:cNvSpPr>
              <a:spLocks noChangeArrowheads="1"/>
            </p:cNvSpPr>
            <p:nvPr/>
          </p:nvSpPr>
          <p:spPr bwMode="auto">
            <a:xfrm>
              <a:off x="960" y="1296"/>
              <a:ext cx="816" cy="384"/>
            </a:xfrm>
            <a:prstGeom prst="ellipse">
              <a:avLst/>
            </a:prstGeom>
            <a:noFill/>
            <a:ln w="9525">
              <a:solidFill>
                <a:schemeClr val="tx1"/>
              </a:solidFill>
              <a:round/>
              <a:headEnd/>
              <a:tailEnd/>
            </a:ln>
            <a:effectLst/>
          </p:spPr>
          <p:txBody>
            <a:bodyPr wrap="none" anchor="ctr"/>
            <a:lstStyle/>
            <a:p>
              <a:pPr algn="ctr"/>
              <a:r>
                <a:rPr lang="zh-CN" altLang="en-US" b="1" dirty="0" smtClean="0">
                  <a:latin typeface="+mn-ea"/>
                </a:rPr>
                <a:t>新进程</a:t>
              </a:r>
              <a:endParaRPr lang="zh-CN" altLang="en-US" b="1" dirty="0">
                <a:latin typeface="+mn-ea"/>
              </a:endParaRPr>
            </a:p>
          </p:txBody>
        </p:sp>
        <p:sp>
          <p:nvSpPr>
            <p:cNvPr id="6" name="Oval 5"/>
            <p:cNvSpPr>
              <a:spLocks noChangeArrowheads="1"/>
            </p:cNvSpPr>
            <p:nvPr/>
          </p:nvSpPr>
          <p:spPr bwMode="auto">
            <a:xfrm>
              <a:off x="4416" y="1296"/>
              <a:ext cx="816" cy="384"/>
            </a:xfrm>
            <a:prstGeom prst="ellipse">
              <a:avLst/>
            </a:prstGeom>
            <a:noFill/>
            <a:ln w="9525">
              <a:solidFill>
                <a:schemeClr val="tx1"/>
              </a:solidFill>
              <a:round/>
              <a:headEnd/>
              <a:tailEnd/>
            </a:ln>
            <a:effectLst/>
          </p:spPr>
          <p:txBody>
            <a:bodyPr wrap="none" anchor="ctr"/>
            <a:lstStyle/>
            <a:p>
              <a:pPr algn="ctr"/>
              <a:r>
                <a:rPr lang="zh-CN" altLang="en-US" b="1" dirty="0">
                  <a:latin typeface="+mn-ea"/>
                </a:rPr>
                <a:t>终止</a:t>
              </a:r>
            </a:p>
          </p:txBody>
        </p:sp>
        <p:sp>
          <p:nvSpPr>
            <p:cNvPr id="7" name="Oval 6"/>
            <p:cNvSpPr>
              <a:spLocks noChangeArrowheads="1"/>
            </p:cNvSpPr>
            <p:nvPr/>
          </p:nvSpPr>
          <p:spPr bwMode="auto">
            <a:xfrm>
              <a:off x="1824" y="2064"/>
              <a:ext cx="816" cy="384"/>
            </a:xfrm>
            <a:prstGeom prst="ellipse">
              <a:avLst/>
            </a:prstGeom>
            <a:noFill/>
            <a:ln w="9525">
              <a:solidFill>
                <a:schemeClr val="tx1"/>
              </a:solidFill>
              <a:round/>
              <a:headEnd/>
              <a:tailEnd/>
            </a:ln>
            <a:effectLst/>
          </p:spPr>
          <p:txBody>
            <a:bodyPr wrap="none" anchor="ctr"/>
            <a:lstStyle/>
            <a:p>
              <a:pPr algn="ctr"/>
              <a:r>
                <a:rPr lang="zh-CN" altLang="en-US" b="1" dirty="0">
                  <a:latin typeface="+mn-ea"/>
                </a:rPr>
                <a:t>就绪</a:t>
              </a:r>
            </a:p>
          </p:txBody>
        </p:sp>
        <p:sp>
          <p:nvSpPr>
            <p:cNvPr id="8" name="Oval 7"/>
            <p:cNvSpPr>
              <a:spLocks noChangeArrowheads="1"/>
            </p:cNvSpPr>
            <p:nvPr/>
          </p:nvSpPr>
          <p:spPr bwMode="auto">
            <a:xfrm>
              <a:off x="3648" y="2064"/>
              <a:ext cx="816" cy="384"/>
            </a:xfrm>
            <a:prstGeom prst="ellipse">
              <a:avLst/>
            </a:prstGeom>
            <a:noFill/>
            <a:ln w="9525">
              <a:solidFill>
                <a:schemeClr val="tx1"/>
              </a:solidFill>
              <a:round/>
              <a:headEnd/>
              <a:tailEnd/>
            </a:ln>
            <a:effectLst/>
          </p:spPr>
          <p:txBody>
            <a:bodyPr wrap="none" anchor="ctr"/>
            <a:lstStyle/>
            <a:p>
              <a:pPr algn="ctr"/>
              <a:r>
                <a:rPr lang="zh-CN" altLang="en-US" b="1" dirty="0">
                  <a:latin typeface="+mn-ea"/>
                </a:rPr>
                <a:t>运行</a:t>
              </a:r>
            </a:p>
          </p:txBody>
        </p:sp>
        <p:sp>
          <p:nvSpPr>
            <p:cNvPr id="9" name="Oval 8"/>
            <p:cNvSpPr>
              <a:spLocks noChangeArrowheads="1"/>
            </p:cNvSpPr>
            <p:nvPr/>
          </p:nvSpPr>
          <p:spPr bwMode="auto">
            <a:xfrm>
              <a:off x="2736" y="3024"/>
              <a:ext cx="816" cy="384"/>
            </a:xfrm>
            <a:prstGeom prst="ellipse">
              <a:avLst/>
            </a:prstGeom>
            <a:noFill/>
            <a:ln w="9525">
              <a:solidFill>
                <a:schemeClr val="tx1"/>
              </a:solidFill>
              <a:round/>
              <a:headEnd/>
              <a:tailEnd/>
            </a:ln>
            <a:effectLst/>
          </p:spPr>
          <p:txBody>
            <a:bodyPr wrap="none" anchor="ctr"/>
            <a:lstStyle/>
            <a:p>
              <a:pPr algn="ctr"/>
              <a:r>
                <a:rPr lang="zh-CN" altLang="en-US" b="1" dirty="0">
                  <a:latin typeface="+mn-ea"/>
                </a:rPr>
                <a:t>阻塞</a:t>
              </a:r>
            </a:p>
          </p:txBody>
        </p:sp>
        <p:cxnSp>
          <p:nvCxnSpPr>
            <p:cNvPr id="10" name="AutoShape 10"/>
            <p:cNvCxnSpPr>
              <a:cxnSpLocks noChangeShapeType="1"/>
              <a:stCxn id="5" idx="6"/>
              <a:endCxn id="7" idx="0"/>
            </p:cNvCxnSpPr>
            <p:nvPr/>
          </p:nvCxnSpPr>
          <p:spPr bwMode="auto">
            <a:xfrm>
              <a:off x="1776" y="1488"/>
              <a:ext cx="456" cy="576"/>
            </a:xfrm>
            <a:prstGeom prst="curvedConnector2">
              <a:avLst/>
            </a:prstGeom>
            <a:noFill/>
            <a:ln w="9525">
              <a:solidFill>
                <a:schemeClr val="tx1"/>
              </a:solidFill>
              <a:round/>
              <a:headEnd/>
              <a:tailEnd type="triangle" w="med" len="med"/>
            </a:ln>
            <a:effectLst/>
          </p:spPr>
        </p:cxnSp>
        <p:cxnSp>
          <p:nvCxnSpPr>
            <p:cNvPr id="11" name="AutoShape 11"/>
            <p:cNvCxnSpPr>
              <a:cxnSpLocks noChangeShapeType="1"/>
              <a:stCxn id="8" idx="1"/>
              <a:endCxn id="7" idx="7"/>
            </p:cNvCxnSpPr>
            <p:nvPr/>
          </p:nvCxnSpPr>
          <p:spPr bwMode="auto">
            <a:xfrm rot="-5400000" flipH="1" flipV="1">
              <a:off x="3143" y="1498"/>
              <a:ext cx="1" cy="1246"/>
            </a:xfrm>
            <a:prstGeom prst="curvedConnector3">
              <a:avLst>
                <a:gd name="adj1" fmla="val -20000000"/>
              </a:avLst>
            </a:prstGeom>
            <a:noFill/>
            <a:ln w="9525">
              <a:solidFill>
                <a:schemeClr val="tx1"/>
              </a:solidFill>
              <a:round/>
              <a:headEnd/>
              <a:tailEnd type="triangle" w="med" len="med"/>
            </a:ln>
            <a:effectLst/>
          </p:spPr>
        </p:cxnSp>
        <p:cxnSp>
          <p:nvCxnSpPr>
            <p:cNvPr id="12" name="AutoShape 12"/>
            <p:cNvCxnSpPr>
              <a:cxnSpLocks noChangeShapeType="1"/>
              <a:stCxn id="8" idx="0"/>
              <a:endCxn id="6" idx="2"/>
            </p:cNvCxnSpPr>
            <p:nvPr/>
          </p:nvCxnSpPr>
          <p:spPr bwMode="auto">
            <a:xfrm rot="-5400000">
              <a:off x="3948" y="1596"/>
              <a:ext cx="576" cy="360"/>
            </a:xfrm>
            <a:prstGeom prst="curvedConnector2">
              <a:avLst/>
            </a:prstGeom>
            <a:noFill/>
            <a:ln w="9525">
              <a:solidFill>
                <a:schemeClr val="tx1"/>
              </a:solidFill>
              <a:round/>
              <a:headEnd/>
              <a:tailEnd type="triangle" w="med" len="med"/>
            </a:ln>
            <a:effectLst/>
          </p:spPr>
        </p:cxnSp>
        <p:cxnSp>
          <p:nvCxnSpPr>
            <p:cNvPr id="13" name="AutoShape 13"/>
            <p:cNvCxnSpPr>
              <a:cxnSpLocks noChangeShapeType="1"/>
              <a:stCxn id="7" idx="5"/>
              <a:endCxn id="8" idx="3"/>
            </p:cNvCxnSpPr>
            <p:nvPr/>
          </p:nvCxnSpPr>
          <p:spPr bwMode="auto">
            <a:xfrm rot="16200000" flipH="1">
              <a:off x="3143" y="1770"/>
              <a:ext cx="1" cy="1246"/>
            </a:xfrm>
            <a:prstGeom prst="curvedConnector3">
              <a:avLst>
                <a:gd name="adj1" fmla="val 20000000"/>
              </a:avLst>
            </a:prstGeom>
            <a:noFill/>
            <a:ln w="9525">
              <a:solidFill>
                <a:schemeClr val="tx1"/>
              </a:solidFill>
              <a:round/>
              <a:headEnd/>
              <a:tailEnd type="triangle" w="med" len="med"/>
            </a:ln>
            <a:effectLst/>
          </p:spPr>
        </p:cxnSp>
        <p:cxnSp>
          <p:nvCxnSpPr>
            <p:cNvPr id="14" name="AutoShape 14"/>
            <p:cNvCxnSpPr>
              <a:cxnSpLocks noChangeShapeType="1"/>
              <a:stCxn id="9" idx="2"/>
              <a:endCxn id="7" idx="4"/>
            </p:cNvCxnSpPr>
            <p:nvPr/>
          </p:nvCxnSpPr>
          <p:spPr bwMode="auto">
            <a:xfrm rot="10800000">
              <a:off x="2232" y="2448"/>
              <a:ext cx="504" cy="768"/>
            </a:xfrm>
            <a:prstGeom prst="curvedConnector2">
              <a:avLst/>
            </a:prstGeom>
            <a:noFill/>
            <a:ln w="9525">
              <a:solidFill>
                <a:schemeClr val="tx1"/>
              </a:solidFill>
              <a:round/>
              <a:headEnd/>
              <a:tailEnd type="triangle" w="med" len="med"/>
            </a:ln>
            <a:effectLst/>
          </p:spPr>
        </p:cxnSp>
        <p:cxnSp>
          <p:nvCxnSpPr>
            <p:cNvPr id="15" name="AutoShape 15"/>
            <p:cNvCxnSpPr>
              <a:cxnSpLocks noChangeShapeType="1"/>
              <a:stCxn id="8" idx="4"/>
              <a:endCxn id="9" idx="6"/>
            </p:cNvCxnSpPr>
            <p:nvPr/>
          </p:nvCxnSpPr>
          <p:spPr bwMode="auto">
            <a:xfrm rot="5400000">
              <a:off x="3420" y="2580"/>
              <a:ext cx="768" cy="504"/>
            </a:xfrm>
            <a:prstGeom prst="curvedConnector2">
              <a:avLst/>
            </a:prstGeom>
            <a:noFill/>
            <a:ln w="9525">
              <a:solidFill>
                <a:schemeClr val="tx1"/>
              </a:solidFill>
              <a:round/>
              <a:headEnd/>
              <a:tailEnd type="triangle" w="med" len="med"/>
            </a:ln>
            <a:effectLst/>
          </p:spPr>
        </p:cxnSp>
        <p:sp>
          <p:nvSpPr>
            <p:cNvPr id="16" name="Rectangle 16"/>
            <p:cNvSpPr>
              <a:spLocks noChangeArrowheads="1"/>
            </p:cNvSpPr>
            <p:nvPr/>
          </p:nvSpPr>
          <p:spPr bwMode="auto">
            <a:xfrm>
              <a:off x="1920" y="1584"/>
              <a:ext cx="432" cy="192"/>
            </a:xfrm>
            <a:prstGeom prst="rect">
              <a:avLst/>
            </a:prstGeom>
            <a:noFill/>
            <a:ln w="9525">
              <a:noFill/>
              <a:miter lim="800000"/>
              <a:headEnd/>
              <a:tailEnd/>
            </a:ln>
            <a:effectLst/>
          </p:spPr>
          <p:txBody>
            <a:bodyPr wrap="none" anchor="ctr"/>
            <a:lstStyle/>
            <a:p>
              <a:pPr algn="ctr"/>
              <a:r>
                <a:rPr lang="zh-CN" altLang="en-US" b="1">
                  <a:latin typeface="+mn-ea"/>
                </a:rPr>
                <a:t>允许</a:t>
              </a:r>
            </a:p>
          </p:txBody>
        </p:sp>
        <p:sp>
          <p:nvSpPr>
            <p:cNvPr id="17" name="Rectangle 17"/>
            <p:cNvSpPr>
              <a:spLocks noChangeArrowheads="1"/>
            </p:cNvSpPr>
            <p:nvPr/>
          </p:nvSpPr>
          <p:spPr bwMode="auto">
            <a:xfrm>
              <a:off x="2928" y="1728"/>
              <a:ext cx="432" cy="192"/>
            </a:xfrm>
            <a:prstGeom prst="rect">
              <a:avLst/>
            </a:prstGeom>
            <a:noFill/>
            <a:ln w="9525">
              <a:noFill/>
              <a:miter lim="800000"/>
              <a:headEnd/>
              <a:tailEnd/>
            </a:ln>
            <a:effectLst/>
          </p:spPr>
          <p:txBody>
            <a:bodyPr wrap="none" anchor="ctr"/>
            <a:lstStyle/>
            <a:p>
              <a:pPr algn="ctr"/>
              <a:r>
                <a:rPr lang="zh-CN" altLang="en-US" b="1">
                  <a:latin typeface="+mn-ea"/>
                </a:rPr>
                <a:t>被抢占</a:t>
              </a:r>
            </a:p>
          </p:txBody>
        </p:sp>
        <p:sp>
          <p:nvSpPr>
            <p:cNvPr id="18" name="Rectangle 18"/>
            <p:cNvSpPr>
              <a:spLocks noChangeArrowheads="1"/>
            </p:cNvSpPr>
            <p:nvPr/>
          </p:nvSpPr>
          <p:spPr bwMode="auto">
            <a:xfrm>
              <a:off x="3888" y="1632"/>
              <a:ext cx="432" cy="192"/>
            </a:xfrm>
            <a:prstGeom prst="rect">
              <a:avLst/>
            </a:prstGeom>
            <a:noFill/>
            <a:ln w="9525">
              <a:noFill/>
              <a:miter lim="800000"/>
              <a:headEnd/>
              <a:tailEnd/>
            </a:ln>
            <a:effectLst/>
          </p:spPr>
          <p:txBody>
            <a:bodyPr wrap="none" anchor="ctr"/>
            <a:lstStyle/>
            <a:p>
              <a:pPr algn="ctr"/>
              <a:r>
                <a:rPr lang="zh-CN" altLang="en-US" b="1">
                  <a:latin typeface="+mn-ea"/>
                </a:rPr>
                <a:t>退出</a:t>
              </a:r>
            </a:p>
          </p:txBody>
        </p:sp>
        <p:sp>
          <p:nvSpPr>
            <p:cNvPr id="19" name="Rectangle 19"/>
            <p:cNvSpPr>
              <a:spLocks noChangeArrowheads="1"/>
            </p:cNvSpPr>
            <p:nvPr/>
          </p:nvSpPr>
          <p:spPr bwMode="auto">
            <a:xfrm>
              <a:off x="2688" y="2592"/>
              <a:ext cx="960" cy="192"/>
            </a:xfrm>
            <a:prstGeom prst="rect">
              <a:avLst/>
            </a:prstGeom>
            <a:noFill/>
            <a:ln w="9525">
              <a:noFill/>
              <a:miter lim="800000"/>
              <a:headEnd/>
              <a:tailEnd/>
            </a:ln>
            <a:effectLst/>
          </p:spPr>
          <p:txBody>
            <a:bodyPr wrap="none" anchor="ctr"/>
            <a:lstStyle/>
            <a:p>
              <a:pPr algn="ctr"/>
              <a:r>
                <a:rPr lang="zh-CN" altLang="en-US" b="1">
                  <a:latin typeface="+mn-ea"/>
                </a:rPr>
                <a:t>调度</a:t>
              </a:r>
            </a:p>
          </p:txBody>
        </p:sp>
        <p:sp>
          <p:nvSpPr>
            <p:cNvPr id="20" name="Rectangle 20"/>
            <p:cNvSpPr>
              <a:spLocks noChangeArrowheads="1"/>
            </p:cNvSpPr>
            <p:nvPr/>
          </p:nvSpPr>
          <p:spPr bwMode="auto">
            <a:xfrm>
              <a:off x="1920" y="2832"/>
              <a:ext cx="768" cy="192"/>
            </a:xfrm>
            <a:prstGeom prst="rect">
              <a:avLst/>
            </a:prstGeom>
            <a:noFill/>
            <a:ln w="9525">
              <a:noFill/>
              <a:miter lim="800000"/>
              <a:headEnd/>
              <a:tailEnd/>
            </a:ln>
            <a:effectLst/>
          </p:spPr>
          <p:txBody>
            <a:bodyPr wrap="none" anchor="ctr"/>
            <a:lstStyle/>
            <a:p>
              <a:pPr algn="ctr"/>
              <a:r>
                <a:rPr lang="zh-CN" altLang="en-US" b="1">
                  <a:latin typeface="+mn-ea"/>
                </a:rPr>
                <a:t>事件完成</a:t>
              </a:r>
            </a:p>
          </p:txBody>
        </p:sp>
        <p:sp>
          <p:nvSpPr>
            <p:cNvPr id="21" name="Rectangle 21"/>
            <p:cNvSpPr>
              <a:spLocks noChangeArrowheads="1"/>
            </p:cNvSpPr>
            <p:nvPr/>
          </p:nvSpPr>
          <p:spPr bwMode="auto">
            <a:xfrm>
              <a:off x="3600" y="2832"/>
              <a:ext cx="768" cy="192"/>
            </a:xfrm>
            <a:prstGeom prst="rect">
              <a:avLst/>
            </a:prstGeom>
            <a:noFill/>
            <a:ln w="9525">
              <a:noFill/>
              <a:miter lim="800000"/>
              <a:headEnd/>
              <a:tailEnd/>
            </a:ln>
            <a:effectLst/>
          </p:spPr>
          <p:txBody>
            <a:bodyPr wrap="none" anchor="ctr"/>
            <a:lstStyle/>
            <a:p>
              <a:pPr algn="ctr"/>
              <a:r>
                <a:rPr lang="zh-CN" altLang="en-US" b="1">
                  <a:latin typeface="+mn-ea"/>
                </a:rPr>
                <a:t>等待事件</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1280</Words>
  <Application>Microsoft Office PowerPoint</Application>
  <PresentationFormat>全屏显示(4:3)</PresentationFormat>
  <Paragraphs>190</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进程调度</vt:lpstr>
      <vt:lpstr>目录</vt:lpstr>
      <vt:lpstr>进程的产生</vt:lpstr>
      <vt:lpstr>进程</vt:lpstr>
      <vt:lpstr>Task_struct</vt:lpstr>
      <vt:lpstr>内核栈和进程描述符之间的关系</vt:lpstr>
      <vt:lpstr>进程生命周期</vt:lpstr>
      <vt:lpstr>进程状态描述</vt:lpstr>
      <vt:lpstr>转化关系</vt:lpstr>
      <vt:lpstr>幻灯片 10</vt:lpstr>
      <vt:lpstr>幻灯片 11</vt:lpstr>
      <vt:lpstr>进程创建</vt:lpstr>
      <vt:lpstr>clone</vt:lpstr>
      <vt:lpstr>三者关系</vt:lpstr>
      <vt:lpstr>示例</vt:lpstr>
      <vt:lpstr>区别联系</vt:lpstr>
      <vt:lpstr>系统调用</vt:lpstr>
      <vt:lpstr>do_fork</vt:lpstr>
      <vt:lpstr>进程创建的相关属性</vt:lpstr>
      <vt:lpstr>do_fork流程</vt:lpstr>
      <vt:lpstr>do_fork现实</vt:lpstr>
      <vt:lpstr>copy_process流程</vt:lpstr>
      <vt:lpstr>copy_process</vt:lpstr>
      <vt:lpstr>问题</vt:lpstr>
      <vt:lpstr>COW---copy on write</vt:lpstr>
      <vt:lpstr>COW实现</vt:lpstr>
      <vt:lpstr>消亡</vt:lpstr>
      <vt:lpstr>do_exit()</vt:lpstr>
      <vt:lpstr>子进程处理</vt:lpstr>
      <vt:lpstr>特殊情况</vt:lpstr>
      <vt:lpstr>进程调度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进程调度</dc:title>
  <dc:creator>WangQuan</dc:creator>
  <cp:lastModifiedBy>WangQuan</cp:lastModifiedBy>
  <cp:revision>46</cp:revision>
  <dcterms:created xsi:type="dcterms:W3CDTF">2016-12-10T17:02:12Z</dcterms:created>
  <dcterms:modified xsi:type="dcterms:W3CDTF">2016-12-11T18:37:58Z</dcterms:modified>
</cp:coreProperties>
</file>