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1706" r:id="rId4"/>
    <p:sldId id="1713" r:id="rId5"/>
    <p:sldId id="1712" r:id="rId6"/>
    <p:sldId id="1709" r:id="rId7"/>
    <p:sldId id="1705" r:id="rId8"/>
    <p:sldId id="1710" r:id="rId9"/>
    <p:sldId id="1683" r:id="rId10"/>
    <p:sldId id="1714" r:id="rId11"/>
    <p:sldId id="16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7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72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0C2291-61DC-47B1-9403-8940D12EDAA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CFDBDF7-D293-48DA-B2CB-8541EFF4A960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2657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AC0A5D6B-4EDD-4F41-AE6E-04ECA7A3F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2847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2847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6012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9"/>
            <a:ext cx="5144311" cy="2382801"/>
          </a:xfrm>
          <a:prstGeom prst="roundRect">
            <a:avLst>
              <a:gd name="adj" fmla="val 759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48D2E3A0-C6C1-4179-A997-78DDF004B4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36463" y="3577465"/>
            <a:ext cx="5144311" cy="2401136"/>
          </a:xfrm>
          <a:prstGeom prst="roundRect">
            <a:avLst>
              <a:gd name="adj" fmla="val 7166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4EE1C0F-76B1-4EFF-9F26-4FE3A0239D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199" y="3577465"/>
            <a:ext cx="5144311" cy="2401136"/>
          </a:xfrm>
          <a:prstGeom prst="roundRect">
            <a:avLst>
              <a:gd name="adj" fmla="val 677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Designed By -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59" r:id="rId8"/>
    <p:sldLayoutId id="2147483658" r:id="rId9"/>
    <p:sldLayoutId id="2147483660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SFD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8001" y="2938408"/>
            <a:ext cx="3886417" cy="468307"/>
          </a:xfrm>
          <a:prstGeom prst="roundRect">
            <a:avLst/>
          </a:prstGeom>
        </p:spPr>
        <p:txBody>
          <a:bodyPr/>
          <a:lstStyle/>
          <a:p>
            <a:r>
              <a:rPr lang="fr-FR" sz="2400" dirty="0"/>
              <a:t>Shopping </a:t>
            </a:r>
            <a:r>
              <a:rPr lang="fr-FR" sz="2400" dirty="0" err="1"/>
              <a:t>list</a:t>
            </a:r>
            <a:r>
              <a:rPr lang="fr-FR" sz="2400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9F71E-4CC4-4D37-80BC-E251B3A5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4FFE7-5C48-44C5-9B8D-6FCE6D368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123136"/>
            <a:ext cx="421217" cy="369737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74A9C1-DFD9-470E-B0D9-2D428728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9743F4-DD8C-4447-AEF0-25DED7BAEC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Shopping List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F929E29-DDDF-4118-80A7-3B442B7162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  <a:p>
            <a:pPr lvl="1"/>
            <a:r>
              <a:rPr lang="fr-FR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28273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724676" cy="32676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Technical Demo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Compte Utilisateur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Shopping List</a:t>
            </a:r>
          </a:p>
          <a:p>
            <a:pPr marL="514350" indent="-514350">
              <a:buAutoNum type="arabicPeriod"/>
            </a:pPr>
            <a:endParaRPr lang="fr-FR" dirty="0">
              <a:cs typeface="Arial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Technical Demo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2018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9F71E-4CC4-4D37-80BC-E251B3A5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4FFE7-5C48-44C5-9B8D-6FCE6D368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123136"/>
            <a:ext cx="421217" cy="369737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74A9C1-DFD9-470E-B0D9-2D428728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9743F4-DD8C-4447-AEF0-25DED7BAEC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Technical </a:t>
            </a:r>
            <a:r>
              <a:rPr lang="en-US" dirty="0"/>
              <a:t>Demo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F929E29-DDDF-4118-80A7-3B442B7162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  <a:p>
            <a:pPr lvl="1"/>
            <a:r>
              <a:rPr lang="fr-FR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5987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User Account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53257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9F71E-4CC4-4D37-80BC-E251B3A5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4FFE7-5C48-44C5-9B8D-6FCE6D368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123136"/>
            <a:ext cx="421217" cy="369737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74A9C1-DFD9-470E-B0D9-2D428728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9743F4-DD8C-4447-AEF0-25DED7BAEC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User Account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F929E29-DDDF-4118-80A7-3B442B7162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 err="1"/>
              <a:t>Verification</a:t>
            </a:r>
            <a:r>
              <a:rPr lang="fr-FR" dirty="0"/>
              <a:t> (Vérif Email après </a:t>
            </a:r>
            <a:r>
              <a:rPr lang="fr-FR" dirty="0" err="1"/>
              <a:t>Register</a:t>
            </a:r>
            <a:r>
              <a:rPr lang="fr-FR" dirty="0"/>
              <a:t> + Reset </a:t>
            </a:r>
            <a:r>
              <a:rPr lang="fr-FR" dirty="0" err="1"/>
              <a:t>Pwd</a:t>
            </a:r>
            <a:r>
              <a:rPr lang="fr-FR" dirty="0"/>
              <a:t> après </a:t>
            </a:r>
            <a:r>
              <a:rPr lang="fr-FR" dirty="0" err="1"/>
              <a:t>ForgotPwd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JWT </a:t>
            </a:r>
            <a:r>
              <a:rPr lang="fr-FR" dirty="0" err="1"/>
              <a:t>Token</a:t>
            </a:r>
            <a:r>
              <a:rPr lang="fr-FR" dirty="0"/>
              <a:t> : Encode :« </a:t>
            </a:r>
            <a:r>
              <a:rPr lang="fr-FR" dirty="0" err="1"/>
              <a:t>IdAccount</a:t>
            </a:r>
            <a:r>
              <a:rPr lang="fr-FR" dirty="0"/>
              <a:t> » + « </a:t>
            </a:r>
            <a:r>
              <a:rPr lang="fr-FR" dirty="0" err="1"/>
              <a:t>ValidityTimer</a:t>
            </a:r>
            <a:r>
              <a:rPr lang="fr-FR" dirty="0"/>
              <a:t> », </a:t>
            </a:r>
          </a:p>
          <a:p>
            <a:pPr lvl="1"/>
            <a:r>
              <a:rPr lang="fr-FR" dirty="0" err="1"/>
              <a:t>RefreshToken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73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2382EC9-5BE2-478E-8401-A20C8AF32567}"/>
              </a:ext>
            </a:extLst>
          </p:cNvPr>
          <p:cNvSpPr/>
          <p:nvPr/>
        </p:nvSpPr>
        <p:spPr>
          <a:xfrm>
            <a:off x="6208519" y="2162175"/>
            <a:ext cx="1563881" cy="949314"/>
          </a:xfrm>
          <a:prstGeom prst="roundRect">
            <a:avLst>
              <a:gd name="adj" fmla="val 11607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3718575E-E9AD-4030-8F8D-5A94BD74C0EC}"/>
              </a:ext>
            </a:extLst>
          </p:cNvPr>
          <p:cNvSpPr/>
          <p:nvPr/>
        </p:nvSpPr>
        <p:spPr>
          <a:xfrm>
            <a:off x="3835720" y="2162175"/>
            <a:ext cx="2255420" cy="949314"/>
          </a:xfrm>
          <a:prstGeom prst="roundRect">
            <a:avLst>
              <a:gd name="adj" fmla="val 1160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56775AB-D599-4F14-B6F1-A45D7934FDE4}"/>
              </a:ext>
            </a:extLst>
          </p:cNvPr>
          <p:cNvSpPr/>
          <p:nvPr/>
        </p:nvSpPr>
        <p:spPr>
          <a:xfrm>
            <a:off x="1952773" y="4367828"/>
            <a:ext cx="6063763" cy="1702027"/>
          </a:xfrm>
          <a:prstGeom prst="roundRect">
            <a:avLst>
              <a:gd name="adj" fmla="val 10482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800" b="1" dirty="0" err="1">
                <a:solidFill>
                  <a:srgbClr val="0000CC"/>
                </a:solidFill>
              </a:rPr>
              <a:t>ShoppingList</a:t>
            </a:r>
            <a:r>
              <a:rPr lang="fr-FR" sz="1800" b="1">
                <a:solidFill>
                  <a:srgbClr val="0000CC"/>
                </a:solidFill>
              </a:rPr>
              <a:t> BACK</a:t>
            </a: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78336" cy="575908"/>
          </a:xfrm>
        </p:spPr>
        <p:txBody>
          <a:bodyPr>
            <a:normAutofit fontScale="90000"/>
          </a:bodyPr>
          <a:lstStyle/>
          <a:p>
            <a:r>
              <a:rPr lang="fr-FR" dirty="0"/>
              <a:t>Business Process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333375" y="1042980"/>
            <a:ext cx="1455001" cy="5031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1F71F0-3D58-4D38-94EE-EF122250FDA0}"/>
              </a:ext>
            </a:extLst>
          </p:cNvPr>
          <p:cNvCxnSpPr>
            <a:cxnSpLocks/>
          </p:cNvCxnSpPr>
          <p:nvPr/>
        </p:nvCxnSpPr>
        <p:spPr>
          <a:xfrm>
            <a:off x="1952772" y="2014000"/>
            <a:ext cx="9298122" cy="59503"/>
          </a:xfrm>
          <a:prstGeom prst="line">
            <a:avLst/>
          </a:prstGeom>
          <a:ln w="476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AutoShape 4">
            <a:extLst>
              <a:ext uri="{FF2B5EF4-FFF2-40B4-BE49-F238E27FC236}">
                <a16:creationId xmlns:a16="http://schemas.microsoft.com/office/drawing/2014/main" id="{C4F0F135-E34F-4C63-BC00-E2C517E82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252" y="4637601"/>
            <a:ext cx="1162409" cy="1100634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BD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25104D0-8D4C-4A79-A2B4-66A756E9716C}"/>
              </a:ext>
            </a:extLst>
          </p:cNvPr>
          <p:cNvCxnSpPr>
            <a:cxnSpLocks/>
          </p:cNvCxnSpPr>
          <p:nvPr/>
        </p:nvCxnSpPr>
        <p:spPr>
          <a:xfrm>
            <a:off x="1828710" y="4243957"/>
            <a:ext cx="9103985" cy="4131"/>
          </a:xfrm>
          <a:prstGeom prst="line">
            <a:avLst/>
          </a:prstGeom>
          <a:ln w="476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à coins arrondis 5">
            <a:extLst>
              <a:ext uri="{FF2B5EF4-FFF2-40B4-BE49-F238E27FC236}">
                <a16:creationId xmlns:a16="http://schemas.microsoft.com/office/drawing/2014/main" id="{9C906FD9-20EB-4651-9AA3-8123A27616C9}"/>
              </a:ext>
            </a:extLst>
          </p:cNvPr>
          <p:cNvSpPr/>
          <p:nvPr/>
        </p:nvSpPr>
        <p:spPr>
          <a:xfrm>
            <a:off x="405527" y="2085934"/>
            <a:ext cx="1310147" cy="7677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Component</a:t>
            </a:r>
          </a:p>
        </p:txBody>
      </p:sp>
      <p:sp>
        <p:nvSpPr>
          <p:cNvPr id="116" name="AutoShape 4">
            <a:extLst>
              <a:ext uri="{FF2B5EF4-FFF2-40B4-BE49-F238E27FC236}">
                <a16:creationId xmlns:a16="http://schemas.microsoft.com/office/drawing/2014/main" id="{DC5803D0-5103-4E9D-8BF9-F1681C19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79" y="5021394"/>
            <a:ext cx="870524" cy="867559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BD</a:t>
            </a:r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119" name="Rectangle à coins arrondis 5">
            <a:extLst>
              <a:ext uri="{FF2B5EF4-FFF2-40B4-BE49-F238E27FC236}">
                <a16:creationId xmlns:a16="http://schemas.microsoft.com/office/drawing/2014/main" id="{FD54B8E9-E43B-4606-ACF8-C37FF0E3F5D3}"/>
              </a:ext>
            </a:extLst>
          </p:cNvPr>
          <p:cNvSpPr/>
          <p:nvPr/>
        </p:nvSpPr>
        <p:spPr>
          <a:xfrm>
            <a:off x="2183556" y="4473902"/>
            <a:ext cx="1566123" cy="54749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AccountAPI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20" name="Rectangle à coins arrondis 5">
            <a:extLst>
              <a:ext uri="{FF2B5EF4-FFF2-40B4-BE49-F238E27FC236}">
                <a16:creationId xmlns:a16="http://schemas.microsoft.com/office/drawing/2014/main" id="{6AA7461E-18EF-4FC6-806E-5DCD0A411D7C}"/>
              </a:ext>
            </a:extLst>
          </p:cNvPr>
          <p:cNvSpPr/>
          <p:nvPr/>
        </p:nvSpPr>
        <p:spPr>
          <a:xfrm>
            <a:off x="6455942" y="2357356"/>
            <a:ext cx="1069033" cy="3378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Client Mail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D4FD19FB-2C03-4DD9-A355-9FBCCF308ECB}"/>
              </a:ext>
            </a:extLst>
          </p:cNvPr>
          <p:cNvSpPr/>
          <p:nvPr/>
        </p:nvSpPr>
        <p:spPr>
          <a:xfrm>
            <a:off x="1952772" y="2162175"/>
            <a:ext cx="1796907" cy="949313"/>
          </a:xfrm>
          <a:prstGeom prst="roundRect">
            <a:avLst>
              <a:gd name="adj" fmla="val 1160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68" name="Rectangle à coins arrondis 5">
            <a:extLst>
              <a:ext uri="{FF2B5EF4-FFF2-40B4-BE49-F238E27FC236}">
                <a16:creationId xmlns:a16="http://schemas.microsoft.com/office/drawing/2014/main" id="{DD408FD8-F344-4C6F-B25F-14AB277F6D4A}"/>
              </a:ext>
            </a:extLst>
          </p:cNvPr>
          <p:cNvSpPr/>
          <p:nvPr/>
        </p:nvSpPr>
        <p:spPr>
          <a:xfrm>
            <a:off x="2247726" y="2326421"/>
            <a:ext cx="1221987" cy="5474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LoginComp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0" name="Rectangle à coins arrondis 5">
            <a:extLst>
              <a:ext uri="{FF2B5EF4-FFF2-40B4-BE49-F238E27FC236}">
                <a16:creationId xmlns:a16="http://schemas.microsoft.com/office/drawing/2014/main" id="{2878AFA6-9F88-4BB7-A946-72A0F7B485DF}"/>
              </a:ext>
            </a:extLst>
          </p:cNvPr>
          <p:cNvSpPr/>
          <p:nvPr/>
        </p:nvSpPr>
        <p:spPr>
          <a:xfrm>
            <a:off x="3910286" y="2328012"/>
            <a:ext cx="950583" cy="5474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Register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1" name="Rectangle à coins arrondis 5">
            <a:extLst>
              <a:ext uri="{FF2B5EF4-FFF2-40B4-BE49-F238E27FC236}">
                <a16:creationId xmlns:a16="http://schemas.microsoft.com/office/drawing/2014/main" id="{CFC35C7C-96E7-4A3E-9528-68ECA5BB80B8}"/>
              </a:ext>
            </a:extLst>
          </p:cNvPr>
          <p:cNvSpPr/>
          <p:nvPr/>
        </p:nvSpPr>
        <p:spPr>
          <a:xfrm>
            <a:off x="4978248" y="2328012"/>
            <a:ext cx="1037572" cy="5474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VerifEmail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2" name="Émoticône 1">
            <a:extLst>
              <a:ext uri="{FF2B5EF4-FFF2-40B4-BE49-F238E27FC236}">
                <a16:creationId xmlns:a16="http://schemas.microsoft.com/office/drawing/2014/main" id="{62B9C07C-08E5-4A1F-9008-8440DBFF0777}"/>
              </a:ext>
            </a:extLst>
          </p:cNvPr>
          <p:cNvSpPr/>
          <p:nvPr/>
        </p:nvSpPr>
        <p:spPr>
          <a:xfrm>
            <a:off x="5133975" y="1042980"/>
            <a:ext cx="831849" cy="73227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D2AD421-06DB-4116-9154-CD64253D7209}"/>
              </a:ext>
            </a:extLst>
          </p:cNvPr>
          <p:cNvSpPr/>
          <p:nvPr/>
        </p:nvSpPr>
        <p:spPr>
          <a:xfrm>
            <a:off x="7933007" y="2173381"/>
            <a:ext cx="2611168" cy="938108"/>
          </a:xfrm>
          <a:prstGeom prst="roundRect">
            <a:avLst>
              <a:gd name="adj" fmla="val 1160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5">
            <a:extLst>
              <a:ext uri="{FF2B5EF4-FFF2-40B4-BE49-F238E27FC236}">
                <a16:creationId xmlns:a16="http://schemas.microsoft.com/office/drawing/2014/main" id="{0484A0E8-522C-4EA1-AC72-8521CB24D618}"/>
              </a:ext>
            </a:extLst>
          </p:cNvPr>
          <p:cNvSpPr/>
          <p:nvPr/>
        </p:nvSpPr>
        <p:spPr>
          <a:xfrm>
            <a:off x="8045085" y="2328012"/>
            <a:ext cx="1125295" cy="5474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ForgotPwd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5">
            <a:extLst>
              <a:ext uri="{FF2B5EF4-FFF2-40B4-BE49-F238E27FC236}">
                <a16:creationId xmlns:a16="http://schemas.microsoft.com/office/drawing/2014/main" id="{C01B7552-3432-405E-9AD3-796A7DD4EA3C}"/>
              </a:ext>
            </a:extLst>
          </p:cNvPr>
          <p:cNvSpPr/>
          <p:nvPr/>
        </p:nvSpPr>
        <p:spPr>
          <a:xfrm>
            <a:off x="9282457" y="2326421"/>
            <a:ext cx="1066577" cy="5474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ResetPwd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5">
            <a:extLst>
              <a:ext uri="{FF2B5EF4-FFF2-40B4-BE49-F238E27FC236}">
                <a16:creationId xmlns:a16="http://schemas.microsoft.com/office/drawing/2014/main" id="{52AEB834-0388-4B74-BA53-9F58B92C742D}"/>
              </a:ext>
            </a:extLst>
          </p:cNvPr>
          <p:cNvSpPr/>
          <p:nvPr/>
        </p:nvSpPr>
        <p:spPr>
          <a:xfrm>
            <a:off x="403171" y="4113371"/>
            <a:ext cx="1310147" cy="54749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9AC440-4AD4-4634-9D3C-8A560BBB5A7B}"/>
              </a:ext>
            </a:extLst>
          </p:cNvPr>
          <p:cNvSpPr txBox="1">
            <a:spLocks/>
          </p:cNvSpPr>
          <p:nvPr/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User Account</a:t>
            </a:r>
          </a:p>
        </p:txBody>
      </p:sp>
    </p:spTree>
    <p:extLst>
      <p:ext uri="{BB962C8B-B14F-4D97-AF65-F5344CB8AC3E}">
        <p14:creationId xmlns:p14="http://schemas.microsoft.com/office/powerpoint/2010/main" val="91991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E9FD3D4-3CC2-4C31-8148-BB30DA8A1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0F5ECA-DD19-4B13-93B5-D7DE9AB2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33F238-B138-4D88-8696-1A48AB6B65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User Account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8BCADE9-D015-41FF-8AFA-679EB0A0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8F0B8A-D236-41D6-A7A8-9593FAF1F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5" y="1538287"/>
            <a:ext cx="43529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3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Shopping List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66937381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7171</TotalTime>
  <Words>107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Allumi Ptf</vt:lpstr>
      <vt:lpstr>Arial</vt:lpstr>
      <vt:lpstr>Calibri</vt:lpstr>
      <vt:lpstr>KGT_PPT_Theme_New</vt:lpstr>
      <vt:lpstr>SFD</vt:lpstr>
      <vt:lpstr>Sommaire</vt:lpstr>
      <vt:lpstr>Technical Demo</vt:lpstr>
      <vt:lpstr>Vue d’ensemble</vt:lpstr>
      <vt:lpstr>User Account</vt:lpstr>
      <vt:lpstr>Vue d’ensemble</vt:lpstr>
      <vt:lpstr>Business Process</vt:lpstr>
      <vt:lpstr>PowerPoint Presentation</vt:lpstr>
      <vt:lpstr>Shopping List</vt:lpstr>
      <vt:lpstr>Vue d’ensemble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Humaine</dc:title>
  <dc:creator>Kevin GELLENONCOURT</dc:creator>
  <cp:lastModifiedBy>Kévin Gellenoncourt</cp:lastModifiedBy>
  <cp:revision>790</cp:revision>
  <dcterms:created xsi:type="dcterms:W3CDTF">2021-05-30T21:09:19Z</dcterms:created>
  <dcterms:modified xsi:type="dcterms:W3CDTF">2022-04-25T20:28:24Z</dcterms:modified>
</cp:coreProperties>
</file>