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1724" r:id="rId4"/>
    <p:sldId id="1712" r:id="rId5"/>
    <p:sldId id="1733" r:id="rId6"/>
    <p:sldId id="1734" r:id="rId7"/>
    <p:sldId id="1736" r:id="rId8"/>
    <p:sldId id="1732" r:id="rId9"/>
    <p:sldId id="1725" r:id="rId10"/>
    <p:sldId id="1706" r:id="rId11"/>
    <p:sldId id="1713" r:id="rId12"/>
    <p:sldId id="16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0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2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8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8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5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8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1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Designed By -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0A022347-AD26-49BD-9DCE-7BDDA101C207}"/>
              </a:ext>
            </a:extLst>
          </p:cNvPr>
          <p:cNvSpPr txBox="1"/>
          <p:nvPr userDrawn="1"/>
        </p:nvSpPr>
        <p:spPr>
          <a:xfrm>
            <a:off x="9374819" y="5594085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F6FD3DB-442F-4349-935B-66BC535FF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8" y="2938408"/>
            <a:ext cx="9372819" cy="1487593"/>
          </a:xfrm>
          <a:prstGeom prst="roundRect">
            <a:avLst>
              <a:gd name="adj" fmla="val 9912"/>
            </a:avLst>
          </a:prstGeom>
        </p:spPr>
        <p:txBody>
          <a:bodyPr/>
          <a:lstStyle/>
          <a:p>
            <a:r>
              <a:rPr lang="fr-FR" sz="2400" b="1" dirty="0"/>
              <a:t>FRONT –</a:t>
            </a:r>
            <a:r>
              <a:rPr lang="fr-FR" sz="2400" dirty="0"/>
              <a:t> Angular / Ngrx / rxjs / Material</a:t>
            </a:r>
          </a:p>
          <a:p>
            <a:r>
              <a:rPr lang="fr-FR" sz="2400" b="1" dirty="0"/>
              <a:t>BACK – .</a:t>
            </a:r>
            <a:r>
              <a:rPr lang="fr-FR" sz="2400" dirty="0"/>
              <a:t>NetCore / Entity Framework</a:t>
            </a:r>
          </a:p>
          <a:p>
            <a:r>
              <a:rPr lang="fr-FR" sz="2400" b="1" dirty="0"/>
              <a:t>DATA – </a:t>
            </a:r>
            <a:r>
              <a:rPr lang="fr-FR" sz="24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896184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Api</a:t>
            </a:r>
            <a:br>
              <a:rPr lang="fr-FR" sz="2400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Batch</a:t>
            </a:r>
            <a:br>
              <a:rPr lang="fr-FR" sz="2400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Tier Service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2018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8FED14-4B2D-4AEA-880E-58A18D38E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B4905A-4D8A-4263-B885-28AF1A04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B52CB6-148A-4CC6-A881-0D81866A2D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F76415-B5CE-4257-82A6-D93B32E6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complète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4669D78F-6E8D-4ECF-A0C2-F8B938216980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96441433"/>
              </p:ext>
            </p:extLst>
          </p:nvPr>
        </p:nvGraphicFramePr>
        <p:xfrm>
          <a:off x="838199" y="3586798"/>
          <a:ext cx="104425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016">
                  <a:extLst>
                    <a:ext uri="{9D8B030D-6E8A-4147-A177-3AD203B41FA5}">
                      <a16:colId xmlns:a16="http://schemas.microsoft.com/office/drawing/2014/main" val="1633397146"/>
                    </a:ext>
                  </a:extLst>
                </a:gridCol>
                <a:gridCol w="3037784">
                  <a:extLst>
                    <a:ext uri="{9D8B030D-6E8A-4147-A177-3AD203B41FA5}">
                      <a16:colId xmlns:a16="http://schemas.microsoft.com/office/drawing/2014/main" val="3729514681"/>
                    </a:ext>
                  </a:extLst>
                </a:gridCol>
                <a:gridCol w="5184774">
                  <a:extLst>
                    <a:ext uri="{9D8B030D-6E8A-4147-A177-3AD203B41FA5}">
                      <a16:colId xmlns:a16="http://schemas.microsoft.com/office/drawing/2014/main" val="287751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Choix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91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Cartographie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Google Map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Leaflet.js /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OpenStreetMap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39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Cookie (RGPD)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Tarte au Citron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51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93624"/>
                  </a:ext>
                </a:extLst>
              </a:tr>
              <a:tr h="12045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SendingBlue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SendingBlue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7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9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3549649" cy="340034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Architecture</a:t>
            </a:r>
          </a:p>
          <a:p>
            <a:pPr marL="900000" lvl="1" indent="-514350"/>
            <a:r>
              <a:rPr lang="fr-FR" dirty="0">
                <a:cs typeface="Arial"/>
              </a:rPr>
              <a:t>Logicielle</a:t>
            </a:r>
          </a:p>
          <a:p>
            <a:pPr marL="900000" lvl="1" indent="-514350"/>
            <a:r>
              <a:rPr lang="fr-FR" dirty="0">
                <a:cs typeface="Arial"/>
              </a:rPr>
              <a:t>Physique</a:t>
            </a:r>
            <a:br>
              <a:rPr lang="fr-FR" dirty="0">
                <a:cs typeface="Arial"/>
              </a:rPr>
            </a:br>
            <a:endParaRPr lang="fr-FR" dirty="0">
              <a:cs typeface="Arial"/>
            </a:endParaRP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Execution Flow </a:t>
            </a:r>
          </a:p>
          <a:p>
            <a:pPr marL="900000" lvl="1" indent="-514350"/>
            <a:r>
              <a:rPr lang="fr-FR" dirty="0">
                <a:cs typeface="Arial"/>
              </a:rPr>
              <a:t>FRONT</a:t>
            </a:r>
          </a:p>
          <a:p>
            <a:pPr marL="900000" lvl="1" indent="-514350"/>
            <a:r>
              <a:rPr lang="fr-FR" dirty="0">
                <a:cs typeface="Arial"/>
              </a:rPr>
              <a:t>BACK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8749E412-FB31-47B0-BDEA-81D9CEA62CD7}"/>
              </a:ext>
            </a:extLst>
          </p:cNvPr>
          <p:cNvSpPr txBox="1">
            <a:spLocks/>
          </p:cNvSpPr>
          <p:nvPr/>
        </p:nvSpPr>
        <p:spPr>
          <a:xfrm>
            <a:off x="6325871" y="2231550"/>
            <a:ext cx="4311649" cy="26080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fr-FR" dirty="0">
                <a:cs typeface="Arial"/>
              </a:rPr>
              <a:t>Components</a:t>
            </a:r>
          </a:p>
          <a:p>
            <a:pPr marL="900000" lvl="1" indent="-514350"/>
            <a:r>
              <a:rPr lang="fr-FR" dirty="0">
                <a:cs typeface="Arial"/>
              </a:rPr>
              <a:t>Api</a:t>
            </a:r>
          </a:p>
          <a:p>
            <a:pPr marL="900000" lvl="1" indent="-514350"/>
            <a:r>
              <a:rPr lang="fr-FR" dirty="0">
                <a:cs typeface="Arial"/>
              </a:rPr>
              <a:t>Batch</a:t>
            </a:r>
          </a:p>
          <a:p>
            <a:pPr marL="900000" lvl="1" indent="-514350"/>
            <a:r>
              <a:rPr lang="fr-FR" dirty="0">
                <a:cs typeface="Arial"/>
              </a:rPr>
              <a:t>Tier Service</a:t>
            </a:r>
          </a:p>
          <a:p>
            <a:pPr marL="900000" lvl="1" indent="-514350"/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55859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Logicielle</a:t>
            </a:r>
            <a:br>
              <a:rPr lang="fr-FR" sz="2400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Physique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FRONT</a:t>
            </a:r>
          </a:p>
          <a:p>
            <a:r>
              <a:rPr lang="fr-FR" dirty="0"/>
              <a:t>Module</a:t>
            </a:r>
            <a:endParaRPr lang="fr-FR" dirty="0">
              <a:highlight>
                <a:srgbClr val="FFFF00"/>
              </a:highlight>
            </a:endParaRPr>
          </a:p>
          <a:p>
            <a:pPr lvl="1"/>
            <a:r>
              <a:rPr lang="fr-FR" dirty="0"/>
              <a:t>Core / Feature / Shared</a:t>
            </a:r>
            <a:br>
              <a:rPr lang="fr-FR" sz="1600" b="0" dirty="0"/>
            </a:br>
            <a:endParaRPr lang="fr-FR" sz="1600" b="0" dirty="0"/>
          </a:p>
          <a:p>
            <a:r>
              <a:rPr lang="fr-FR" dirty="0"/>
              <a:t>Storage</a:t>
            </a:r>
          </a:p>
          <a:p>
            <a:pPr lvl="1"/>
            <a:r>
              <a:rPr lang="fr-FR" dirty="0"/>
              <a:t>Global State (Ngrx)</a:t>
            </a:r>
          </a:p>
          <a:p>
            <a:pPr lvl="1"/>
            <a:r>
              <a:rPr lang="fr-FR" dirty="0"/>
              <a:t>Browser Storage (Local / Session)</a:t>
            </a:r>
            <a:b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</a:br>
            <a:endParaRPr lang="fr-FR" sz="1600" b="0" dirty="0">
              <a:solidFill>
                <a:schemeClr val="tx2"/>
              </a:solidFill>
              <a:ea typeface="+mn-ea"/>
              <a:cs typeface="+mn-cs"/>
            </a:endParaRPr>
          </a:p>
          <a:p>
            <a:r>
              <a:rPr lang="fr-FR" dirty="0"/>
              <a:t>Action Stream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BACK</a:t>
            </a:r>
          </a:p>
          <a:p>
            <a:r>
              <a:rPr lang="fr-FR" dirty="0"/>
              <a:t>API</a:t>
            </a:r>
          </a:p>
          <a:p>
            <a:pPr lvl="1"/>
            <a:r>
              <a:rPr lang="fr-FR" dirty="0"/>
              <a:t>Interne / Externe</a:t>
            </a:r>
            <a:br>
              <a:rPr lang="fr-FR" dirty="0"/>
            </a:br>
            <a:endParaRPr lang="fr-FR" dirty="0"/>
          </a:p>
          <a:p>
            <a:r>
              <a:rPr lang="fr-FR" dirty="0"/>
              <a:t>Batch</a:t>
            </a:r>
            <a:br>
              <a:rPr lang="fr-FR" dirty="0"/>
            </a:br>
            <a:endParaRPr lang="fr-FR" dirty="0"/>
          </a:p>
          <a:p>
            <a:r>
              <a:rPr lang="fr-FR" dirty="0"/>
              <a:t>Database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Software Component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D96257CD-DE31-4441-AA37-92F5302C93C3}"/>
              </a:ext>
            </a:extLst>
          </p:cNvPr>
          <p:cNvSpPr txBox="1">
            <a:spLocks/>
          </p:cNvSpPr>
          <p:nvPr/>
        </p:nvSpPr>
        <p:spPr>
          <a:xfrm>
            <a:off x="5064368" y="2147"/>
            <a:ext cx="2934412" cy="1087351"/>
          </a:xfrm>
          <a:prstGeom prst="roundRect">
            <a:avLst>
              <a:gd name="adj" fmla="val 234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Module (ES/ JS / TS / Ng /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Component (Ng,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Service (Ng / .</a:t>
            </a:r>
            <a:r>
              <a:rPr lang="en-GB" sz="1600" dirty="0" err="1">
                <a:highlight>
                  <a:srgbClr val="FFFF00"/>
                </a:highlight>
              </a:rPr>
              <a:t>NetCore</a:t>
            </a:r>
            <a:r>
              <a:rPr lang="en-GB" sz="1600" dirty="0">
                <a:highlight>
                  <a:srgbClr val="FFFF00"/>
                </a:highlight>
              </a:rPr>
              <a:t> / K)</a:t>
            </a:r>
          </a:p>
        </p:txBody>
      </p:sp>
    </p:spTree>
    <p:extLst>
      <p:ext uri="{BB962C8B-B14F-4D97-AF65-F5344CB8AC3E}">
        <p14:creationId xmlns:p14="http://schemas.microsoft.com/office/powerpoint/2010/main" val="32175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 : coins arrondis 9">
            <a:extLst>
              <a:ext uri="{FF2B5EF4-FFF2-40B4-BE49-F238E27FC236}">
                <a16:creationId xmlns:a16="http://schemas.microsoft.com/office/drawing/2014/main" id="{D45B40CD-1AB0-40DD-AB18-8152D9B744F7}"/>
              </a:ext>
            </a:extLst>
          </p:cNvPr>
          <p:cNvSpPr/>
          <p:nvPr/>
        </p:nvSpPr>
        <p:spPr>
          <a:xfrm>
            <a:off x="6554822" y="4220308"/>
            <a:ext cx="2940870" cy="1767784"/>
          </a:xfrm>
          <a:prstGeom prst="roundRect">
            <a:avLst>
              <a:gd name="adj" fmla="val 684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Tier Service</a:t>
            </a: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1801751" y="3404486"/>
            <a:ext cx="4609097" cy="2583604"/>
          </a:xfrm>
          <a:prstGeom prst="roundRect">
            <a:avLst>
              <a:gd name="adj" fmla="val 684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>
                <a:solidFill>
                  <a:schemeClr val="bg1"/>
                </a:solidFill>
              </a:rPr>
              <a:t>Back-End / Internal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1810613" y="1089214"/>
            <a:ext cx="9470161" cy="2200645"/>
          </a:xfrm>
          <a:prstGeom prst="roundRect">
            <a:avLst>
              <a:gd name="adj" fmla="val 725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 err="1">
                <a:solidFill>
                  <a:schemeClr val="bg1"/>
                </a:solidFill>
              </a:rPr>
              <a:t>Front-End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z="1200"/>
              <a:pPr/>
              <a:t>5</a:t>
            </a:fld>
            <a:endParaRPr lang="fr-FR" sz="120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19E02-8941-46E1-9409-49E721AE08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Software Architecture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369510" y="1089215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à coins arrondis 5">
            <a:extLst>
              <a:ext uri="{FF2B5EF4-FFF2-40B4-BE49-F238E27FC236}">
                <a16:creationId xmlns:a16="http://schemas.microsoft.com/office/drawing/2014/main" id="{6A2C5BD9-475F-4314-A09B-61B5D7858172}"/>
              </a:ext>
            </a:extLst>
          </p:cNvPr>
          <p:cNvSpPr/>
          <p:nvPr/>
        </p:nvSpPr>
        <p:spPr>
          <a:xfrm>
            <a:off x="417671" y="1352148"/>
            <a:ext cx="1245109" cy="557040"/>
          </a:xfrm>
          <a:prstGeom prst="roundRect">
            <a:avLst>
              <a:gd name="adj" fmla="val 27605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@module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70275-3BBB-4D3D-8E2D-E37C1C5CA9D2}"/>
              </a:ext>
            </a:extLst>
          </p:cNvPr>
          <p:cNvGrpSpPr/>
          <p:nvPr/>
        </p:nvGrpSpPr>
        <p:grpSpPr>
          <a:xfrm>
            <a:off x="1896151" y="1204331"/>
            <a:ext cx="1357375" cy="907998"/>
            <a:chOff x="1864439" y="1632648"/>
            <a:chExt cx="1357375" cy="907998"/>
          </a:xfrm>
        </p:grpSpPr>
        <p:sp>
          <p:nvSpPr>
            <p:cNvPr id="36" name="Rectangle : coins arrondis 66">
              <a:extLst>
                <a:ext uri="{FF2B5EF4-FFF2-40B4-BE49-F238E27FC236}">
                  <a16:creationId xmlns:a16="http://schemas.microsoft.com/office/drawing/2014/main" id="{517203C4-D584-43F4-883C-3DDAFABD6759}"/>
                </a:ext>
              </a:extLst>
            </p:cNvPr>
            <p:cNvSpPr/>
            <p:nvPr/>
          </p:nvSpPr>
          <p:spPr>
            <a:xfrm>
              <a:off x="1864439" y="1632648"/>
              <a:ext cx="1357375" cy="907998"/>
            </a:xfrm>
            <a:prstGeom prst="roundRect">
              <a:avLst>
                <a:gd name="adj" fmla="val 1035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Core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à coins arrondis 5">
              <a:extLst>
                <a:ext uri="{FF2B5EF4-FFF2-40B4-BE49-F238E27FC236}">
                  <a16:creationId xmlns:a16="http://schemas.microsoft.com/office/drawing/2014/main" id="{4625DA23-A00F-49AD-892D-502EEC763180}"/>
                </a:ext>
              </a:extLst>
            </p:cNvPr>
            <p:cNvSpPr>
              <a:spLocks/>
            </p:cNvSpPr>
            <p:nvPr/>
          </p:nvSpPr>
          <p:spPr>
            <a:xfrm>
              <a:off x="1969978" y="1724309"/>
              <a:ext cx="833562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@core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CD6D60-A68C-4504-90D5-2D9EE4D9F329}"/>
              </a:ext>
            </a:extLst>
          </p:cNvPr>
          <p:cNvGrpSpPr/>
          <p:nvPr/>
        </p:nvGrpSpPr>
        <p:grpSpPr>
          <a:xfrm>
            <a:off x="3353132" y="1204330"/>
            <a:ext cx="3129622" cy="907510"/>
            <a:chOff x="3321420" y="1694660"/>
            <a:chExt cx="3129622" cy="907510"/>
          </a:xfrm>
        </p:grpSpPr>
        <p:sp>
          <p:nvSpPr>
            <p:cNvPr id="38" name="Rectangle : coins arrondis 66">
              <a:extLst>
                <a:ext uri="{FF2B5EF4-FFF2-40B4-BE49-F238E27FC236}">
                  <a16:creationId xmlns:a16="http://schemas.microsoft.com/office/drawing/2014/main" id="{BBCB4B36-F334-437D-A653-94C88DD7CA1C}"/>
                </a:ext>
              </a:extLst>
            </p:cNvPr>
            <p:cNvSpPr/>
            <p:nvPr/>
          </p:nvSpPr>
          <p:spPr>
            <a:xfrm>
              <a:off x="3321420" y="1694660"/>
              <a:ext cx="3129622" cy="907510"/>
            </a:xfrm>
            <a:prstGeom prst="roundRect">
              <a:avLst>
                <a:gd name="adj" fmla="val 1035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Feature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à coins arrondis 5">
              <a:extLst>
                <a:ext uri="{FF2B5EF4-FFF2-40B4-BE49-F238E27FC236}">
                  <a16:creationId xmlns:a16="http://schemas.microsoft.com/office/drawing/2014/main" id="{FFE27220-EF4F-4300-A721-10586C9C3231}"/>
                </a:ext>
              </a:extLst>
            </p:cNvPr>
            <p:cNvSpPr>
              <a:spLocks/>
            </p:cNvSpPr>
            <p:nvPr/>
          </p:nvSpPr>
          <p:spPr>
            <a:xfrm>
              <a:off x="3405802" y="2183982"/>
              <a:ext cx="934169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@demo</a:t>
              </a:r>
            </a:p>
          </p:txBody>
        </p:sp>
        <p:sp>
          <p:nvSpPr>
            <p:cNvPr id="45" name="Rectangle à coins arrondis 5">
              <a:extLst>
                <a:ext uri="{FF2B5EF4-FFF2-40B4-BE49-F238E27FC236}">
                  <a16:creationId xmlns:a16="http://schemas.microsoft.com/office/drawing/2014/main" id="{E32C86AC-34F3-4D22-8FAB-793823129572}"/>
                </a:ext>
              </a:extLst>
            </p:cNvPr>
            <p:cNvSpPr>
              <a:spLocks/>
            </p:cNvSpPr>
            <p:nvPr/>
          </p:nvSpPr>
          <p:spPr>
            <a:xfrm>
              <a:off x="3395965" y="1786322"/>
              <a:ext cx="1650569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@shoppingList</a:t>
              </a:r>
            </a:p>
          </p:txBody>
        </p:sp>
        <p:sp>
          <p:nvSpPr>
            <p:cNvPr id="46" name="Rectangle à coins arrondis 5">
              <a:extLst>
                <a:ext uri="{FF2B5EF4-FFF2-40B4-BE49-F238E27FC236}">
                  <a16:creationId xmlns:a16="http://schemas.microsoft.com/office/drawing/2014/main" id="{CA295B51-DD60-4492-B1A0-4F9351444023}"/>
                </a:ext>
              </a:extLst>
            </p:cNvPr>
            <p:cNvSpPr>
              <a:spLocks/>
            </p:cNvSpPr>
            <p:nvPr/>
          </p:nvSpPr>
          <p:spPr>
            <a:xfrm>
              <a:off x="5061858" y="1792336"/>
              <a:ext cx="1231788" cy="32998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@account</a:t>
              </a:r>
            </a:p>
          </p:txBody>
        </p:sp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288F0905-9556-43AE-96CD-8D159789C1C6}"/>
              </a:ext>
            </a:extLst>
          </p:cNvPr>
          <p:cNvSpPr/>
          <p:nvPr/>
        </p:nvSpPr>
        <p:spPr>
          <a:xfrm rot="5400000">
            <a:off x="3678510" y="3235248"/>
            <a:ext cx="452175" cy="392536"/>
          </a:xfrm>
          <a:prstGeom prst="rightArrow">
            <a:avLst>
              <a:gd name="adj1" fmla="val 50000"/>
              <a:gd name="adj2" fmla="val 3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028BDD4-6122-420B-BE57-3F1E7B6B8C39}"/>
              </a:ext>
            </a:extLst>
          </p:cNvPr>
          <p:cNvSpPr/>
          <p:nvPr/>
        </p:nvSpPr>
        <p:spPr>
          <a:xfrm>
            <a:off x="6632192" y="1204332"/>
            <a:ext cx="2863500" cy="1022624"/>
          </a:xfrm>
          <a:prstGeom prst="roundRect">
            <a:avLst>
              <a:gd name="adj" fmla="val 1194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r"/>
            <a:r>
              <a:rPr lang="fr-FR" sz="1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3" name="Rectangle : coins arrondis 107">
            <a:extLst>
              <a:ext uri="{FF2B5EF4-FFF2-40B4-BE49-F238E27FC236}">
                <a16:creationId xmlns:a16="http://schemas.microsoft.com/office/drawing/2014/main" id="{94D1779D-6D18-4FE3-94F6-DA4507D2072C}"/>
              </a:ext>
            </a:extLst>
          </p:cNvPr>
          <p:cNvSpPr/>
          <p:nvPr/>
        </p:nvSpPr>
        <p:spPr>
          <a:xfrm>
            <a:off x="6735678" y="1315778"/>
            <a:ext cx="2016435" cy="393471"/>
          </a:xfrm>
          <a:prstGeom prst="roundRect">
            <a:avLst>
              <a:gd name="adj" fmla="val 1927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Local Storage</a:t>
            </a:r>
          </a:p>
        </p:txBody>
      </p:sp>
      <p:sp>
        <p:nvSpPr>
          <p:cNvPr id="65" name="Rectangle : coins arrondis 66">
            <a:extLst>
              <a:ext uri="{FF2B5EF4-FFF2-40B4-BE49-F238E27FC236}">
                <a16:creationId xmlns:a16="http://schemas.microsoft.com/office/drawing/2014/main" id="{E0F3F46E-3692-4C93-8827-EF97CE73863C}"/>
              </a:ext>
            </a:extLst>
          </p:cNvPr>
          <p:cNvSpPr/>
          <p:nvPr/>
        </p:nvSpPr>
        <p:spPr>
          <a:xfrm>
            <a:off x="9861420" y="1204330"/>
            <a:ext cx="919784" cy="907510"/>
          </a:xfrm>
          <a:prstGeom prst="roundRect">
            <a:avLst>
              <a:gd name="adj" fmla="val 191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Model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BF4E19-B2D2-4C27-B053-2321503E9116}"/>
              </a:ext>
            </a:extLst>
          </p:cNvPr>
          <p:cNvGrpSpPr/>
          <p:nvPr/>
        </p:nvGrpSpPr>
        <p:grpSpPr>
          <a:xfrm>
            <a:off x="1902311" y="2226956"/>
            <a:ext cx="4580443" cy="924482"/>
            <a:chOff x="1887252" y="4204852"/>
            <a:chExt cx="4580443" cy="924482"/>
          </a:xfrm>
        </p:grpSpPr>
        <p:sp>
          <p:nvSpPr>
            <p:cNvPr id="58" name="Rectangle : coins arrondis 9">
              <a:extLst>
                <a:ext uri="{FF2B5EF4-FFF2-40B4-BE49-F238E27FC236}">
                  <a16:creationId xmlns:a16="http://schemas.microsoft.com/office/drawing/2014/main" id="{3DD5C8FC-8D69-429F-B90D-2589F2DD3666}"/>
                </a:ext>
              </a:extLst>
            </p:cNvPr>
            <p:cNvSpPr/>
            <p:nvPr/>
          </p:nvSpPr>
          <p:spPr>
            <a:xfrm>
              <a:off x="1887252" y="4204852"/>
              <a:ext cx="4580443" cy="924482"/>
            </a:xfrm>
            <a:prstGeom prst="roundRect">
              <a:avLst>
                <a:gd name="adj" fmla="val 1132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Shared</a:t>
              </a:r>
            </a:p>
          </p:txBody>
        </p:sp>
        <p:sp>
          <p:nvSpPr>
            <p:cNvPr id="41" name="Rectangle : coins arrondis 9">
              <a:extLst>
                <a:ext uri="{FF2B5EF4-FFF2-40B4-BE49-F238E27FC236}">
                  <a16:creationId xmlns:a16="http://schemas.microsoft.com/office/drawing/2014/main" id="{3839AEB3-5794-42F4-BC72-1DC832FFEC92}"/>
                </a:ext>
              </a:extLst>
            </p:cNvPr>
            <p:cNvSpPr/>
            <p:nvPr/>
          </p:nvSpPr>
          <p:spPr>
            <a:xfrm>
              <a:off x="4221931" y="4710182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@router</a:t>
              </a:r>
            </a:p>
          </p:txBody>
        </p:sp>
        <p:sp>
          <p:nvSpPr>
            <p:cNvPr id="42" name="Rectangle : coins arrondis 9">
              <a:extLst>
                <a:ext uri="{FF2B5EF4-FFF2-40B4-BE49-F238E27FC236}">
                  <a16:creationId xmlns:a16="http://schemas.microsoft.com/office/drawing/2014/main" id="{A6860067-3214-4BD5-A2E2-732592540757}"/>
                </a:ext>
              </a:extLst>
            </p:cNvPr>
            <p:cNvSpPr/>
            <p:nvPr/>
          </p:nvSpPr>
          <p:spPr>
            <a:xfrm>
              <a:off x="2044521" y="4710251"/>
              <a:ext cx="1000260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@token</a:t>
              </a:r>
            </a:p>
          </p:txBody>
        </p:sp>
        <p:sp>
          <p:nvSpPr>
            <p:cNvPr id="43" name="Rectangle : coins arrondis 9">
              <a:extLst>
                <a:ext uri="{FF2B5EF4-FFF2-40B4-BE49-F238E27FC236}">
                  <a16:creationId xmlns:a16="http://schemas.microsoft.com/office/drawing/2014/main" id="{DD2C5AFE-0516-4F01-9864-7794EAF4D33F}"/>
                </a:ext>
              </a:extLst>
            </p:cNvPr>
            <p:cNvSpPr/>
            <p:nvPr/>
          </p:nvSpPr>
          <p:spPr>
            <a:xfrm>
              <a:off x="2036690" y="4290882"/>
              <a:ext cx="1000260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@loader</a:t>
              </a:r>
            </a:p>
          </p:txBody>
        </p:sp>
        <p:sp>
          <p:nvSpPr>
            <p:cNvPr id="47" name="Rectangle : coins arrondis 9">
              <a:extLst>
                <a:ext uri="{FF2B5EF4-FFF2-40B4-BE49-F238E27FC236}">
                  <a16:creationId xmlns:a16="http://schemas.microsoft.com/office/drawing/2014/main" id="{23A925C4-BC81-4F04-B059-DD60161530CA}"/>
                </a:ext>
              </a:extLst>
            </p:cNvPr>
            <p:cNvSpPr/>
            <p:nvPr/>
          </p:nvSpPr>
          <p:spPr>
            <a:xfrm>
              <a:off x="5141131" y="4303360"/>
              <a:ext cx="84446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@alert</a:t>
              </a:r>
            </a:p>
          </p:txBody>
        </p:sp>
        <p:sp>
          <p:nvSpPr>
            <p:cNvPr id="48" name="Rectangle : coins arrondis 9">
              <a:extLst>
                <a:ext uri="{FF2B5EF4-FFF2-40B4-BE49-F238E27FC236}">
                  <a16:creationId xmlns:a16="http://schemas.microsoft.com/office/drawing/2014/main" id="{A74FB17F-52AC-494F-B142-E52442F28DE4}"/>
                </a:ext>
              </a:extLst>
            </p:cNvPr>
            <p:cNvSpPr>
              <a:spLocks/>
            </p:cNvSpPr>
            <p:nvPr/>
          </p:nvSpPr>
          <p:spPr>
            <a:xfrm>
              <a:off x="3132101" y="4290882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@enum</a:t>
              </a:r>
            </a:p>
          </p:txBody>
        </p:sp>
        <p:sp>
          <p:nvSpPr>
            <p:cNvPr id="49" name="Rectangle : coins arrondis 9">
              <a:extLst>
                <a:ext uri="{FF2B5EF4-FFF2-40B4-BE49-F238E27FC236}">
                  <a16:creationId xmlns:a16="http://schemas.microsoft.com/office/drawing/2014/main" id="{1111A289-388E-4107-80C3-381E702BC5BF}"/>
                </a:ext>
              </a:extLst>
            </p:cNvPr>
            <p:cNvSpPr/>
            <p:nvPr/>
          </p:nvSpPr>
          <p:spPr>
            <a:xfrm>
              <a:off x="3132101" y="4698727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@timer</a:t>
              </a:r>
            </a:p>
          </p:txBody>
        </p:sp>
        <p:sp>
          <p:nvSpPr>
            <p:cNvPr id="50" name="Rectangle : coins arrondis 9">
              <a:extLst>
                <a:ext uri="{FF2B5EF4-FFF2-40B4-BE49-F238E27FC236}">
                  <a16:creationId xmlns:a16="http://schemas.microsoft.com/office/drawing/2014/main" id="{A72FE576-4BBF-4911-8C0F-E4A58B10122D}"/>
                </a:ext>
              </a:extLst>
            </p:cNvPr>
            <p:cNvSpPr/>
            <p:nvPr/>
          </p:nvSpPr>
          <p:spPr>
            <a:xfrm>
              <a:off x="4208836" y="4283985"/>
              <a:ext cx="84446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@form</a:t>
              </a:r>
            </a:p>
          </p:txBody>
        </p:sp>
      </p:grpSp>
      <p:sp>
        <p:nvSpPr>
          <p:cNvPr id="60" name="Rectangle : coins arrondis 107">
            <a:extLst>
              <a:ext uri="{FF2B5EF4-FFF2-40B4-BE49-F238E27FC236}">
                <a16:creationId xmlns:a16="http://schemas.microsoft.com/office/drawing/2014/main" id="{EBDBA3BE-D901-4635-9053-F9B18CA901BF}"/>
              </a:ext>
            </a:extLst>
          </p:cNvPr>
          <p:cNvSpPr/>
          <p:nvPr/>
        </p:nvSpPr>
        <p:spPr>
          <a:xfrm>
            <a:off x="6735678" y="1796725"/>
            <a:ext cx="2016436" cy="338129"/>
          </a:xfrm>
          <a:prstGeom prst="roundRect">
            <a:avLst>
              <a:gd name="adj" fmla="val 1927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State (Ngrx)</a:t>
            </a:r>
          </a:p>
        </p:txBody>
      </p:sp>
      <p:sp>
        <p:nvSpPr>
          <p:cNvPr id="61" name="Rectangle : coins arrondis 107">
            <a:extLst>
              <a:ext uri="{FF2B5EF4-FFF2-40B4-BE49-F238E27FC236}">
                <a16:creationId xmlns:a16="http://schemas.microsoft.com/office/drawing/2014/main" id="{D01394DB-F621-44AD-A686-C70AD889021D}"/>
              </a:ext>
            </a:extLst>
          </p:cNvPr>
          <p:cNvSpPr/>
          <p:nvPr/>
        </p:nvSpPr>
        <p:spPr>
          <a:xfrm>
            <a:off x="6640023" y="2311246"/>
            <a:ext cx="1868880" cy="442419"/>
          </a:xfrm>
          <a:prstGeom prst="roundRect">
            <a:avLst>
              <a:gd name="adj" fmla="val 1927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Action Stream</a:t>
            </a:r>
          </a:p>
        </p:txBody>
      </p:sp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904E72F0-739D-40D4-8EB1-C162FBD76913}"/>
              </a:ext>
            </a:extLst>
          </p:cNvPr>
          <p:cNvSpPr/>
          <p:nvPr/>
        </p:nvSpPr>
        <p:spPr>
          <a:xfrm>
            <a:off x="6640023" y="4315485"/>
            <a:ext cx="2728563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WSMail</a:t>
            </a:r>
            <a:r>
              <a:rPr lang="fr-FR" sz="1400" b="1" dirty="0"/>
              <a:t> – </a:t>
            </a:r>
            <a:r>
              <a:rPr lang="fr-FR" sz="1400" b="1" dirty="0" err="1"/>
              <a:t>Sending</a:t>
            </a:r>
            <a:r>
              <a:rPr lang="fr-FR" sz="1400" b="1" dirty="0"/>
              <a:t> Blue</a:t>
            </a:r>
          </a:p>
        </p:txBody>
      </p:sp>
      <p:sp>
        <p:nvSpPr>
          <p:cNvPr id="35" name="Rectangle à coins arrondis 5">
            <a:extLst>
              <a:ext uri="{FF2B5EF4-FFF2-40B4-BE49-F238E27FC236}">
                <a16:creationId xmlns:a16="http://schemas.microsoft.com/office/drawing/2014/main" id="{96C912C6-DBAA-4C06-915F-67FC63AA5498}"/>
              </a:ext>
            </a:extLst>
          </p:cNvPr>
          <p:cNvSpPr/>
          <p:nvPr/>
        </p:nvSpPr>
        <p:spPr>
          <a:xfrm>
            <a:off x="417670" y="1966568"/>
            <a:ext cx="1245109" cy="557040"/>
          </a:xfrm>
          <a:prstGeom prst="roundRect">
            <a:avLst>
              <a:gd name="adj" fmla="val 27605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083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 : coins arrondis 9">
            <a:extLst>
              <a:ext uri="{FF2B5EF4-FFF2-40B4-BE49-F238E27FC236}">
                <a16:creationId xmlns:a16="http://schemas.microsoft.com/office/drawing/2014/main" id="{D45B40CD-1AB0-40DD-AB18-8152D9B744F7}"/>
              </a:ext>
            </a:extLst>
          </p:cNvPr>
          <p:cNvSpPr/>
          <p:nvPr/>
        </p:nvSpPr>
        <p:spPr>
          <a:xfrm>
            <a:off x="8442960" y="4200210"/>
            <a:ext cx="2837814" cy="1787881"/>
          </a:xfrm>
          <a:prstGeom prst="roundRect">
            <a:avLst>
              <a:gd name="adj" fmla="val 6845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Tier Service</a:t>
            </a: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1801751" y="4200210"/>
            <a:ext cx="4609097" cy="1787879"/>
          </a:xfrm>
          <a:prstGeom prst="roundRect">
            <a:avLst>
              <a:gd name="adj" fmla="val 6845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Azure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1800748" y="2431701"/>
            <a:ext cx="4600235" cy="1638897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Firebase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z="1200"/>
              <a:pPr/>
              <a:t>6</a:t>
            </a:fld>
            <a:endParaRPr lang="fr-FR" sz="120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Physical Architecture (PROD)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369510" y="1089215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288F0905-9556-43AE-96CD-8D159789C1C6}"/>
              </a:ext>
            </a:extLst>
          </p:cNvPr>
          <p:cNvSpPr/>
          <p:nvPr/>
        </p:nvSpPr>
        <p:spPr>
          <a:xfrm rot="5400000">
            <a:off x="2873178" y="2242966"/>
            <a:ext cx="452175" cy="392536"/>
          </a:xfrm>
          <a:prstGeom prst="rightArrow">
            <a:avLst>
              <a:gd name="adj1" fmla="val 50000"/>
              <a:gd name="adj2" fmla="val 3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904E72F0-739D-40D4-8EB1-C162FBD76913}"/>
              </a:ext>
            </a:extLst>
          </p:cNvPr>
          <p:cNvSpPr/>
          <p:nvPr/>
        </p:nvSpPr>
        <p:spPr>
          <a:xfrm>
            <a:off x="8544560" y="4322428"/>
            <a:ext cx="2516118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WSMail</a:t>
            </a:r>
            <a:r>
              <a:rPr lang="fr-FR" sz="1400" b="1" dirty="0"/>
              <a:t> – </a:t>
            </a:r>
            <a:r>
              <a:rPr lang="fr-FR" sz="1400" b="1" dirty="0" err="1"/>
              <a:t>Sending</a:t>
            </a:r>
            <a:r>
              <a:rPr lang="fr-FR" sz="1400" b="1" dirty="0"/>
              <a:t> Blue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1A444D97-26F3-4AF1-B180-9518B29AADC4}"/>
              </a:ext>
            </a:extLst>
          </p:cNvPr>
          <p:cNvSpPr/>
          <p:nvPr/>
        </p:nvSpPr>
        <p:spPr>
          <a:xfrm>
            <a:off x="1800748" y="1089216"/>
            <a:ext cx="1907582" cy="1192778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>
                <a:solidFill>
                  <a:schemeClr val="bg1"/>
                </a:solidFill>
              </a:rPr>
              <a:t>User Machine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9">
            <a:extLst>
              <a:ext uri="{FF2B5EF4-FFF2-40B4-BE49-F238E27FC236}">
                <a16:creationId xmlns:a16="http://schemas.microsoft.com/office/drawing/2014/main" id="{33ADD35B-316A-469D-BA21-610986FDF3D8}"/>
              </a:ext>
            </a:extLst>
          </p:cNvPr>
          <p:cNvSpPr/>
          <p:nvPr/>
        </p:nvSpPr>
        <p:spPr>
          <a:xfrm>
            <a:off x="3811107" y="1089215"/>
            <a:ext cx="1907582" cy="1192778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>
                <a:solidFill>
                  <a:schemeClr val="bg1"/>
                </a:solidFill>
              </a:rPr>
              <a:t>User Machine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" name="AutoShape 4">
            <a:extLst>
              <a:ext uri="{FF2B5EF4-FFF2-40B4-BE49-F238E27FC236}">
                <a16:creationId xmlns:a16="http://schemas.microsoft.com/office/drawing/2014/main" id="{252E7DB8-BEFD-4B84-A4FF-9298C7C9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277" y="4500401"/>
            <a:ext cx="1152779" cy="790242"/>
          </a:xfrm>
          <a:prstGeom prst="can">
            <a:avLst>
              <a:gd name="adj" fmla="val 18432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51" name="Rectangle : coins arrondis 9">
            <a:extLst>
              <a:ext uri="{FF2B5EF4-FFF2-40B4-BE49-F238E27FC236}">
                <a16:creationId xmlns:a16="http://schemas.microsoft.com/office/drawing/2014/main" id="{C0BC7691-5422-47BA-B1D2-50408D7D3F0F}"/>
              </a:ext>
            </a:extLst>
          </p:cNvPr>
          <p:cNvSpPr/>
          <p:nvPr/>
        </p:nvSpPr>
        <p:spPr>
          <a:xfrm>
            <a:off x="1934986" y="4316835"/>
            <a:ext cx="2240726" cy="1157374"/>
          </a:xfrm>
          <a:prstGeom prst="roundRect">
            <a:avLst>
              <a:gd name="adj" fmla="val 162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53" name="Rectangle : coins arrondis 9">
            <a:extLst>
              <a:ext uri="{FF2B5EF4-FFF2-40B4-BE49-F238E27FC236}">
                <a16:creationId xmlns:a16="http://schemas.microsoft.com/office/drawing/2014/main" id="{8DC14459-2FDC-49B4-80CF-4CE117A7B6A8}"/>
              </a:ext>
            </a:extLst>
          </p:cNvPr>
          <p:cNvSpPr/>
          <p:nvPr/>
        </p:nvSpPr>
        <p:spPr>
          <a:xfrm>
            <a:off x="1985716" y="2654760"/>
            <a:ext cx="1907582" cy="1192778"/>
          </a:xfrm>
          <a:prstGeom prst="roundRect">
            <a:avLst>
              <a:gd name="adj" fmla="val 725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App Angular</a:t>
            </a:r>
          </a:p>
        </p:txBody>
      </p:sp>
    </p:spTree>
    <p:extLst>
      <p:ext uri="{BB962C8B-B14F-4D97-AF65-F5344CB8AC3E}">
        <p14:creationId xmlns:p14="http://schemas.microsoft.com/office/powerpoint/2010/main" val="317113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55859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Execution Flow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FRONT</a:t>
            </a:r>
            <a:br>
              <a:rPr lang="fr-FR" sz="2400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BACK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11173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 : coins arrondis 9">
            <a:extLst>
              <a:ext uri="{FF2B5EF4-FFF2-40B4-BE49-F238E27FC236}">
                <a16:creationId xmlns:a16="http://schemas.microsoft.com/office/drawing/2014/main" id="{DE7E5652-1312-4AC9-A9AB-3F63030524B9}"/>
              </a:ext>
            </a:extLst>
          </p:cNvPr>
          <p:cNvSpPr/>
          <p:nvPr/>
        </p:nvSpPr>
        <p:spPr>
          <a:xfrm>
            <a:off x="1793680" y="1021972"/>
            <a:ext cx="9487094" cy="3301570"/>
          </a:xfrm>
          <a:prstGeom prst="roundRect">
            <a:avLst>
              <a:gd name="adj" fmla="val 516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7" name="Rectangle : coins arrondis 9">
            <a:extLst>
              <a:ext uri="{FF2B5EF4-FFF2-40B4-BE49-F238E27FC236}">
                <a16:creationId xmlns:a16="http://schemas.microsoft.com/office/drawing/2014/main" id="{90AF05C1-D53D-4C6B-ADB2-CD0E3B617875}"/>
              </a:ext>
            </a:extLst>
          </p:cNvPr>
          <p:cNvSpPr/>
          <p:nvPr/>
        </p:nvSpPr>
        <p:spPr>
          <a:xfrm>
            <a:off x="7492084" y="4099965"/>
            <a:ext cx="3798270" cy="1811545"/>
          </a:xfrm>
          <a:prstGeom prst="roundRect">
            <a:avLst>
              <a:gd name="adj" fmla="val 42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9" name="Rectangle : coins arrondis 9">
            <a:extLst>
              <a:ext uri="{FF2B5EF4-FFF2-40B4-BE49-F238E27FC236}">
                <a16:creationId xmlns:a16="http://schemas.microsoft.com/office/drawing/2014/main" id="{F351902A-B13C-4929-AF83-030F61376FD4}"/>
              </a:ext>
            </a:extLst>
          </p:cNvPr>
          <p:cNvSpPr/>
          <p:nvPr/>
        </p:nvSpPr>
        <p:spPr>
          <a:xfrm>
            <a:off x="4411226" y="1147700"/>
            <a:ext cx="6733838" cy="3093239"/>
          </a:xfrm>
          <a:prstGeom prst="roundRect">
            <a:avLst>
              <a:gd name="adj" fmla="val 608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49" name="Rectangle : coins arrondis 66">
            <a:extLst>
              <a:ext uri="{FF2B5EF4-FFF2-40B4-BE49-F238E27FC236}">
                <a16:creationId xmlns:a16="http://schemas.microsoft.com/office/drawing/2014/main" id="{361E2659-7C82-4B49-8471-3A14BBF241A5}"/>
              </a:ext>
            </a:extLst>
          </p:cNvPr>
          <p:cNvSpPr/>
          <p:nvPr/>
        </p:nvSpPr>
        <p:spPr>
          <a:xfrm>
            <a:off x="2172364" y="4458550"/>
            <a:ext cx="4888338" cy="1452351"/>
          </a:xfrm>
          <a:prstGeom prst="roundRect">
            <a:avLst>
              <a:gd name="adj" fmla="val 1515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88" name="Rectangle : coins arrondis 9">
            <a:extLst>
              <a:ext uri="{FF2B5EF4-FFF2-40B4-BE49-F238E27FC236}">
                <a16:creationId xmlns:a16="http://schemas.microsoft.com/office/drawing/2014/main" id="{AD5AD263-E2F5-42F9-824A-B4B888593EE1}"/>
              </a:ext>
            </a:extLst>
          </p:cNvPr>
          <p:cNvSpPr/>
          <p:nvPr/>
        </p:nvSpPr>
        <p:spPr>
          <a:xfrm>
            <a:off x="4758955" y="4582098"/>
            <a:ext cx="2187410" cy="858996"/>
          </a:xfrm>
          <a:prstGeom prst="roundRect">
            <a:avLst>
              <a:gd name="adj" fmla="val 1621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2" name="Rectangle : coins arrondis 9">
            <a:extLst>
              <a:ext uri="{FF2B5EF4-FFF2-40B4-BE49-F238E27FC236}">
                <a16:creationId xmlns:a16="http://schemas.microsoft.com/office/drawing/2014/main" id="{305E97CE-BFC6-48A7-93EB-B554E8D1FDD1}"/>
              </a:ext>
            </a:extLst>
          </p:cNvPr>
          <p:cNvSpPr/>
          <p:nvPr/>
        </p:nvSpPr>
        <p:spPr>
          <a:xfrm>
            <a:off x="2301720" y="4582097"/>
            <a:ext cx="2375179" cy="1211583"/>
          </a:xfrm>
          <a:prstGeom prst="roundRect">
            <a:avLst>
              <a:gd name="adj" fmla="val 1036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User Interaction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1906088" y="1147700"/>
            <a:ext cx="2377375" cy="1776370"/>
          </a:xfrm>
          <a:prstGeom prst="roundRect">
            <a:avLst>
              <a:gd name="adj" fmla="val 947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UI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732173-9764-4C23-8F55-01EE5969F271}"/>
              </a:ext>
            </a:extLst>
          </p:cNvPr>
          <p:cNvGrpSpPr/>
          <p:nvPr/>
        </p:nvGrpSpPr>
        <p:grpSpPr>
          <a:xfrm>
            <a:off x="1995720" y="1227455"/>
            <a:ext cx="2018945" cy="1345646"/>
            <a:chOff x="5407276" y="3300321"/>
            <a:chExt cx="2071242" cy="1021830"/>
          </a:xfrm>
        </p:grpSpPr>
        <p:sp>
          <p:nvSpPr>
            <p:cNvPr id="36" name="Rectangle : coins arrondis 66">
              <a:extLst>
                <a:ext uri="{FF2B5EF4-FFF2-40B4-BE49-F238E27FC236}">
                  <a16:creationId xmlns:a16="http://schemas.microsoft.com/office/drawing/2014/main" id="{517203C4-D584-43F4-883C-3DDAFABD6759}"/>
                </a:ext>
              </a:extLst>
            </p:cNvPr>
            <p:cNvSpPr/>
            <p:nvPr/>
          </p:nvSpPr>
          <p:spPr>
            <a:xfrm>
              <a:off x="5407276" y="3300321"/>
              <a:ext cx="2071242" cy="1021830"/>
            </a:xfrm>
            <a:prstGeom prst="roundRect">
              <a:avLst>
                <a:gd name="adj" fmla="val 1035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Component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à coins arrondis 5">
              <a:extLst>
                <a:ext uri="{FF2B5EF4-FFF2-40B4-BE49-F238E27FC236}">
                  <a16:creationId xmlns:a16="http://schemas.microsoft.com/office/drawing/2014/main" id="{4625DA23-A00F-49AD-892D-502EEC763180}"/>
                </a:ext>
              </a:extLst>
            </p:cNvPr>
            <p:cNvSpPr>
              <a:spLocks/>
            </p:cNvSpPr>
            <p:nvPr/>
          </p:nvSpPr>
          <p:spPr>
            <a:xfrm>
              <a:off x="5498309" y="3586748"/>
              <a:ext cx="886678" cy="291662"/>
            </a:xfrm>
            <a:prstGeom prst="roundRect">
              <a:avLst>
                <a:gd name="adj" fmla="val 22552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b="1" dirty="0" err="1"/>
                <a:t>Comp</a:t>
              </a:r>
              <a:r>
                <a:rPr lang="fr-FR" sz="1200" b="1" dirty="0"/>
                <a:t> 1</a:t>
              </a:r>
            </a:p>
          </p:txBody>
        </p:sp>
      </p:grpSp>
      <p:sp>
        <p:nvSpPr>
          <p:cNvPr id="69" name="Rectangle : coins arrondis 9">
            <a:extLst>
              <a:ext uri="{FF2B5EF4-FFF2-40B4-BE49-F238E27FC236}">
                <a16:creationId xmlns:a16="http://schemas.microsoft.com/office/drawing/2014/main" id="{4216182A-0A0C-4C18-9548-C6C82F7CF532}"/>
              </a:ext>
            </a:extLst>
          </p:cNvPr>
          <p:cNvSpPr/>
          <p:nvPr/>
        </p:nvSpPr>
        <p:spPr>
          <a:xfrm>
            <a:off x="1906088" y="3047618"/>
            <a:ext cx="2380961" cy="1149886"/>
          </a:xfrm>
          <a:prstGeom prst="roundRect">
            <a:avLst>
              <a:gd name="adj" fmla="val 2570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sz="1400" b="1" dirty="0" err="1">
                <a:solidFill>
                  <a:schemeClr val="bg1"/>
                </a:solidFill>
              </a:rPr>
              <a:t>Ng</a:t>
            </a:r>
            <a:r>
              <a:rPr lang="fr-FR" sz="1400" b="1" dirty="0">
                <a:solidFill>
                  <a:schemeClr val="bg1"/>
                </a:solidFill>
              </a:rPr>
              <a:t> </a:t>
            </a:r>
            <a:r>
              <a:rPr lang="fr-FR" sz="1400" b="1" dirty="0" err="1">
                <a:solidFill>
                  <a:schemeClr val="bg1"/>
                </a:solidFill>
              </a:rPr>
              <a:t>MiddleWare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7479378" y="5994114"/>
            <a:ext cx="3798270" cy="365124"/>
          </a:xfrm>
          <a:prstGeom prst="roundRect">
            <a:avLst>
              <a:gd name="adj" fmla="val 42570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BACKEND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7" name="Rectangle : coins arrondis 66">
            <a:extLst>
              <a:ext uri="{FF2B5EF4-FFF2-40B4-BE49-F238E27FC236}">
                <a16:creationId xmlns:a16="http://schemas.microsoft.com/office/drawing/2014/main" id="{D3D3B17D-F3E4-4E42-8DA8-F144F5210FB9}"/>
              </a:ext>
            </a:extLst>
          </p:cNvPr>
          <p:cNvSpPr/>
          <p:nvPr/>
        </p:nvSpPr>
        <p:spPr>
          <a:xfrm>
            <a:off x="7643922" y="4414271"/>
            <a:ext cx="3501142" cy="533331"/>
          </a:xfrm>
          <a:prstGeom prst="roundRect">
            <a:avLst>
              <a:gd name="adj" fmla="val 2945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965DB67-D99C-46CA-BE12-E543F551EDB5}"/>
              </a:ext>
            </a:extLst>
          </p:cNvPr>
          <p:cNvSpPr/>
          <p:nvPr/>
        </p:nvSpPr>
        <p:spPr>
          <a:xfrm rot="5400000">
            <a:off x="8318251" y="4177307"/>
            <a:ext cx="360048" cy="211334"/>
          </a:xfrm>
          <a:prstGeom prst="rightArrow">
            <a:avLst>
              <a:gd name="adj1" fmla="val 50000"/>
              <a:gd name="adj2" fmla="val 6009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 : coins arrondis 107">
            <a:extLst>
              <a:ext uri="{FF2B5EF4-FFF2-40B4-BE49-F238E27FC236}">
                <a16:creationId xmlns:a16="http://schemas.microsoft.com/office/drawing/2014/main" id="{F6E833C3-9021-4859-BD74-CD066BCF4391}"/>
              </a:ext>
            </a:extLst>
          </p:cNvPr>
          <p:cNvSpPr/>
          <p:nvPr/>
        </p:nvSpPr>
        <p:spPr>
          <a:xfrm>
            <a:off x="4632410" y="1768687"/>
            <a:ext cx="628238" cy="2371973"/>
          </a:xfrm>
          <a:prstGeom prst="roundRect">
            <a:avLst>
              <a:gd name="adj" fmla="val 192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Action Stream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028BDD4-6122-420B-BE57-3F1E7B6B8C39}"/>
              </a:ext>
            </a:extLst>
          </p:cNvPr>
          <p:cNvSpPr/>
          <p:nvPr/>
        </p:nvSpPr>
        <p:spPr>
          <a:xfrm>
            <a:off x="7901097" y="1271122"/>
            <a:ext cx="3021461" cy="1893625"/>
          </a:xfrm>
          <a:prstGeom prst="roundRect">
            <a:avLst>
              <a:gd name="adj" fmla="val 512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Global State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z="1200"/>
              <a:pPr/>
              <a:t>8</a:t>
            </a:fld>
            <a:endParaRPr lang="fr-FR" sz="120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716B2E-7841-4C4B-8806-799636CB5C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Execution Flow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FRONT</a:t>
            </a:r>
            <a:endParaRPr lang="en-US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369510" y="1021973"/>
            <a:ext cx="1328461" cy="4889538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/>
              <a:t>FLUX</a:t>
            </a:r>
          </a:p>
        </p:txBody>
      </p:sp>
      <p:sp>
        <p:nvSpPr>
          <p:cNvPr id="59" name="Rectangle à coins arrondis 5">
            <a:extLst>
              <a:ext uri="{FF2B5EF4-FFF2-40B4-BE49-F238E27FC236}">
                <a16:creationId xmlns:a16="http://schemas.microsoft.com/office/drawing/2014/main" id="{6A2C5BD9-475F-4314-A09B-61B5D7858172}"/>
              </a:ext>
            </a:extLst>
          </p:cNvPr>
          <p:cNvSpPr/>
          <p:nvPr/>
        </p:nvSpPr>
        <p:spPr>
          <a:xfrm>
            <a:off x="404514" y="1519122"/>
            <a:ext cx="1245109" cy="8417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Dispatch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4AF9A1A-5674-461A-886C-ACD8129B9320}"/>
              </a:ext>
            </a:extLst>
          </p:cNvPr>
          <p:cNvSpPr/>
          <p:nvPr/>
        </p:nvSpPr>
        <p:spPr>
          <a:xfrm>
            <a:off x="5492939" y="3299504"/>
            <a:ext cx="4555414" cy="841156"/>
          </a:xfrm>
          <a:prstGeom prst="roundRect">
            <a:avLst>
              <a:gd name="adj" fmla="val 160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r"/>
            <a:r>
              <a:rPr lang="fr-FR" sz="1600" b="1" dirty="0">
                <a:solidFill>
                  <a:schemeClr val="tx1"/>
                </a:solidFill>
              </a:rPr>
              <a:t>Effects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7E0A6A5-A7CC-413D-A277-B05A7BECF8F7}"/>
              </a:ext>
            </a:extLst>
          </p:cNvPr>
          <p:cNvSpPr/>
          <p:nvPr/>
        </p:nvSpPr>
        <p:spPr>
          <a:xfrm>
            <a:off x="8509839" y="3393534"/>
            <a:ext cx="647222" cy="668145"/>
          </a:xfrm>
          <a:prstGeom prst="roundRect">
            <a:avLst>
              <a:gd name="adj" fmla="val 130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API</a:t>
            </a:r>
          </a:p>
        </p:txBody>
      </p:sp>
      <p:sp>
        <p:nvSpPr>
          <p:cNvPr id="50" name="Rectangle : coins arrondis 41">
            <a:extLst>
              <a:ext uri="{FF2B5EF4-FFF2-40B4-BE49-F238E27FC236}">
                <a16:creationId xmlns:a16="http://schemas.microsoft.com/office/drawing/2014/main" id="{D4C61810-34C9-4F41-9501-D334454708F9}"/>
              </a:ext>
            </a:extLst>
          </p:cNvPr>
          <p:cNvSpPr/>
          <p:nvPr/>
        </p:nvSpPr>
        <p:spPr>
          <a:xfrm>
            <a:off x="6532825" y="3393535"/>
            <a:ext cx="946553" cy="313358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1</a:t>
            </a:r>
          </a:p>
        </p:txBody>
      </p:sp>
      <p:sp>
        <p:nvSpPr>
          <p:cNvPr id="54" name="Rectangle : coins arrondis 66">
            <a:extLst>
              <a:ext uri="{FF2B5EF4-FFF2-40B4-BE49-F238E27FC236}">
                <a16:creationId xmlns:a16="http://schemas.microsoft.com/office/drawing/2014/main" id="{3A20881B-2F84-499D-B67E-98AF547DEDD1}"/>
              </a:ext>
            </a:extLst>
          </p:cNvPr>
          <p:cNvSpPr/>
          <p:nvPr/>
        </p:nvSpPr>
        <p:spPr>
          <a:xfrm>
            <a:off x="5481833" y="2301073"/>
            <a:ext cx="2239804" cy="863673"/>
          </a:xfrm>
          <a:prstGeom prst="roundRect">
            <a:avLst>
              <a:gd name="adj" fmla="val 152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r"/>
            <a:r>
              <a:rPr lang="fr-FR" sz="1600" b="1" dirty="0">
                <a:solidFill>
                  <a:schemeClr val="tx1"/>
                </a:solidFill>
              </a:rPr>
              <a:t>Reducers</a:t>
            </a:r>
          </a:p>
        </p:txBody>
      </p:sp>
      <p:sp>
        <p:nvSpPr>
          <p:cNvPr id="62" name="Arrow: Left-Right 61">
            <a:extLst>
              <a:ext uri="{FF2B5EF4-FFF2-40B4-BE49-F238E27FC236}">
                <a16:creationId xmlns:a16="http://schemas.microsoft.com/office/drawing/2014/main" id="{603794B2-BAE2-4F11-B7B4-A1DCA8EE0869}"/>
              </a:ext>
            </a:extLst>
          </p:cNvPr>
          <p:cNvSpPr/>
          <p:nvPr/>
        </p:nvSpPr>
        <p:spPr>
          <a:xfrm>
            <a:off x="7482872" y="2410480"/>
            <a:ext cx="628238" cy="366702"/>
          </a:xfrm>
          <a:prstGeom prst="leftRightArrow">
            <a:avLst>
              <a:gd name="adj1" fmla="val 50000"/>
              <a:gd name="adj2" fmla="val 40547"/>
            </a:avLst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DACCC4F5-2ECD-443F-9741-3613ACBB6AA6}"/>
              </a:ext>
            </a:extLst>
          </p:cNvPr>
          <p:cNvSpPr/>
          <p:nvPr/>
        </p:nvSpPr>
        <p:spPr>
          <a:xfrm>
            <a:off x="4024249" y="1868754"/>
            <a:ext cx="628238" cy="24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 : coins arrondis 66">
            <a:extLst>
              <a:ext uri="{FF2B5EF4-FFF2-40B4-BE49-F238E27FC236}">
                <a16:creationId xmlns:a16="http://schemas.microsoft.com/office/drawing/2014/main" id="{F1CF106D-5534-4038-8670-00C968968A0F}"/>
              </a:ext>
            </a:extLst>
          </p:cNvPr>
          <p:cNvSpPr/>
          <p:nvPr/>
        </p:nvSpPr>
        <p:spPr>
          <a:xfrm>
            <a:off x="4632411" y="1271123"/>
            <a:ext cx="3089226" cy="387490"/>
          </a:xfrm>
          <a:prstGeom prst="roundRect">
            <a:avLst>
              <a:gd name="adj" fmla="val 3117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78" name="Rectangle : coins arrondis 41">
            <a:extLst>
              <a:ext uri="{FF2B5EF4-FFF2-40B4-BE49-F238E27FC236}">
                <a16:creationId xmlns:a16="http://schemas.microsoft.com/office/drawing/2014/main" id="{5EB195B0-D808-4505-B766-D214036CA437}"/>
              </a:ext>
            </a:extLst>
          </p:cNvPr>
          <p:cNvSpPr/>
          <p:nvPr/>
        </p:nvSpPr>
        <p:spPr>
          <a:xfrm>
            <a:off x="7782924" y="4501237"/>
            <a:ext cx="1042142" cy="362441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Account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5145DA5F-B02C-4C34-B4DE-2AD1A49AA34B}"/>
              </a:ext>
            </a:extLst>
          </p:cNvPr>
          <p:cNvSpPr/>
          <p:nvPr/>
        </p:nvSpPr>
        <p:spPr>
          <a:xfrm>
            <a:off x="662112" y="2042710"/>
            <a:ext cx="806107" cy="23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 : coins arrondis 107">
            <a:extLst>
              <a:ext uri="{FF2B5EF4-FFF2-40B4-BE49-F238E27FC236}">
                <a16:creationId xmlns:a16="http://schemas.microsoft.com/office/drawing/2014/main" id="{94D1779D-6D18-4FE3-94F6-DA4507D2072C}"/>
              </a:ext>
            </a:extLst>
          </p:cNvPr>
          <p:cNvSpPr/>
          <p:nvPr/>
        </p:nvSpPr>
        <p:spPr>
          <a:xfrm>
            <a:off x="4822560" y="4641655"/>
            <a:ext cx="1896465" cy="402569"/>
          </a:xfrm>
          <a:prstGeom prst="roundRect">
            <a:avLst>
              <a:gd name="adj" fmla="val 1927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Local Storage</a:t>
            </a:r>
          </a:p>
        </p:txBody>
      </p:sp>
      <p:sp>
        <p:nvSpPr>
          <p:cNvPr id="115" name="Rectangle : coins arrondis 66">
            <a:extLst>
              <a:ext uri="{FF2B5EF4-FFF2-40B4-BE49-F238E27FC236}">
                <a16:creationId xmlns:a16="http://schemas.microsoft.com/office/drawing/2014/main" id="{618D3A57-EF8C-4538-BDE6-3C155E8DE990}"/>
              </a:ext>
            </a:extLst>
          </p:cNvPr>
          <p:cNvSpPr/>
          <p:nvPr/>
        </p:nvSpPr>
        <p:spPr>
          <a:xfrm>
            <a:off x="5492912" y="1776408"/>
            <a:ext cx="2228725" cy="373774"/>
          </a:xfrm>
          <a:prstGeom prst="roundRect">
            <a:avLst>
              <a:gd name="adj" fmla="val 298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Meta-Reducers</a:t>
            </a: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E25FFFD3-0FEC-4B74-BDA6-17DE49A5B979}"/>
              </a:ext>
            </a:extLst>
          </p:cNvPr>
          <p:cNvSpPr/>
          <p:nvPr/>
        </p:nvSpPr>
        <p:spPr>
          <a:xfrm>
            <a:off x="5152552" y="1879477"/>
            <a:ext cx="382810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89322BE6-AFA3-4254-ADA3-38D6C65DDF7B}"/>
              </a:ext>
            </a:extLst>
          </p:cNvPr>
          <p:cNvSpPr/>
          <p:nvPr/>
        </p:nvSpPr>
        <p:spPr>
          <a:xfrm rot="10800000">
            <a:off x="5140862" y="3770398"/>
            <a:ext cx="382810" cy="29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 : coins arrondis 41">
            <a:extLst>
              <a:ext uri="{FF2B5EF4-FFF2-40B4-BE49-F238E27FC236}">
                <a16:creationId xmlns:a16="http://schemas.microsoft.com/office/drawing/2014/main" id="{7D174E79-92B4-4DAB-AB42-E8006B719729}"/>
              </a:ext>
            </a:extLst>
          </p:cNvPr>
          <p:cNvSpPr/>
          <p:nvPr/>
        </p:nvSpPr>
        <p:spPr>
          <a:xfrm>
            <a:off x="8935173" y="4514550"/>
            <a:ext cx="719887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Enum</a:t>
            </a:r>
          </a:p>
        </p:txBody>
      </p:sp>
      <p:sp>
        <p:nvSpPr>
          <p:cNvPr id="53" name="Rectangle : coins arrondis 66">
            <a:extLst>
              <a:ext uri="{FF2B5EF4-FFF2-40B4-BE49-F238E27FC236}">
                <a16:creationId xmlns:a16="http://schemas.microsoft.com/office/drawing/2014/main" id="{04A9F4D8-6E42-460E-94B7-BCF1FDE5B862}"/>
              </a:ext>
            </a:extLst>
          </p:cNvPr>
          <p:cNvSpPr/>
          <p:nvPr/>
        </p:nvSpPr>
        <p:spPr>
          <a:xfrm>
            <a:off x="2536940" y="4650486"/>
            <a:ext cx="1991977" cy="356047"/>
          </a:xfrm>
          <a:prstGeom prst="roundRect">
            <a:avLst>
              <a:gd name="adj" fmla="val 470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Route Change</a:t>
            </a:r>
          </a:p>
        </p:txBody>
      </p:sp>
      <p:sp>
        <p:nvSpPr>
          <p:cNvPr id="55" name="Rectangle : coins arrondis 66">
            <a:extLst>
              <a:ext uri="{FF2B5EF4-FFF2-40B4-BE49-F238E27FC236}">
                <a16:creationId xmlns:a16="http://schemas.microsoft.com/office/drawing/2014/main" id="{2ECB0E9F-5DC5-4A08-AB2C-479BC8654C42}"/>
              </a:ext>
            </a:extLst>
          </p:cNvPr>
          <p:cNvSpPr/>
          <p:nvPr/>
        </p:nvSpPr>
        <p:spPr>
          <a:xfrm>
            <a:off x="2536940" y="5085048"/>
            <a:ext cx="977329" cy="356047"/>
          </a:xfrm>
          <a:prstGeom prst="roundRect">
            <a:avLst>
              <a:gd name="adj" fmla="val 470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Click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0A8A8EBC-B6D6-42E2-A024-BE0884E44004}"/>
              </a:ext>
            </a:extLst>
          </p:cNvPr>
          <p:cNvSpPr/>
          <p:nvPr/>
        </p:nvSpPr>
        <p:spPr>
          <a:xfrm>
            <a:off x="3317268" y="3501894"/>
            <a:ext cx="847538" cy="332384"/>
          </a:xfrm>
          <a:prstGeom prst="roundRect">
            <a:avLst>
              <a:gd name="adj" fmla="val 29662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Guard</a:t>
            </a:r>
          </a:p>
        </p:txBody>
      </p:sp>
      <p:sp>
        <p:nvSpPr>
          <p:cNvPr id="119" name="Rectangle : coins arrondis 9">
            <a:extLst>
              <a:ext uri="{FF2B5EF4-FFF2-40B4-BE49-F238E27FC236}">
                <a16:creationId xmlns:a16="http://schemas.microsoft.com/office/drawing/2014/main" id="{CA24F452-C6AD-4A38-BE1F-6E50AF853F65}"/>
              </a:ext>
            </a:extLst>
          </p:cNvPr>
          <p:cNvSpPr/>
          <p:nvPr/>
        </p:nvSpPr>
        <p:spPr>
          <a:xfrm>
            <a:off x="7643924" y="5038332"/>
            <a:ext cx="3342535" cy="726041"/>
          </a:xfrm>
          <a:prstGeom prst="roundRect">
            <a:avLst>
              <a:gd name="adj" fmla="val 23216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b="1" dirty="0" err="1">
                <a:solidFill>
                  <a:schemeClr val="bg1"/>
                </a:solidFill>
              </a:rPr>
              <a:t>Ng</a:t>
            </a:r>
            <a:r>
              <a:rPr lang="fr-FR" sz="1400" b="1" dirty="0">
                <a:solidFill>
                  <a:schemeClr val="bg1"/>
                </a:solidFill>
              </a:rPr>
              <a:t> </a:t>
            </a:r>
            <a:r>
              <a:rPr lang="fr-FR" sz="1400" b="1" dirty="0" err="1">
                <a:solidFill>
                  <a:schemeClr val="bg1"/>
                </a:solidFill>
              </a:rPr>
              <a:t>MiddleWare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0" name="Rectangle : coins arrondis 68">
            <a:extLst>
              <a:ext uri="{FF2B5EF4-FFF2-40B4-BE49-F238E27FC236}">
                <a16:creationId xmlns:a16="http://schemas.microsoft.com/office/drawing/2014/main" id="{CD754907-0135-43CB-B389-DE23F08FE86D}"/>
              </a:ext>
            </a:extLst>
          </p:cNvPr>
          <p:cNvSpPr/>
          <p:nvPr/>
        </p:nvSpPr>
        <p:spPr>
          <a:xfrm>
            <a:off x="7722273" y="5118280"/>
            <a:ext cx="771072" cy="287707"/>
          </a:xfrm>
          <a:prstGeom prst="roundRect">
            <a:avLst>
              <a:gd name="adj" fmla="val 31669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JWT</a:t>
            </a:r>
          </a:p>
        </p:txBody>
      </p:sp>
      <p:sp>
        <p:nvSpPr>
          <p:cNvPr id="120" name="Rectangle : coins arrondis 68">
            <a:extLst>
              <a:ext uri="{FF2B5EF4-FFF2-40B4-BE49-F238E27FC236}">
                <a16:creationId xmlns:a16="http://schemas.microsoft.com/office/drawing/2014/main" id="{5B9D26A7-EF7C-4452-929D-8B7CA114FB2F}"/>
              </a:ext>
            </a:extLst>
          </p:cNvPr>
          <p:cNvSpPr/>
          <p:nvPr/>
        </p:nvSpPr>
        <p:spPr>
          <a:xfrm>
            <a:off x="8571694" y="5125331"/>
            <a:ext cx="771072" cy="287707"/>
          </a:xfrm>
          <a:prstGeom prst="roundRect">
            <a:avLst>
              <a:gd name="adj" fmla="val 31669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7108257-B8BC-4CD8-B95A-6C773978CF57}"/>
              </a:ext>
            </a:extLst>
          </p:cNvPr>
          <p:cNvSpPr/>
          <p:nvPr/>
        </p:nvSpPr>
        <p:spPr>
          <a:xfrm rot="10800000">
            <a:off x="7613809" y="1284069"/>
            <a:ext cx="329013" cy="31046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à coins arrondis 5">
            <a:extLst>
              <a:ext uri="{FF2B5EF4-FFF2-40B4-BE49-F238E27FC236}">
                <a16:creationId xmlns:a16="http://schemas.microsoft.com/office/drawing/2014/main" id="{00EC0885-D0C1-4489-8853-46B765E9C825}"/>
              </a:ext>
            </a:extLst>
          </p:cNvPr>
          <p:cNvSpPr/>
          <p:nvPr/>
        </p:nvSpPr>
        <p:spPr>
          <a:xfrm>
            <a:off x="401566" y="3803772"/>
            <a:ext cx="1245109" cy="8417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Immutable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Copy</a:t>
            </a:r>
          </a:p>
        </p:txBody>
      </p:sp>
      <p:sp>
        <p:nvSpPr>
          <p:cNvPr id="64" name="Rectangle à coins arrondis 5">
            <a:extLst>
              <a:ext uri="{FF2B5EF4-FFF2-40B4-BE49-F238E27FC236}">
                <a16:creationId xmlns:a16="http://schemas.microsoft.com/office/drawing/2014/main" id="{E5FD36AE-2A28-4533-9E78-511C83B99577}"/>
              </a:ext>
            </a:extLst>
          </p:cNvPr>
          <p:cNvSpPr/>
          <p:nvPr/>
        </p:nvSpPr>
        <p:spPr>
          <a:xfrm>
            <a:off x="405075" y="5038332"/>
            <a:ext cx="1245109" cy="65255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Method Call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B5276844-F3B0-465B-8A5D-66A81473DBBB}"/>
              </a:ext>
            </a:extLst>
          </p:cNvPr>
          <p:cNvSpPr/>
          <p:nvPr/>
        </p:nvSpPr>
        <p:spPr>
          <a:xfrm>
            <a:off x="624801" y="4309179"/>
            <a:ext cx="806106" cy="287255"/>
          </a:xfrm>
          <a:prstGeom prst="leftRightArrow">
            <a:avLst>
              <a:gd name="adj1" fmla="val 50000"/>
              <a:gd name="adj2" fmla="val 40547"/>
            </a:avLst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C7B9CBB-8DEF-4E8B-968D-B708D0A966AE}"/>
              </a:ext>
            </a:extLst>
          </p:cNvPr>
          <p:cNvSpPr/>
          <p:nvPr/>
        </p:nvSpPr>
        <p:spPr>
          <a:xfrm>
            <a:off x="641946" y="5319573"/>
            <a:ext cx="795590" cy="29372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8692CAC9-D57D-48B6-8595-87383A3A3338}"/>
              </a:ext>
            </a:extLst>
          </p:cNvPr>
          <p:cNvSpPr/>
          <p:nvPr/>
        </p:nvSpPr>
        <p:spPr>
          <a:xfrm rot="5400000">
            <a:off x="6470236" y="2128928"/>
            <a:ext cx="325104" cy="30199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70" name="Rectangle : coins arrondis 68">
            <a:extLst>
              <a:ext uri="{FF2B5EF4-FFF2-40B4-BE49-F238E27FC236}">
                <a16:creationId xmlns:a16="http://schemas.microsoft.com/office/drawing/2014/main" id="{588A2AF2-A70F-4182-8B5F-5AD064D4C149}"/>
              </a:ext>
            </a:extLst>
          </p:cNvPr>
          <p:cNvSpPr/>
          <p:nvPr/>
        </p:nvSpPr>
        <p:spPr>
          <a:xfrm>
            <a:off x="7722273" y="5432611"/>
            <a:ext cx="933854" cy="293523"/>
          </a:xfrm>
          <a:prstGeom prst="roundRect">
            <a:avLst>
              <a:gd name="adj" fmla="val 31669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Loader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E5C3FD9-9748-4BBB-8210-F5F116891768}"/>
              </a:ext>
            </a:extLst>
          </p:cNvPr>
          <p:cNvSpPr/>
          <p:nvPr/>
        </p:nvSpPr>
        <p:spPr>
          <a:xfrm>
            <a:off x="4137408" y="3538928"/>
            <a:ext cx="546599" cy="295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C592474F-B9E5-475C-8FDE-02E48D1C5E7E}"/>
              </a:ext>
            </a:extLst>
          </p:cNvPr>
          <p:cNvSpPr/>
          <p:nvPr/>
        </p:nvSpPr>
        <p:spPr>
          <a:xfrm>
            <a:off x="5163092" y="2565634"/>
            <a:ext cx="382810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C408A02-F733-44E9-BF01-17374C16B6FC}"/>
              </a:ext>
            </a:extLst>
          </p:cNvPr>
          <p:cNvSpPr/>
          <p:nvPr/>
        </p:nvSpPr>
        <p:spPr>
          <a:xfrm>
            <a:off x="5180751" y="3393534"/>
            <a:ext cx="382810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 : coins arrondis 41">
            <a:extLst>
              <a:ext uri="{FF2B5EF4-FFF2-40B4-BE49-F238E27FC236}">
                <a16:creationId xmlns:a16="http://schemas.microsoft.com/office/drawing/2014/main" id="{D4C3D75A-DD8F-428C-91B0-F2A54D53B44D}"/>
              </a:ext>
            </a:extLst>
          </p:cNvPr>
          <p:cNvSpPr/>
          <p:nvPr/>
        </p:nvSpPr>
        <p:spPr>
          <a:xfrm>
            <a:off x="8330209" y="2124516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Account</a:t>
            </a:r>
          </a:p>
        </p:txBody>
      </p:sp>
      <p:sp>
        <p:nvSpPr>
          <p:cNvPr id="81" name="Rectangle : coins arrondis 41">
            <a:extLst>
              <a:ext uri="{FF2B5EF4-FFF2-40B4-BE49-F238E27FC236}">
                <a16:creationId xmlns:a16="http://schemas.microsoft.com/office/drawing/2014/main" id="{CC15DE0D-D992-4711-9B66-34875997D652}"/>
              </a:ext>
            </a:extLst>
          </p:cNvPr>
          <p:cNvSpPr/>
          <p:nvPr/>
        </p:nvSpPr>
        <p:spPr>
          <a:xfrm>
            <a:off x="9586475" y="2113976"/>
            <a:ext cx="1036129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Form</a:t>
            </a:r>
          </a:p>
        </p:txBody>
      </p:sp>
      <p:sp>
        <p:nvSpPr>
          <p:cNvPr id="82" name="Rectangle : coins arrondis 41">
            <a:extLst>
              <a:ext uri="{FF2B5EF4-FFF2-40B4-BE49-F238E27FC236}">
                <a16:creationId xmlns:a16="http://schemas.microsoft.com/office/drawing/2014/main" id="{9AB3EAE5-FF66-4DD2-9BFF-431A7395AB0E}"/>
              </a:ext>
            </a:extLst>
          </p:cNvPr>
          <p:cNvSpPr/>
          <p:nvPr/>
        </p:nvSpPr>
        <p:spPr>
          <a:xfrm>
            <a:off x="9586475" y="1662341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Alert</a:t>
            </a:r>
          </a:p>
        </p:txBody>
      </p:sp>
      <p:sp>
        <p:nvSpPr>
          <p:cNvPr id="83" name="Rectangle à coins arrondis 5">
            <a:extLst>
              <a:ext uri="{FF2B5EF4-FFF2-40B4-BE49-F238E27FC236}">
                <a16:creationId xmlns:a16="http://schemas.microsoft.com/office/drawing/2014/main" id="{393E8E9B-1492-47C3-BA41-1974A717CAE7}"/>
              </a:ext>
            </a:extLst>
          </p:cNvPr>
          <p:cNvSpPr/>
          <p:nvPr/>
        </p:nvSpPr>
        <p:spPr>
          <a:xfrm>
            <a:off x="405191" y="2534379"/>
            <a:ext cx="1245109" cy="99865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React To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- Action -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- Event -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B6B38046-EF6C-42C2-BFAE-E8C989C38C00}"/>
              </a:ext>
            </a:extLst>
          </p:cNvPr>
          <p:cNvSpPr/>
          <p:nvPr/>
        </p:nvSpPr>
        <p:spPr>
          <a:xfrm>
            <a:off x="650633" y="3280354"/>
            <a:ext cx="806107" cy="2310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02B41AC8-AD16-400A-89AA-0B42ED655ED7}"/>
              </a:ext>
            </a:extLst>
          </p:cNvPr>
          <p:cNvSpPr/>
          <p:nvPr/>
        </p:nvSpPr>
        <p:spPr>
          <a:xfrm rot="10800000">
            <a:off x="4024244" y="1327331"/>
            <a:ext cx="628239" cy="34147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 : coins arrondis 66">
            <a:extLst>
              <a:ext uri="{FF2B5EF4-FFF2-40B4-BE49-F238E27FC236}">
                <a16:creationId xmlns:a16="http://schemas.microsoft.com/office/drawing/2014/main" id="{C5C4EA83-C89C-4754-8B52-BB9BECBB099D}"/>
              </a:ext>
            </a:extLst>
          </p:cNvPr>
          <p:cNvSpPr/>
          <p:nvPr/>
        </p:nvSpPr>
        <p:spPr>
          <a:xfrm>
            <a:off x="3564202" y="5085047"/>
            <a:ext cx="964716" cy="356047"/>
          </a:xfrm>
          <a:prstGeom prst="roundRect">
            <a:avLst>
              <a:gd name="adj" fmla="val 470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Touch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0265FE6-C75E-4F6E-9DFC-8827B6AB58C2}"/>
              </a:ext>
            </a:extLst>
          </p:cNvPr>
          <p:cNvSpPr/>
          <p:nvPr/>
        </p:nvSpPr>
        <p:spPr>
          <a:xfrm rot="16200000">
            <a:off x="3422892" y="4157842"/>
            <a:ext cx="306429" cy="27206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E6565331-9D44-4DBE-9112-776BAB2CF0A6}"/>
              </a:ext>
            </a:extLst>
          </p:cNvPr>
          <p:cNvSpPr/>
          <p:nvPr/>
        </p:nvSpPr>
        <p:spPr>
          <a:xfrm rot="16200000">
            <a:off x="1540868" y="3368132"/>
            <a:ext cx="1892914" cy="28792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7954169F-03C0-4ACB-89E9-42650FF979DB}"/>
              </a:ext>
            </a:extLst>
          </p:cNvPr>
          <p:cNvSpPr/>
          <p:nvPr/>
        </p:nvSpPr>
        <p:spPr>
          <a:xfrm rot="5400000">
            <a:off x="5918696" y="4196544"/>
            <a:ext cx="509826" cy="398058"/>
          </a:xfrm>
          <a:prstGeom prst="rightArrow">
            <a:avLst>
              <a:gd name="adj1" fmla="val 50000"/>
              <a:gd name="adj2" fmla="val 6009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 : coins arrondis 41">
            <a:extLst>
              <a:ext uri="{FF2B5EF4-FFF2-40B4-BE49-F238E27FC236}">
                <a16:creationId xmlns:a16="http://schemas.microsoft.com/office/drawing/2014/main" id="{1DDB0D36-88A9-4B71-ACC9-2951504189D7}"/>
              </a:ext>
            </a:extLst>
          </p:cNvPr>
          <p:cNvSpPr/>
          <p:nvPr/>
        </p:nvSpPr>
        <p:spPr>
          <a:xfrm>
            <a:off x="6532825" y="3770399"/>
            <a:ext cx="946553" cy="291280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2</a:t>
            </a:r>
          </a:p>
        </p:txBody>
      </p:sp>
      <p:sp>
        <p:nvSpPr>
          <p:cNvPr id="96" name="Rectangle : coins arrondis 41">
            <a:extLst>
              <a:ext uri="{FF2B5EF4-FFF2-40B4-BE49-F238E27FC236}">
                <a16:creationId xmlns:a16="http://schemas.microsoft.com/office/drawing/2014/main" id="{C73E1550-1AE8-408E-86BE-1ADF8DF9330D}"/>
              </a:ext>
            </a:extLst>
          </p:cNvPr>
          <p:cNvSpPr/>
          <p:nvPr/>
        </p:nvSpPr>
        <p:spPr>
          <a:xfrm>
            <a:off x="7516684" y="3393867"/>
            <a:ext cx="946553" cy="313358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3</a:t>
            </a:r>
          </a:p>
        </p:txBody>
      </p:sp>
      <p:sp>
        <p:nvSpPr>
          <p:cNvPr id="97" name="Rectangle : coins arrondis 41">
            <a:extLst>
              <a:ext uri="{FF2B5EF4-FFF2-40B4-BE49-F238E27FC236}">
                <a16:creationId xmlns:a16="http://schemas.microsoft.com/office/drawing/2014/main" id="{C5153956-D877-4FDC-A270-51971B6B5D33}"/>
              </a:ext>
            </a:extLst>
          </p:cNvPr>
          <p:cNvSpPr/>
          <p:nvPr/>
        </p:nvSpPr>
        <p:spPr>
          <a:xfrm>
            <a:off x="9715932" y="4514550"/>
            <a:ext cx="719888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98" name="Rectangle : coins arrondis 41">
            <a:extLst>
              <a:ext uri="{FF2B5EF4-FFF2-40B4-BE49-F238E27FC236}">
                <a16:creationId xmlns:a16="http://schemas.microsoft.com/office/drawing/2014/main" id="{E3EAD518-58E4-4B54-B432-F71BA87328A2}"/>
              </a:ext>
            </a:extLst>
          </p:cNvPr>
          <p:cNvSpPr/>
          <p:nvPr/>
        </p:nvSpPr>
        <p:spPr>
          <a:xfrm>
            <a:off x="7514114" y="3769173"/>
            <a:ext cx="946553" cy="291280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4</a:t>
            </a:r>
          </a:p>
        </p:txBody>
      </p:sp>
      <p:sp>
        <p:nvSpPr>
          <p:cNvPr id="99" name="Rectangle : coins arrondis 41">
            <a:extLst>
              <a:ext uri="{FF2B5EF4-FFF2-40B4-BE49-F238E27FC236}">
                <a16:creationId xmlns:a16="http://schemas.microsoft.com/office/drawing/2014/main" id="{9D1465C7-DE6A-44D2-88E0-CEDA67D05788}"/>
              </a:ext>
            </a:extLst>
          </p:cNvPr>
          <p:cNvSpPr/>
          <p:nvPr/>
        </p:nvSpPr>
        <p:spPr>
          <a:xfrm>
            <a:off x="5617453" y="3393534"/>
            <a:ext cx="850392" cy="668145"/>
          </a:xfrm>
          <a:prstGeom prst="roundRect">
            <a:avLst>
              <a:gd name="adj" fmla="val 130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LIB</a:t>
            </a:r>
          </a:p>
        </p:txBody>
      </p:sp>
      <p:sp>
        <p:nvSpPr>
          <p:cNvPr id="100" name="Rectangle à coins arrondis 5">
            <a:extLst>
              <a:ext uri="{FF2B5EF4-FFF2-40B4-BE49-F238E27FC236}">
                <a16:creationId xmlns:a16="http://schemas.microsoft.com/office/drawing/2014/main" id="{DEFFDB60-C738-4D5B-B5F9-F72D26343991}"/>
              </a:ext>
            </a:extLst>
          </p:cNvPr>
          <p:cNvSpPr>
            <a:spLocks/>
          </p:cNvSpPr>
          <p:nvPr/>
        </p:nvSpPr>
        <p:spPr>
          <a:xfrm>
            <a:off x="3007436" y="1604650"/>
            <a:ext cx="864290" cy="384089"/>
          </a:xfrm>
          <a:prstGeom prst="roundRect">
            <a:avLst>
              <a:gd name="adj" fmla="val 2255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Comp</a:t>
            </a:r>
            <a:r>
              <a:rPr lang="fr-FR" sz="1200" b="1" dirty="0"/>
              <a:t> 2</a:t>
            </a:r>
          </a:p>
        </p:txBody>
      </p:sp>
      <p:sp>
        <p:nvSpPr>
          <p:cNvPr id="101" name="Rectangle à coins arrondis 5">
            <a:extLst>
              <a:ext uri="{FF2B5EF4-FFF2-40B4-BE49-F238E27FC236}">
                <a16:creationId xmlns:a16="http://schemas.microsoft.com/office/drawing/2014/main" id="{DBE61214-8751-4FB6-9426-0187ED18827B}"/>
              </a:ext>
            </a:extLst>
          </p:cNvPr>
          <p:cNvSpPr>
            <a:spLocks/>
          </p:cNvSpPr>
          <p:nvPr/>
        </p:nvSpPr>
        <p:spPr>
          <a:xfrm>
            <a:off x="2079009" y="2025889"/>
            <a:ext cx="864290" cy="384089"/>
          </a:xfrm>
          <a:prstGeom prst="roundRect">
            <a:avLst>
              <a:gd name="adj" fmla="val 2255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Comp</a:t>
            </a:r>
            <a:r>
              <a:rPr lang="fr-FR" sz="1200" b="1" dirty="0"/>
              <a:t> 3</a:t>
            </a:r>
          </a:p>
        </p:txBody>
      </p:sp>
      <p:sp>
        <p:nvSpPr>
          <p:cNvPr id="102" name="Rectangle à coins arrondis 5">
            <a:extLst>
              <a:ext uri="{FF2B5EF4-FFF2-40B4-BE49-F238E27FC236}">
                <a16:creationId xmlns:a16="http://schemas.microsoft.com/office/drawing/2014/main" id="{57D935CB-BB63-4892-9D1A-17B718CEF881}"/>
              </a:ext>
            </a:extLst>
          </p:cNvPr>
          <p:cNvSpPr>
            <a:spLocks/>
          </p:cNvSpPr>
          <p:nvPr/>
        </p:nvSpPr>
        <p:spPr>
          <a:xfrm>
            <a:off x="3010165" y="2023548"/>
            <a:ext cx="864290" cy="384089"/>
          </a:xfrm>
          <a:prstGeom prst="roundRect">
            <a:avLst>
              <a:gd name="adj" fmla="val 2255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…</a:t>
            </a:r>
          </a:p>
        </p:txBody>
      </p:sp>
      <p:sp>
        <p:nvSpPr>
          <p:cNvPr id="76" name="Rectangle : coins arrondis 41">
            <a:extLst>
              <a:ext uri="{FF2B5EF4-FFF2-40B4-BE49-F238E27FC236}">
                <a16:creationId xmlns:a16="http://schemas.microsoft.com/office/drawing/2014/main" id="{2E07A69A-092F-4C62-9E48-F57E54351EB8}"/>
              </a:ext>
            </a:extLst>
          </p:cNvPr>
          <p:cNvSpPr/>
          <p:nvPr/>
        </p:nvSpPr>
        <p:spPr>
          <a:xfrm>
            <a:off x="8330209" y="2574027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Enum</a:t>
            </a:r>
          </a:p>
        </p:txBody>
      </p:sp>
      <p:sp>
        <p:nvSpPr>
          <p:cNvPr id="104" name="Rectangle : coins arrondis 41">
            <a:extLst>
              <a:ext uri="{FF2B5EF4-FFF2-40B4-BE49-F238E27FC236}">
                <a16:creationId xmlns:a16="http://schemas.microsoft.com/office/drawing/2014/main" id="{615497E4-44CA-4BD9-9EFB-E9AE05ADB6FD}"/>
              </a:ext>
            </a:extLst>
          </p:cNvPr>
          <p:cNvSpPr/>
          <p:nvPr/>
        </p:nvSpPr>
        <p:spPr>
          <a:xfrm>
            <a:off x="8330209" y="1692127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Shopping</a:t>
            </a:r>
          </a:p>
        </p:txBody>
      </p:sp>
    </p:spTree>
    <p:extLst>
      <p:ext uri="{BB962C8B-B14F-4D97-AF65-F5344CB8AC3E}">
        <p14:creationId xmlns:p14="http://schemas.microsoft.com/office/powerpoint/2010/main" val="427609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BF5C3AEB-243D-4257-9EB9-59C0D02B80CC}"/>
              </a:ext>
            </a:extLst>
          </p:cNvPr>
          <p:cNvSpPr/>
          <p:nvPr/>
        </p:nvSpPr>
        <p:spPr>
          <a:xfrm>
            <a:off x="2068220" y="1089215"/>
            <a:ext cx="6422637" cy="3359999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EABF467-4A7E-4B5F-BD50-4FF814A9F768}"/>
              </a:ext>
            </a:extLst>
          </p:cNvPr>
          <p:cNvSpPr/>
          <p:nvPr/>
        </p:nvSpPr>
        <p:spPr>
          <a:xfrm>
            <a:off x="2209151" y="3104344"/>
            <a:ext cx="3171249" cy="1239634"/>
          </a:xfrm>
          <a:prstGeom prst="roundRect">
            <a:avLst>
              <a:gd name="adj" fmla="val 1422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4AF9A1A-5674-461A-886C-ACD8129B9320}"/>
              </a:ext>
            </a:extLst>
          </p:cNvPr>
          <p:cNvSpPr/>
          <p:nvPr/>
        </p:nvSpPr>
        <p:spPr>
          <a:xfrm>
            <a:off x="2290931" y="3256013"/>
            <a:ext cx="1589202" cy="882411"/>
          </a:xfrm>
          <a:prstGeom prst="roundRect">
            <a:avLst>
              <a:gd name="adj" fmla="val 204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028BDD4-6122-420B-BE57-3F1E7B6B8C39}"/>
              </a:ext>
            </a:extLst>
          </p:cNvPr>
          <p:cNvSpPr/>
          <p:nvPr/>
        </p:nvSpPr>
        <p:spPr>
          <a:xfrm>
            <a:off x="4904705" y="4566851"/>
            <a:ext cx="3586152" cy="1323411"/>
          </a:xfrm>
          <a:prstGeom prst="roundRect">
            <a:avLst>
              <a:gd name="adj" fmla="val 123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z="1200"/>
              <a:pPr/>
              <a:t>9</a:t>
            </a:fld>
            <a:endParaRPr lang="fr-FR" sz="120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BACK</a:t>
            </a:r>
            <a:endParaRPr lang="en-US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772451" y="1089499"/>
            <a:ext cx="1200548" cy="4800763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">
            <a:extLst>
              <a:ext uri="{FF2B5EF4-FFF2-40B4-BE49-F238E27FC236}">
                <a16:creationId xmlns:a16="http://schemas.microsoft.com/office/drawing/2014/main" id="{64A27AEB-C95A-48E1-8975-2FCAD04EA703}"/>
              </a:ext>
            </a:extLst>
          </p:cNvPr>
          <p:cNvSpPr/>
          <p:nvPr/>
        </p:nvSpPr>
        <p:spPr>
          <a:xfrm>
            <a:off x="805250" y="3666363"/>
            <a:ext cx="1132464" cy="57035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2209151" y="1933842"/>
            <a:ext cx="3171249" cy="1052581"/>
          </a:xfrm>
          <a:prstGeom prst="roundRect">
            <a:avLst>
              <a:gd name="adj" fmla="val 176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6" name="AutoShape 4">
            <a:extLst>
              <a:ext uri="{FF2B5EF4-FFF2-40B4-BE49-F238E27FC236}">
                <a16:creationId xmlns:a16="http://schemas.microsoft.com/office/drawing/2014/main" id="{C4F0F135-E34F-4C63-BC00-E2C517E8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616" y="4733106"/>
            <a:ext cx="2431700" cy="1054458"/>
          </a:xfrm>
          <a:prstGeom prst="can">
            <a:avLst>
              <a:gd name="adj" fmla="val 814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0FABB9E-2C7B-4842-A9C0-62A0445D9C62}"/>
              </a:ext>
            </a:extLst>
          </p:cNvPr>
          <p:cNvSpPr/>
          <p:nvPr/>
        </p:nvSpPr>
        <p:spPr>
          <a:xfrm>
            <a:off x="3614112" y="2065241"/>
            <a:ext cx="647148" cy="373826"/>
          </a:xfrm>
          <a:prstGeom prst="roundRect">
            <a:avLst>
              <a:gd name="adj" fmla="val 2897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116" name="AutoShape 4">
            <a:extLst>
              <a:ext uri="{FF2B5EF4-FFF2-40B4-BE49-F238E27FC236}">
                <a16:creationId xmlns:a16="http://schemas.microsoft.com/office/drawing/2014/main" id="{DC5803D0-5103-4E9D-8BF9-F1681C19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0" y="4714327"/>
            <a:ext cx="1132464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7E0A6A5-A7CC-413D-A277-B05A7BECF8F7}"/>
              </a:ext>
            </a:extLst>
          </p:cNvPr>
          <p:cNvSpPr/>
          <p:nvPr/>
        </p:nvSpPr>
        <p:spPr>
          <a:xfrm>
            <a:off x="2307836" y="2068183"/>
            <a:ext cx="1249335" cy="373826"/>
          </a:xfrm>
          <a:prstGeom prst="roundRect">
            <a:avLst>
              <a:gd name="adj" fmla="val 306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1200" b="1" dirty="0"/>
          </a:p>
        </p:txBody>
      </p:sp>
      <p:sp>
        <p:nvSpPr>
          <p:cNvPr id="55" name="Rectangle à coins arrondis 5">
            <a:extLst>
              <a:ext uri="{FF2B5EF4-FFF2-40B4-BE49-F238E27FC236}">
                <a16:creationId xmlns:a16="http://schemas.microsoft.com/office/drawing/2014/main" id="{F1E93C05-5144-4B92-B677-AEDC23CEAFDE}"/>
              </a:ext>
            </a:extLst>
          </p:cNvPr>
          <p:cNvSpPr/>
          <p:nvPr/>
        </p:nvSpPr>
        <p:spPr>
          <a:xfrm>
            <a:off x="5968424" y="5124378"/>
            <a:ext cx="886715" cy="338614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Individu</a:t>
            </a:r>
          </a:p>
        </p:txBody>
      </p:sp>
      <p:sp>
        <p:nvSpPr>
          <p:cNvPr id="64" name="Rectangle à coins arrondis 5">
            <a:extLst>
              <a:ext uri="{FF2B5EF4-FFF2-40B4-BE49-F238E27FC236}">
                <a16:creationId xmlns:a16="http://schemas.microsoft.com/office/drawing/2014/main" id="{9CCF6078-9C08-493F-B852-52D62575B5AF}"/>
              </a:ext>
            </a:extLst>
          </p:cNvPr>
          <p:cNvSpPr>
            <a:spLocks/>
          </p:cNvSpPr>
          <p:nvPr/>
        </p:nvSpPr>
        <p:spPr>
          <a:xfrm>
            <a:off x="2413491" y="3748258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</a:p>
        </p:txBody>
      </p:sp>
      <p:sp>
        <p:nvSpPr>
          <p:cNvPr id="56" name="Rectangle à coins arrondis 5">
            <a:extLst>
              <a:ext uri="{FF2B5EF4-FFF2-40B4-BE49-F238E27FC236}">
                <a16:creationId xmlns:a16="http://schemas.microsoft.com/office/drawing/2014/main" id="{2B121631-34A7-428A-BFEA-E35803266460}"/>
              </a:ext>
            </a:extLst>
          </p:cNvPr>
          <p:cNvSpPr/>
          <p:nvPr/>
        </p:nvSpPr>
        <p:spPr>
          <a:xfrm>
            <a:off x="6893128" y="5134429"/>
            <a:ext cx="863993" cy="338614"/>
          </a:xfrm>
          <a:prstGeom prst="roundRect">
            <a:avLst>
              <a:gd name="adj" fmla="val 3184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Compte</a:t>
            </a:r>
          </a:p>
        </p:txBody>
      </p:sp>
      <p:sp>
        <p:nvSpPr>
          <p:cNvPr id="57" name="Rectangle à coins arrondis 5">
            <a:extLst>
              <a:ext uri="{FF2B5EF4-FFF2-40B4-BE49-F238E27FC236}">
                <a16:creationId xmlns:a16="http://schemas.microsoft.com/office/drawing/2014/main" id="{0420ED67-8A56-41BB-B72C-BB468D270DC6}"/>
              </a:ext>
            </a:extLst>
          </p:cNvPr>
          <p:cNvSpPr>
            <a:spLocks/>
          </p:cNvSpPr>
          <p:nvPr/>
        </p:nvSpPr>
        <p:spPr>
          <a:xfrm>
            <a:off x="2376834" y="3385153"/>
            <a:ext cx="1402816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900" b="1" dirty="0"/>
          </a:p>
        </p:txBody>
      </p:sp>
      <p:sp>
        <p:nvSpPr>
          <p:cNvPr id="83" name="Rectangle : coins arrondis 68">
            <a:extLst>
              <a:ext uri="{FF2B5EF4-FFF2-40B4-BE49-F238E27FC236}">
                <a16:creationId xmlns:a16="http://schemas.microsoft.com/office/drawing/2014/main" id="{6FB8528E-861E-470E-BD28-E77F189C9C38}"/>
              </a:ext>
            </a:extLst>
          </p:cNvPr>
          <p:cNvSpPr/>
          <p:nvPr/>
        </p:nvSpPr>
        <p:spPr>
          <a:xfrm>
            <a:off x="2297704" y="2809950"/>
            <a:ext cx="1652953" cy="365126"/>
          </a:xfrm>
          <a:prstGeom prst="roundRect">
            <a:avLst>
              <a:gd name="adj" fmla="val 25804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AutoMapper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4" name="Rectangle : coins arrondis 68">
            <a:extLst>
              <a:ext uri="{FF2B5EF4-FFF2-40B4-BE49-F238E27FC236}">
                <a16:creationId xmlns:a16="http://schemas.microsoft.com/office/drawing/2014/main" id="{6E7D0746-EB39-46B7-84AD-70BE28E7C134}"/>
              </a:ext>
            </a:extLst>
          </p:cNvPr>
          <p:cNvSpPr/>
          <p:nvPr/>
        </p:nvSpPr>
        <p:spPr>
          <a:xfrm>
            <a:off x="5521331" y="1933843"/>
            <a:ext cx="2818801" cy="2015508"/>
          </a:xfrm>
          <a:prstGeom prst="roundRect">
            <a:avLst>
              <a:gd name="adj" fmla="val 82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6" name="Rectangle à coins arrondis 5">
            <a:extLst>
              <a:ext uri="{FF2B5EF4-FFF2-40B4-BE49-F238E27FC236}">
                <a16:creationId xmlns:a16="http://schemas.microsoft.com/office/drawing/2014/main" id="{4A3169AE-7B59-4400-84CD-7FCFF74366BB}"/>
              </a:ext>
            </a:extLst>
          </p:cNvPr>
          <p:cNvSpPr>
            <a:spLocks/>
          </p:cNvSpPr>
          <p:nvPr/>
        </p:nvSpPr>
        <p:spPr>
          <a:xfrm>
            <a:off x="5663032" y="2207246"/>
            <a:ext cx="1288042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900" b="1" dirty="0"/>
          </a:p>
        </p:txBody>
      </p:sp>
      <p:sp>
        <p:nvSpPr>
          <p:cNvPr id="87" name="Rectangle à coins arrondis 5">
            <a:extLst>
              <a:ext uri="{FF2B5EF4-FFF2-40B4-BE49-F238E27FC236}">
                <a16:creationId xmlns:a16="http://schemas.microsoft.com/office/drawing/2014/main" id="{F046C170-3753-4623-A40A-B0354CF46E81}"/>
              </a:ext>
            </a:extLst>
          </p:cNvPr>
          <p:cNvSpPr>
            <a:spLocks/>
          </p:cNvSpPr>
          <p:nvPr/>
        </p:nvSpPr>
        <p:spPr>
          <a:xfrm>
            <a:off x="7008015" y="2207247"/>
            <a:ext cx="752007" cy="312136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  <a:endParaRPr lang="fr-FR" sz="900" b="1" dirty="0"/>
          </a:p>
        </p:txBody>
      </p:sp>
      <p:sp>
        <p:nvSpPr>
          <p:cNvPr id="88" name="Rectangle à coins arrondis 5">
            <a:extLst>
              <a:ext uri="{FF2B5EF4-FFF2-40B4-BE49-F238E27FC236}">
                <a16:creationId xmlns:a16="http://schemas.microsoft.com/office/drawing/2014/main" id="{4D11500D-3EE5-4317-90EE-5C91FF38C0AA}"/>
              </a:ext>
            </a:extLst>
          </p:cNvPr>
          <p:cNvSpPr>
            <a:spLocks/>
          </p:cNvSpPr>
          <p:nvPr/>
        </p:nvSpPr>
        <p:spPr>
          <a:xfrm>
            <a:off x="6808359" y="2620218"/>
            <a:ext cx="752007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900" b="1" dirty="0"/>
          </a:p>
        </p:txBody>
      </p:sp>
      <p:sp>
        <p:nvSpPr>
          <p:cNvPr id="89" name="Rectangle à coins arrondis 5">
            <a:extLst>
              <a:ext uri="{FF2B5EF4-FFF2-40B4-BE49-F238E27FC236}">
                <a16:creationId xmlns:a16="http://schemas.microsoft.com/office/drawing/2014/main" id="{73B5C310-2B65-4E33-9AD1-297B92264931}"/>
              </a:ext>
            </a:extLst>
          </p:cNvPr>
          <p:cNvSpPr>
            <a:spLocks/>
          </p:cNvSpPr>
          <p:nvPr/>
        </p:nvSpPr>
        <p:spPr>
          <a:xfrm>
            <a:off x="5673224" y="2613891"/>
            <a:ext cx="983242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TreeNode</a:t>
            </a:r>
            <a:endParaRPr lang="fr-FR" sz="900" b="1" dirty="0"/>
          </a:p>
        </p:txBody>
      </p:sp>
      <p:sp>
        <p:nvSpPr>
          <p:cNvPr id="90" name="Rectangle à coins arrondis 5">
            <a:extLst>
              <a:ext uri="{FF2B5EF4-FFF2-40B4-BE49-F238E27FC236}">
                <a16:creationId xmlns:a16="http://schemas.microsoft.com/office/drawing/2014/main" id="{947F80B7-BA77-40A9-B230-5589B35756B6}"/>
              </a:ext>
            </a:extLst>
          </p:cNvPr>
          <p:cNvSpPr>
            <a:spLocks/>
          </p:cNvSpPr>
          <p:nvPr/>
        </p:nvSpPr>
        <p:spPr>
          <a:xfrm>
            <a:off x="3961238" y="3313179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A4D5044-DF1A-424D-887C-ED2299CB5ADF}"/>
              </a:ext>
            </a:extLst>
          </p:cNvPr>
          <p:cNvSpPr/>
          <p:nvPr/>
        </p:nvSpPr>
        <p:spPr>
          <a:xfrm>
            <a:off x="5720978" y="2993469"/>
            <a:ext cx="1172150" cy="304800"/>
          </a:xfrm>
          <a:prstGeom prst="roundRect">
            <a:avLst>
              <a:gd name="adj" fmla="val 34645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/>
              <a:t>Exception</a:t>
            </a:r>
            <a:endParaRPr lang="fr-FR" sz="1200" b="1" dirty="0"/>
          </a:p>
        </p:txBody>
      </p:sp>
      <p:sp>
        <p:nvSpPr>
          <p:cNvPr id="32" name="Rectangle : coins arrondis 64">
            <a:extLst>
              <a:ext uri="{FF2B5EF4-FFF2-40B4-BE49-F238E27FC236}">
                <a16:creationId xmlns:a16="http://schemas.microsoft.com/office/drawing/2014/main" id="{7E2B2385-02CD-48E7-B3C3-C3FA85CAA066}"/>
              </a:ext>
            </a:extLst>
          </p:cNvPr>
          <p:cNvSpPr/>
          <p:nvPr/>
        </p:nvSpPr>
        <p:spPr>
          <a:xfrm>
            <a:off x="2209150" y="1206853"/>
            <a:ext cx="6130981" cy="542221"/>
          </a:xfrm>
          <a:prstGeom prst="roundRect">
            <a:avLst>
              <a:gd name="adj" fmla="val 29051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b="1">
                <a:solidFill>
                  <a:schemeClr val="bg1"/>
                </a:solidFill>
              </a:rPr>
              <a:t>MiddleWare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0" name="Rectangle : coins arrondis 68">
            <a:extLst>
              <a:ext uri="{FF2B5EF4-FFF2-40B4-BE49-F238E27FC236}">
                <a16:creationId xmlns:a16="http://schemas.microsoft.com/office/drawing/2014/main" id="{CD754907-0135-43CB-B389-DE23F08FE86D}"/>
              </a:ext>
            </a:extLst>
          </p:cNvPr>
          <p:cNvSpPr/>
          <p:nvPr/>
        </p:nvSpPr>
        <p:spPr>
          <a:xfrm>
            <a:off x="3599687" y="1312017"/>
            <a:ext cx="976402" cy="337276"/>
          </a:xfrm>
          <a:prstGeom prst="roundRect">
            <a:avLst>
              <a:gd name="adj" fmla="val 3166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JWT</a:t>
            </a:r>
          </a:p>
        </p:txBody>
      </p:sp>
      <p:sp>
        <p:nvSpPr>
          <p:cNvPr id="82" name="Rectangle : coins arrondis 68">
            <a:extLst>
              <a:ext uri="{FF2B5EF4-FFF2-40B4-BE49-F238E27FC236}">
                <a16:creationId xmlns:a16="http://schemas.microsoft.com/office/drawing/2014/main" id="{72CEB373-5047-4FA5-8AD5-BF23B5CD2B30}"/>
              </a:ext>
            </a:extLst>
          </p:cNvPr>
          <p:cNvSpPr/>
          <p:nvPr/>
        </p:nvSpPr>
        <p:spPr>
          <a:xfrm>
            <a:off x="2300066" y="1309407"/>
            <a:ext cx="1185759" cy="339885"/>
          </a:xfrm>
          <a:prstGeom prst="roundRect">
            <a:avLst>
              <a:gd name="adj" fmla="val 30631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RoleMngt</a:t>
            </a:r>
            <a:endParaRPr lang="fr-FR" sz="1200" b="1" dirty="0"/>
          </a:p>
        </p:txBody>
      </p:sp>
      <p:sp>
        <p:nvSpPr>
          <p:cNvPr id="33" name="Rectangle : coins arrondis 9">
            <a:extLst>
              <a:ext uri="{FF2B5EF4-FFF2-40B4-BE49-F238E27FC236}">
                <a16:creationId xmlns:a16="http://schemas.microsoft.com/office/drawing/2014/main" id="{1171D4AF-0E1F-4F5E-A14D-371B794029F8}"/>
              </a:ext>
            </a:extLst>
          </p:cNvPr>
          <p:cNvSpPr/>
          <p:nvPr/>
        </p:nvSpPr>
        <p:spPr>
          <a:xfrm>
            <a:off x="2068220" y="4566851"/>
            <a:ext cx="2695555" cy="1323411"/>
          </a:xfrm>
          <a:prstGeom prst="roundRect">
            <a:avLst>
              <a:gd name="adj" fmla="val 10641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Tier Service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CC40C173-584A-4C8B-B297-DEF3183DE66C}"/>
              </a:ext>
            </a:extLst>
          </p:cNvPr>
          <p:cNvSpPr/>
          <p:nvPr/>
        </p:nvSpPr>
        <p:spPr>
          <a:xfrm>
            <a:off x="2290931" y="4633982"/>
            <a:ext cx="2296704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WSMail</a:t>
            </a:r>
            <a:r>
              <a:rPr lang="fr-FR" sz="1400" b="1" dirty="0"/>
              <a:t> – </a:t>
            </a:r>
            <a:r>
              <a:rPr lang="fr-FR" sz="1400" b="1" dirty="0" err="1"/>
              <a:t>Sending</a:t>
            </a:r>
            <a:r>
              <a:rPr lang="fr-FR" sz="1400" b="1" dirty="0"/>
              <a:t> Blue</a:t>
            </a:r>
          </a:p>
        </p:txBody>
      </p:sp>
      <p:sp>
        <p:nvSpPr>
          <p:cNvPr id="36" name="Rectangle : coins arrondis 9">
            <a:extLst>
              <a:ext uri="{FF2B5EF4-FFF2-40B4-BE49-F238E27FC236}">
                <a16:creationId xmlns:a16="http://schemas.microsoft.com/office/drawing/2014/main" id="{42E7365B-9CD4-40ED-8CF4-66E2F74894BF}"/>
              </a:ext>
            </a:extLst>
          </p:cNvPr>
          <p:cNvSpPr/>
          <p:nvPr/>
        </p:nvSpPr>
        <p:spPr>
          <a:xfrm>
            <a:off x="2290931" y="5089746"/>
            <a:ext cx="2296704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Map – N/A</a:t>
            </a:r>
          </a:p>
        </p:txBody>
      </p:sp>
      <p:sp>
        <p:nvSpPr>
          <p:cNvPr id="37" name="Rectangle : coins arrondis 9">
            <a:extLst>
              <a:ext uri="{FF2B5EF4-FFF2-40B4-BE49-F238E27FC236}">
                <a16:creationId xmlns:a16="http://schemas.microsoft.com/office/drawing/2014/main" id="{2931416B-76ED-4E5F-B73D-462A34A6F168}"/>
              </a:ext>
            </a:extLst>
          </p:cNvPr>
          <p:cNvSpPr/>
          <p:nvPr/>
        </p:nvSpPr>
        <p:spPr>
          <a:xfrm>
            <a:off x="8631787" y="1089215"/>
            <a:ext cx="2648986" cy="4800763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Batch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8E4E-9276-4632-9248-C401738232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Execution Flow</a:t>
            </a:r>
          </a:p>
        </p:txBody>
      </p:sp>
    </p:spTree>
    <p:extLst>
      <p:ext uri="{BB962C8B-B14F-4D97-AF65-F5344CB8AC3E}">
        <p14:creationId xmlns:p14="http://schemas.microsoft.com/office/powerpoint/2010/main" val="3136548371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15146</TotalTime>
  <Words>378</Words>
  <Application>Microsoft Office PowerPoint</Application>
  <PresentationFormat>Widescreen</PresentationFormat>
  <Paragraphs>190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Architecture</vt:lpstr>
      <vt:lpstr>Sommaire</vt:lpstr>
      <vt:lpstr>Architecture Logicielle Physique</vt:lpstr>
      <vt:lpstr>Software Component</vt:lpstr>
      <vt:lpstr>Software Architecture</vt:lpstr>
      <vt:lpstr>Physical Architecture (PROD)</vt:lpstr>
      <vt:lpstr>Execution Flow FRONT BACK</vt:lpstr>
      <vt:lpstr>FRONT</vt:lpstr>
      <vt:lpstr>BACK</vt:lpstr>
      <vt:lpstr>Components Api Batch Tier Service</vt:lpstr>
      <vt:lpstr>Liste complète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Humaine</dc:title>
  <dc:creator>Kevin GELLENONCOURT</dc:creator>
  <cp:lastModifiedBy>Kévin Gellenoncourt</cp:lastModifiedBy>
  <cp:revision>1480</cp:revision>
  <dcterms:created xsi:type="dcterms:W3CDTF">2021-05-30T21:09:19Z</dcterms:created>
  <dcterms:modified xsi:type="dcterms:W3CDTF">2022-04-25T20:28:43Z</dcterms:modified>
</cp:coreProperties>
</file>