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687_84D69D2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1706" r:id="rId4"/>
    <p:sldId id="1721" r:id="rId5"/>
    <p:sldId id="1671" r:id="rId6"/>
    <p:sldId id="1691" r:id="rId7"/>
    <p:sldId id="1730" r:id="rId8"/>
    <p:sldId id="1725" r:id="rId9"/>
    <p:sldId id="1684" r:id="rId10"/>
    <p:sldId id="1724" r:id="rId11"/>
    <p:sldId id="1728" r:id="rId12"/>
    <p:sldId id="1727" r:id="rId13"/>
    <p:sldId id="1670" r:id="rId14"/>
    <p:sldId id="172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687_84D69D2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865F6C-6F76-4ECA-9445-E1C8C2CE377D}" authorId="{FD341820-5CC1-30A7-C59F-9FF8CBD05A90}" created="2022-03-24T13:17:37.3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28657441" sldId="1671"/>
      <ac:spMk id="15" creationId="{491043F8-2A90-46F9-A241-9819033DB5D2}"/>
      <ac:txMk cp="22" len="13">
        <ac:context len="53" hash="3127574944"/>
      </ac:txMk>
    </ac:txMkLst>
    <p188:pos x="3590341" y="609575"/>
    <p188:txBody>
      <a:bodyPr/>
      <a:lstStyle/>
      <a:p>
        <a:r>
          <a:rPr lang="en-GB"/>
          <a:t>CrystalReport (SAP) -&gt; permet de gérer das tableaux dans le fichier PDF
Power PDF 
- Permet de définir un template PDF est d'y injecté des datas
- Ne gère pas les tableaux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Designed By -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Designed</a:t>
            </a:r>
            <a:r>
              <a:rPr lang="fr-FR" dirty="0"/>
              <a:t> By -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Designed By -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-forms.readthedocs.io/en/master/" TargetMode="External"/><Relationship Id="rId2" Type="http://schemas.microsoft.com/office/2018/10/relationships/comments" Target="../comments/modernComment_687_84D69D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ngrx-entity-relationship.sudo.eu/" TargetMode="External"/><Relationship Id="rId4" Type="http://schemas.openxmlformats.org/officeDocument/2006/relationships/hyperlink" Target="https://material.angular.io/components/categor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security/samesite?view=aspnetcore-6.0" TargetMode="External"/><Relationship Id="rId2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STD </a:t>
            </a:r>
            <a:r>
              <a:rPr lang="fr-FR" sz="4800" b="1" dirty="0"/>
              <a:t>–</a:t>
            </a:r>
            <a:r>
              <a:rPr lang="fr-FR" dirty="0"/>
              <a:t> BACK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6267878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</a:t>
            </a:r>
            <a:r>
              <a:rPr lang="fr-FR" sz="2400" dirty="0" err="1"/>
              <a:t>NetCore</a:t>
            </a:r>
            <a:r>
              <a:rPr lang="fr-FR" sz="2400" dirty="0"/>
              <a:t> /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framework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Développement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</a:t>
            </a:r>
            <a:r>
              <a:rPr lang="fr-FR" sz="1600" b="0" dirty="0" err="1"/>
              <a:t>ts</a:t>
            </a:r>
            <a:r>
              <a:rPr lang="fr-FR" sz="1600" b="0" dirty="0"/>
              <a:t> (Ex: )</a:t>
            </a:r>
            <a:br>
              <a:rPr lang="fr-FR" sz="16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</a:br>
            <a:endParaRPr lang="fr-FR" sz="16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fr-FR" dirty="0"/>
              <a:t>Module</a:t>
            </a:r>
          </a:p>
          <a:p>
            <a:pPr marL="360000" lvl="1" indent="-288000"/>
            <a:r>
              <a:rPr lang="fr-FR" sz="1600" b="0" dirty="0"/>
              <a:t>Alias : Préfixé par « @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/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 err="1"/>
              <a:t>Private</a:t>
            </a:r>
            <a:r>
              <a:rPr lang="fr-FR" sz="1600" b="0" dirty="0"/>
              <a:t>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@env, @enum, @material,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@conf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B04C9580-AB14-4DB6-A237-F1118D3E8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Annotation</a:t>
            </a:r>
          </a:p>
          <a:p>
            <a:pPr marL="360000" lvl="1" indent="-288000"/>
            <a:r>
              <a:rPr lang="fr-FR" dirty="0"/>
              <a:t>TODO </a:t>
            </a:r>
            <a:r>
              <a:rPr lang="fr-FR" sz="1600" b="0" dirty="0"/>
              <a:t>: Code à </a:t>
            </a:r>
            <a:r>
              <a:rPr lang="fr-FR" sz="1600" b="0" dirty="0" err="1"/>
              <a:t>re-travailler</a:t>
            </a:r>
            <a:endParaRPr lang="fr-FR" sz="1600" b="0" dirty="0"/>
          </a:p>
          <a:p>
            <a:pPr marL="360000" lvl="1" indent="-288000"/>
            <a:r>
              <a:rPr lang="fr-FR" dirty="0"/>
              <a:t>TO_CONF </a:t>
            </a:r>
            <a:r>
              <a:rPr lang="fr-FR" sz="1600" b="0" dirty="0"/>
              <a:t>: Codes à adapter selon le besoin</a:t>
            </a:r>
          </a:p>
          <a:p>
            <a:pPr marL="432000" lvl="3" indent="-288000"/>
            <a:endParaRPr lang="fr-FR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</a:t>
            </a:r>
            <a:r>
              <a:rPr lang="en-US" dirty="0" err="1"/>
              <a:t>d’ensemble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Développement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3331A9-7529-4EB2-A80F-E9E499DDF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WSDL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GB" dirty="0"/>
              <a:t>Organisation du Code </a:t>
            </a:r>
            <a:r>
              <a:rPr lang="en-GB" sz="1600" b="0" dirty="0">
                <a:solidFill>
                  <a:schemeClr val="tx2"/>
                </a:solidFill>
              </a:rPr>
              <a:t>(</a:t>
            </a:r>
            <a:r>
              <a:rPr lang="en-GB" sz="1600" b="0" dirty="0" err="1">
                <a:solidFill>
                  <a:schemeClr val="tx2"/>
                </a:solidFill>
              </a:rPr>
              <a:t>Règle</a:t>
            </a:r>
            <a:r>
              <a:rPr lang="en-GB" sz="1600" b="0" dirty="0">
                <a:solidFill>
                  <a:schemeClr val="tx2"/>
                </a:solidFill>
              </a:rPr>
              <a:t> métier / Appel Technique)</a:t>
            </a:r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r>
              <a:rPr lang="en-GB" dirty="0"/>
              <a:t>Exception </a:t>
            </a:r>
            <a:r>
              <a:rPr lang="en-GB" sz="1400" b="0" dirty="0">
                <a:solidFill>
                  <a:schemeClr val="tx2"/>
                </a:solidFill>
              </a:rPr>
              <a:t>(</a:t>
            </a:r>
            <a:r>
              <a:rPr lang="fr-FR" sz="1400" b="0" dirty="0">
                <a:solidFill>
                  <a:schemeClr val="tx2"/>
                </a:solidFill>
              </a:rPr>
              <a:t>Translator qui écoute toutes les couches)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r>
              <a:rPr lang="en-GB" dirty="0"/>
              <a:t>Transaction</a:t>
            </a:r>
          </a:p>
          <a:p>
            <a:pPr lvl="1"/>
            <a:r>
              <a:rPr lang="en-GB" dirty="0"/>
              <a:t>Utiliser “Using”</a:t>
            </a:r>
          </a:p>
          <a:p>
            <a:pPr lvl="1"/>
            <a:r>
              <a:rPr lang="en-GB" sz="1600" b="0" dirty="0"/>
              <a:t>Annotation @transaction</a:t>
            </a:r>
          </a:p>
          <a:p>
            <a:pPr lvl="1"/>
            <a:r>
              <a:rPr lang="en-GB" sz="1600" b="0" dirty="0"/>
              <a:t>Gérée par le framework ?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SQL / LINQ</a:t>
            </a:r>
          </a:p>
          <a:p>
            <a:pPr lvl="1"/>
            <a:r>
              <a:rPr lang="fr-FR" dirty="0" err="1"/>
              <a:t>Database</a:t>
            </a:r>
            <a:r>
              <a:rPr lang="fr-FR" dirty="0"/>
              <a:t>, table</a:t>
            </a:r>
            <a:r>
              <a:rPr lang="fr-FR"/>
              <a:t>, requête, donnée, index</a:t>
            </a:r>
            <a:endParaRPr lang="fr-FR" dirty="0"/>
          </a:p>
          <a:p>
            <a:pPr lvl="1"/>
            <a:r>
              <a:rPr lang="fr-FR" dirty="0"/>
              <a:t>Select,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,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OrderBy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Annexe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/ SQL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13207B3-8CFB-44C9-9437-B6F8A8551C49}"/>
              </a:ext>
            </a:extLst>
          </p:cNvPr>
          <p:cNvSpPr txBox="1">
            <a:spLocks/>
          </p:cNvSpPr>
          <p:nvPr/>
        </p:nvSpPr>
        <p:spPr>
          <a:xfrm>
            <a:off x="838199" y="3119302"/>
            <a:ext cx="5144311" cy="2859300"/>
          </a:xfrm>
          <a:prstGeom prst="roundRect">
            <a:avLst>
              <a:gd name="adj" fmla="val 846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?</a:t>
            </a:r>
          </a:p>
          <a:p>
            <a:pPr lvl="1"/>
            <a:r>
              <a:rPr lang="fr-FR" dirty="0"/>
              <a:t>Bonjour</a:t>
            </a:r>
          </a:p>
          <a:p>
            <a:pPr marL="288000" lvl="1" indent="0">
              <a:buNone/>
            </a:pPr>
            <a:endParaRPr lang="fr-FR" b="0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C#</a:t>
            </a:r>
          </a:p>
          <a:p>
            <a:pPr lvl="1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lvl="1"/>
            <a:r>
              <a:rPr lang="fr-FR" dirty="0"/>
              <a:t>Class, propriété &amp; fonction</a:t>
            </a:r>
          </a:p>
          <a:p>
            <a:pPr lvl="1"/>
            <a:r>
              <a:rPr lang="fr-FR" dirty="0"/>
              <a:t>Interface &amp; Héritage</a:t>
            </a:r>
          </a:p>
          <a:p>
            <a:pPr lvl="1"/>
            <a:r>
              <a:rPr lang="fr-FR" dirty="0"/>
              <a:t>Public / privée</a:t>
            </a:r>
          </a:p>
          <a:p>
            <a:pPr lvl="1"/>
            <a:r>
              <a:rPr lang="fr-FR" dirty="0" err="1"/>
              <a:t>Modifiers</a:t>
            </a:r>
            <a:r>
              <a:rPr lang="fr-FR" dirty="0"/>
              <a:t> (</a:t>
            </a:r>
            <a:r>
              <a:rPr lang="fr-FR" dirty="0" err="1"/>
              <a:t>readonly</a:t>
            </a:r>
            <a:r>
              <a:rPr lang="fr-FR" dirty="0"/>
              <a:t>, </a:t>
            </a:r>
            <a:r>
              <a:rPr lang="fr-FR" dirty="0" err="1"/>
              <a:t>optionnal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Module</a:t>
            </a:r>
          </a:p>
          <a:p>
            <a:pPr lvl="1"/>
            <a:r>
              <a:rPr lang="fr-FR" dirty="0" err="1"/>
              <a:t>Decorator</a:t>
            </a:r>
            <a:r>
              <a:rPr lang="fr-FR" dirty="0"/>
              <a:t> (~Annotation de classe)</a:t>
            </a:r>
          </a:p>
          <a:p>
            <a:pPr lvl="1"/>
            <a:r>
              <a:rPr lang="fr-FR" dirty="0" err="1"/>
              <a:t>Refléxion</a:t>
            </a:r>
            <a:r>
              <a:rPr lang="fr-FR" dirty="0"/>
              <a:t> / Introspection</a:t>
            </a:r>
          </a:p>
          <a:p>
            <a:pPr lvl="1"/>
            <a:r>
              <a:rPr lang="fr-FR" dirty="0" err="1"/>
              <a:t>Multi-threading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Cycle de Vie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Développement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 – Base Technique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2555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Technologie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964786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Base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 err="1">
                <a:solidFill>
                  <a:schemeClr val="tx2"/>
                </a:solidFill>
              </a:rPr>
              <a:t>Packet</a:t>
            </a:r>
            <a:r>
              <a:rPr lang="fr-FR" sz="1800" dirty="0">
                <a:solidFill>
                  <a:schemeClr val="tx2"/>
                </a:solidFill>
              </a:rPr>
              <a:t> Mngt : </a:t>
            </a:r>
            <a:r>
              <a:rPr lang="fr-FR" sz="1800" b="0" dirty="0" err="1">
                <a:solidFill>
                  <a:schemeClr val="bg1">
                    <a:lumMod val="65000"/>
                  </a:schemeClr>
                </a:solidFill>
              </a:rPr>
              <a:t>nuget</a:t>
            </a:r>
            <a:endParaRPr lang="fr-FR" sz="1800" b="0" dirty="0">
              <a:solidFill>
                <a:schemeClr val="bg1">
                  <a:lumMod val="6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 :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C#, SQL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2448065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Cycle de Vie</a:t>
            </a:r>
          </a:p>
          <a:p>
            <a:r>
              <a:rPr lang="fr-FR" sz="2000" dirty="0">
                <a:solidFill>
                  <a:schemeClr val="tx2"/>
                </a:solidFill>
              </a:rPr>
              <a:t>Dev :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</a:rPr>
              <a:t>Visual Studio Code</a:t>
            </a:r>
          </a:p>
          <a:p>
            <a:r>
              <a:rPr lang="fr-FR" sz="2000" dirty="0">
                <a:solidFill>
                  <a:schemeClr val="tx2"/>
                </a:solidFill>
              </a:rPr>
              <a:t>Unit Test :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2000" dirty="0">
                <a:solidFill>
                  <a:schemeClr val="tx2"/>
                </a:solidFill>
              </a:rPr>
              <a:t>System Test :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2000" dirty="0">
                <a:solidFill>
                  <a:schemeClr val="tx2"/>
                </a:solidFill>
              </a:rPr>
              <a:t>Code Quality : </a:t>
            </a:r>
            <a:r>
              <a:rPr lang="fr-FR" sz="20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2000" dirty="0">
                <a:solidFill>
                  <a:schemeClr val="tx2"/>
                </a:solidFill>
              </a:rPr>
              <a:t>Host : </a:t>
            </a: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3207362"/>
            <a:ext cx="5144311" cy="276923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Architecture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Framework :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fr-FR" sz="1800" b="0" dirty="0" err="1">
                <a:solidFill>
                  <a:schemeClr val="bg1">
                    <a:lumMod val="65000"/>
                  </a:schemeClr>
                </a:solidFill>
              </a:rPr>
              <a:t>NetCore</a:t>
            </a:r>
            <a:endParaRPr lang="fr-FR" sz="1800" b="0" dirty="0">
              <a:solidFill>
                <a:schemeClr val="bg1">
                  <a:lumMod val="6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>
                <a:solidFill>
                  <a:schemeClr val="tx2"/>
                </a:solidFill>
              </a:rPr>
              <a:t>FRT / BCK </a:t>
            </a:r>
            <a:r>
              <a:rPr lang="fr-FR" sz="1800" dirty="0">
                <a:solidFill>
                  <a:schemeClr val="tx2"/>
                </a:solidFill>
              </a:rPr>
              <a:t>: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b="0" dirty="0">
                <a:solidFill>
                  <a:schemeClr val="tx2"/>
                </a:solidFill>
                <a:cs typeface="Arial"/>
              </a:rPr>
              <a:t>/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 : </a:t>
            </a:r>
            <a:r>
              <a:rPr lang="fr-FR" sz="1800" b="0" dirty="0" err="1">
                <a:solidFill>
                  <a:schemeClr val="bg1">
                    <a:lumMod val="65000"/>
                  </a:schemeClr>
                </a:solidFill>
              </a:rPr>
              <a:t>Entity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Framework (LINQ)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 err="1">
                <a:solidFill>
                  <a:schemeClr val="tx2"/>
                </a:solidFill>
              </a:rPr>
              <a:t>Database</a:t>
            </a: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3695516"/>
            <a:ext cx="5144311" cy="2281078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Example</a:t>
            </a:r>
          </a:p>
          <a:p>
            <a:r>
              <a:rPr lang="fr-FR" dirty="0">
                <a:solidFill>
                  <a:schemeClr val="tx2"/>
                </a:solidFill>
              </a:rPr>
              <a:t>Dev : </a:t>
            </a:r>
            <a:r>
              <a:rPr lang="fr-FR" b="0" dirty="0">
                <a:solidFill>
                  <a:schemeClr val="bg1">
                    <a:lumMod val="65000"/>
                  </a:schemeClr>
                </a:solidFill>
              </a:rPr>
              <a:t>voir ici</a:t>
            </a:r>
            <a:r>
              <a:rPr lang="fr-FR" dirty="0">
                <a:solidFill>
                  <a:schemeClr val="tx2"/>
                </a:solidFill>
              </a:rPr>
              <a:t> </a:t>
            </a:r>
            <a:endParaRPr lang="fr-FR" b="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48F2AA-B3EC-4DDE-AA28-4C22B8C7F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06E1A-FCF6-4062-94ED-66FEB03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EEC453-90F3-412A-850B-AC87571941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Technologie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814E0-AD31-4115-974C-C4E3EA5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/ Package </a:t>
            </a:r>
            <a:r>
              <a:rPr lang="en-US" sz="2800" i="1" dirty="0"/>
              <a:t>(See « </a:t>
            </a:r>
            <a:r>
              <a:rPr lang="en-US" sz="2800" i="1" dirty="0" err="1"/>
              <a:t>webapi.csproj</a:t>
            </a:r>
            <a:r>
              <a:rPr lang="en-US" sz="2800" i="1" dirty="0"/>
              <a:t> »)</a:t>
            </a:r>
            <a:endParaRPr lang="en-US" i="1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CEFFB54-53C0-425E-AFB6-6BE7A4DDC8F9}"/>
              </a:ext>
            </a:extLst>
          </p:cNvPr>
          <p:cNvSpPr txBox="1">
            <a:spLocks/>
          </p:cNvSpPr>
          <p:nvPr/>
        </p:nvSpPr>
        <p:spPr>
          <a:xfrm>
            <a:off x="6136463" y="1089846"/>
            <a:ext cx="5144311" cy="2206013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automapper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entityFrameworkCore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(DEV Only)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B26AF611-A1BF-40B9-BD96-898F521C2239}"/>
              </a:ext>
            </a:extLst>
          </p:cNvPr>
          <p:cNvSpPr txBox="1">
            <a:spLocks/>
          </p:cNvSpPr>
          <p:nvPr/>
        </p:nvSpPr>
        <p:spPr>
          <a:xfrm>
            <a:off x="3277844" y="5362033"/>
            <a:ext cx="2521073" cy="1351109"/>
          </a:xfrm>
          <a:prstGeom prst="roundRect">
            <a:avLst>
              <a:gd name="adj" fmla="val 8161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Légende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Intégré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Majeur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4"/>
              </a:rPr>
              <a:t>package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 creuser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DA89709-D93A-42A4-B5F4-5AAF59CCDF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411554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.</a:t>
            </a:r>
            <a:r>
              <a:rPr lang="fr-FR" dirty="0" err="1"/>
              <a:t>NetCore</a:t>
            </a:r>
            <a:endParaRPr lang="fr-FR" b="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2000" dirty="0">
                <a:solidFill>
                  <a:schemeClr val="tx2"/>
                </a:solidFill>
              </a:rPr>
              <a:t>@angular/common =&gt; http</a:t>
            </a:r>
          </a:p>
          <a:p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91043F8-2A90-46F9-A241-9819033DB5D2}"/>
              </a:ext>
            </a:extLst>
          </p:cNvPr>
          <p:cNvSpPr txBox="1">
            <a:spLocks/>
          </p:cNvSpPr>
          <p:nvPr/>
        </p:nvSpPr>
        <p:spPr>
          <a:xfrm>
            <a:off x="6136463" y="3409766"/>
            <a:ext cx="5144311" cy="2206013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Generation </a:t>
            </a:r>
            <a:r>
              <a:rPr lang="en-GB" sz="1600" dirty="0">
                <a:solidFill>
                  <a:schemeClr val="tx2"/>
                </a:solidFill>
              </a:rPr>
              <a:t>(CrystalReport / Power PDF</a:t>
            </a:r>
            <a:endParaRPr lang="en-GB" sz="180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2286574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Cycle de Vie </a:t>
            </a:r>
            <a:br>
              <a:rPr lang="fr-FR" dirty="0">
                <a:latin typeface="Arial"/>
                <a:cs typeface="Arial"/>
              </a:rPr>
            </a:br>
            <a:r>
              <a:rPr lang="fr-FR" sz="2400" dirty="0">
                <a:latin typeface="Arial"/>
                <a:cs typeface="Arial"/>
              </a:rPr>
              <a:t>(* de l’Application)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367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</a:t>
            </a:r>
            <a:r>
              <a:rPr lang="en-US" dirty="0" err="1"/>
              <a:t>d’ensemble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6E66C-D482-4030-945C-106E4E56FE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Environnement de Dev</a:t>
            </a:r>
          </a:p>
          <a:p>
            <a:r>
              <a:rPr lang="fr-FR" dirty="0"/>
              <a:t>Pipeline</a:t>
            </a:r>
          </a:p>
          <a:p>
            <a:r>
              <a:rPr lang="fr-FR" dirty="0"/>
              <a:t>Déploiement</a:t>
            </a:r>
          </a:p>
          <a:p>
            <a:pPr lvl="1"/>
            <a:r>
              <a:rPr lang="en-GB" dirty="0">
                <a:hlinkClick r:id="rId2"/>
              </a:rPr>
              <a:t>Avec VS Code</a:t>
            </a:r>
            <a:endParaRPr lang="en-GB" dirty="0"/>
          </a:p>
          <a:p>
            <a:pPr lvl="1"/>
            <a:r>
              <a:rPr lang="fr-FR" b="0" dirty="0"/>
              <a:t>Publier</a:t>
            </a:r>
            <a:r>
              <a:rPr lang="en-GB" b="0" dirty="0"/>
              <a:t> </a:t>
            </a:r>
            <a:r>
              <a:rPr lang="en-US" b="0" dirty="0"/>
              <a:t> “</a:t>
            </a:r>
            <a:r>
              <a:rPr lang="en-GB" b="0" dirty="0"/>
              <a:t>dotnet publish -c Release -o ./publish” (</a:t>
            </a:r>
            <a:r>
              <a:rPr lang="en-GB" b="0" dirty="0" err="1"/>
              <a:t>génère</a:t>
            </a:r>
            <a:r>
              <a:rPr lang="en-GB" b="0" dirty="0"/>
              <a:t> ds dossier /publish)</a:t>
            </a:r>
          </a:p>
          <a:p>
            <a:pPr lvl="1"/>
            <a:r>
              <a:rPr lang="en-GB" b="0" dirty="0"/>
              <a:t>Click Droit sur le dossier “/publish” </a:t>
            </a:r>
            <a:r>
              <a:rPr lang="en-GB" b="0" dirty="0" err="1"/>
              <a:t>puis</a:t>
            </a:r>
            <a:r>
              <a:rPr lang="en-GB" b="0" dirty="0"/>
              <a:t> “Deploy to web App”</a:t>
            </a:r>
          </a:p>
          <a:p>
            <a:pPr lvl="1"/>
            <a:endParaRPr lang="en-GB" dirty="0"/>
          </a:p>
          <a:p>
            <a:r>
              <a:rPr lang="en-GB" dirty="0"/>
              <a:t>Cookie Policy </a:t>
            </a:r>
          </a:p>
          <a:p>
            <a:pPr lvl="1"/>
            <a:r>
              <a:rPr lang="en-GB" dirty="0">
                <a:hlinkClick r:id="rId3"/>
              </a:rPr>
              <a:t>https://docs.microsoft.com/en-us/aspnet/core/security/samesite?view=aspnetcore-6.0</a:t>
            </a:r>
            <a:endParaRPr lang="en-GB" dirty="0"/>
          </a:p>
          <a:p>
            <a:pPr lvl="1"/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/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/>
            <a:r>
              <a:rPr lang="fr-FR" dirty="0"/>
              <a:t>=&gt; Impose l’utilisation de HTTPS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0EA9EE47-7979-442A-99B4-7687A1F1A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09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>
                <a:solidFill>
                  <a:schemeClr val="tx2"/>
                </a:solidFill>
              </a:rPr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sz="1800" dirty="0">
                <a:solidFill>
                  <a:schemeClr val="tx2"/>
                </a:solidFill>
              </a:rPr>
              <a:t>Elément Configurable</a:t>
            </a:r>
            <a:endParaRPr lang="fr-FR" dirty="0"/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</a:t>
            </a:r>
            <a:r>
              <a:rPr lang="fr-FR" dirty="0" err="1"/>
              <a:t>Map</a:t>
            </a:r>
            <a:r>
              <a:rPr lang="fr-FR" dirty="0"/>
              <a:t>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Dans un 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</a:t>
            </a:r>
            <a:r>
              <a:rPr lang="fr-FR" dirty="0" err="1"/>
              <a:t>Sending</a:t>
            </a:r>
            <a:r>
              <a:rPr lang="fr-FR" dirty="0"/>
              <a:t>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Designed By - K 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Cycle de Vie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2A335AB-BD86-4BB0-9E88-FFB66016DE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Tester c’est Douter ;p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Tests Unitaires</a:t>
            </a:r>
          </a:p>
          <a:p>
            <a:pPr lvl="1"/>
            <a:r>
              <a:rPr lang="fr-FR" b="0" dirty="0">
                <a:highlight>
                  <a:srgbClr val="FFFF00"/>
                </a:highlight>
              </a:rPr>
              <a:t>Test des méthodes « publiques » &amp; « de plus d’une ligne »</a:t>
            </a:r>
          </a:p>
          <a:p>
            <a:pPr lvl="1"/>
            <a:r>
              <a:rPr lang="fr-FR" b="0" dirty="0">
                <a:highlight>
                  <a:srgbClr val="FFFF00"/>
                </a:highlight>
              </a:rPr>
              <a:t>Pas de test des librairies tierces</a:t>
            </a:r>
          </a:p>
          <a:p>
            <a:pPr lvl="1"/>
            <a:r>
              <a:rPr lang="fr-FR" b="0" dirty="0">
                <a:highlight>
                  <a:srgbClr val="FFFF00"/>
                </a:highlight>
              </a:rPr>
              <a:t>Couverture : XX%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58E5BA42-09B0-4429-9792-E7BF5A3D1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19388</TotalTime>
  <Words>622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Allumi Ptf</vt:lpstr>
      <vt:lpstr>Arial</vt:lpstr>
      <vt:lpstr>Arial,Sans-Serif</vt:lpstr>
      <vt:lpstr>Calibri</vt:lpstr>
      <vt:lpstr>Roboto</vt:lpstr>
      <vt:lpstr>KGT_PPT_Theme_New</vt:lpstr>
      <vt:lpstr>STD – BACK</vt:lpstr>
      <vt:lpstr>Sommaire</vt:lpstr>
      <vt:lpstr>Technologie</vt:lpstr>
      <vt:lpstr>Vue d’ensemble</vt:lpstr>
      <vt:lpstr>Library / Package (See « webapi.csproj »)</vt:lpstr>
      <vt:lpstr>Cycle de Vie  (* de l’Application)</vt:lpstr>
      <vt:lpstr>Vue d’ensemble</vt:lpstr>
      <vt:lpstr>Configuration</vt:lpstr>
      <vt:lpstr>Test</vt:lpstr>
      <vt:lpstr>Développement</vt:lpstr>
      <vt:lpstr>Convention de Nommage</vt:lpstr>
      <vt:lpstr>Vue d’ensemble</vt:lpstr>
      <vt:lpstr>PowerPoint Presentation</vt:lpstr>
      <vt:lpstr>C# /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1207</cp:revision>
  <dcterms:created xsi:type="dcterms:W3CDTF">2021-05-30T21:09:19Z</dcterms:created>
  <dcterms:modified xsi:type="dcterms:W3CDTF">2022-04-25T20:30:32Z</dcterms:modified>
</cp:coreProperties>
</file>