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0"/>
  </p:notesMasterIdLst>
  <p:handoutMasterIdLst>
    <p:handoutMasterId r:id="rId21"/>
  </p:handoutMasterIdLst>
  <p:sldIdLst>
    <p:sldId id="257" r:id="rId5"/>
    <p:sldId id="1755" r:id="rId6"/>
    <p:sldId id="1769" r:id="rId7"/>
    <p:sldId id="1835" r:id="rId8"/>
    <p:sldId id="1827" r:id="rId9"/>
    <p:sldId id="1832" r:id="rId10"/>
    <p:sldId id="1830" r:id="rId11"/>
    <p:sldId id="1817" r:id="rId12"/>
    <p:sldId id="1831" r:id="rId13"/>
    <p:sldId id="1829" r:id="rId14"/>
    <p:sldId id="1833" r:id="rId15"/>
    <p:sldId id="1828" r:id="rId16"/>
    <p:sldId id="1834" r:id="rId17"/>
    <p:sldId id="1789" r:id="rId18"/>
    <p:sldId id="179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769"/>
            <p14:sldId id="1835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</p14:sldIdLst>
        </p14:section>
        <p14:section name="Annexe" id="{303E4C40-F03F-4ECC-9802-091FFD16638C}">
          <p14:sldIdLst>
            <p14:sldId id="1789"/>
            <p14:sldId id="17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20" Type="http://schemas.openxmlformats.org/officeDocument/2006/relationships/hyperlink" Target="https://learn.microsoft.com/en-us/aspnet/core/blazor/fundamentals/signalr?view=aspnetcore-7.0#server-side-circuit-handler-o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www.meziantou.net/css-isolation-in-blazor.htm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neolisk.blog/posts/2020-05-18-blazor-style-encapsulation/" TargetMode="External"/><Relationship Id="rId19" Type="http://schemas.openxmlformats.org/officeDocument/2006/relationships/hyperlink" Target="https://learn.microsoft.com/en-us/aspnet/core/blazor/javascript-interoperability/?view=aspnetcore-6.0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learn.microsoft.com/en-us/aspnet/core/blazor/components/templated-components?view=aspnetcore-7.0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5" Type="http://schemas.openxmlformats.org/officeDocument/2006/relationships/hyperlink" Target="https://github.com/RicoSuter/NSwag/wiki/CSharpClientGenerator" TargetMode="External"/><Relationship Id="rId4" Type="http://schemas.openxmlformats.org/officeDocument/2006/relationships/hyperlink" Target="https://github.com/RicoSuter/NSwa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.microsoft.com/en-us/dotnet/api/microsoft.aspnetcore.components.web.errorboundary?view=aspnetcore-7.0" TargetMode="External"/><Relationship Id="rId4" Type="http://schemas.openxmlformats.org/officeDocument/2006/relationships/hyperlink" Target="https://codeburst.io/error-handling-in-spa-applications-e94c4ecebd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Annexe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  <a:endParaRPr lang="fr-LU" sz="1400" b="0" dirty="0">
              <a:solidFill>
                <a:schemeClr val="tx2"/>
              </a:solidFill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6BB68-ABBC-E641-ED96-F2153C455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7A65-FBB5-F672-B109-881947C41A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Technology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4FD710-2B42-256F-8997-B470078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| Choose Version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6BC8B3-A30F-E654-4D87-B42FC750B723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80738209"/>
              </p:ext>
            </p:extLst>
          </p:nvPr>
        </p:nvGraphicFramePr>
        <p:xfrm>
          <a:off x="838200" y="1189038"/>
          <a:ext cx="1044257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67938338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71413997"/>
                    </a:ext>
                  </a:extLst>
                </a:gridCol>
                <a:gridCol w="4161517">
                  <a:extLst>
                    <a:ext uri="{9D8B030D-6E8A-4147-A177-3AD203B41FA5}">
                      <a16:colId xmlns:a16="http://schemas.microsoft.com/office/drawing/2014/main" val="2410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1st load (Retrieve DLL)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get page (Html / Css / 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1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Db through Api (to create)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access db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client browser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server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Server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have a SignalR </a:t>
                      </a:r>
                      <a:r>
                        <a:rPr lang="en-US" dirty="0" err="1"/>
                        <a:t>connexion</a:t>
                      </a:r>
                      <a:r>
                        <a:rPr lang="en-US" dirty="0"/>
                        <a:t> with </a:t>
                      </a:r>
                      <a:r>
                        <a:rPr lang="en-US"/>
                        <a:t>the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4213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8819E4-1C2E-3707-174B-E293DCC7B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74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1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3071158"/>
            <a:ext cx="1804219" cy="715683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8F107F9E-40F7-7519-B99E-27808789A7EC}"/>
              </a:ext>
            </a:extLst>
          </p:cNvPr>
          <p:cNvSpPr txBox="1">
            <a:spLocks/>
          </p:cNvSpPr>
          <p:nvPr/>
        </p:nvSpPr>
        <p:spPr>
          <a:xfrm>
            <a:off x="4945625" y="1436035"/>
            <a:ext cx="1804219" cy="148204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9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0"/>
              </a:rPr>
              <a:t>Real Time Server To Client (SignalR)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 Library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Projects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2"/>
            <a:ext cx="2395066" cy="1800987"/>
          </a:xfrm>
          <a:prstGeom prst="roundRect">
            <a:avLst>
              <a:gd name="adj" fmla="val 83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308503"/>
            <a:ext cx="4730745" cy="2463927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3403121"/>
            <a:ext cx="4730745" cy="90742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1800986"/>
          </a:xfrm>
          <a:prstGeom prst="roundRect">
            <a:avLst>
              <a:gd name="adj" fmla="val 672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4497006"/>
            <a:ext cx="4730745" cy="133405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4" y="2346668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1855841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 Mail / Tel mal formaté, input requis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Authentication | Autorisation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Codage. 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Non déclaration d’un service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818301"/>
            <a:ext cx="5811923" cy="2013915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26164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261642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.Net7.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4163750"/>
            <a:ext cx="2513029" cy="1561190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4163750"/>
            <a:ext cx="2942000" cy="1561190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1152</Words>
  <Application>Microsoft Office PowerPoint</Application>
  <PresentationFormat>Widescreen</PresentationFormat>
  <Paragraphs>378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Allumi Ptf</vt:lpstr>
      <vt:lpstr>Arial</vt:lpstr>
      <vt:lpstr>Calibri</vt:lpstr>
      <vt:lpstr>KGT_PPT_Theme_New</vt:lpstr>
      <vt:lpstr>App.Blazor</vt:lpstr>
      <vt:lpstr>Sommaire</vt:lpstr>
      <vt:lpstr>Clean Architecture</vt:lpstr>
      <vt:lpstr>Blazor | Choose Version</vt:lpstr>
      <vt:lpstr>App.Blazor</vt:lpstr>
      <vt:lpstr>Vue d’ensemble</vt:lpstr>
      <vt:lpstr>Projects</vt:lpstr>
      <vt:lpstr>Security</vt:lpstr>
      <vt:lpstr>Error Handling</vt:lpstr>
      <vt:lpstr>Packages</vt:lpstr>
      <vt:lpstr>Components.Blazor</vt:lpstr>
      <vt:lpstr>Vue d’ensemble</vt:lpstr>
      <vt:lpstr>Containers</vt:lpstr>
      <vt:lpstr>PowerPoint Presentation</vt:lpstr>
      <vt:lpstr>C# |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439</cp:revision>
  <dcterms:created xsi:type="dcterms:W3CDTF">2021-05-30T21:09:19Z</dcterms:created>
  <dcterms:modified xsi:type="dcterms:W3CDTF">2023-08-26T12:37:44Z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