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57" r:id="rId5"/>
    <p:sldId id="1755" r:id="rId6"/>
    <p:sldId id="1827" r:id="rId7"/>
    <p:sldId id="1769" r:id="rId8"/>
    <p:sldId id="1836" r:id="rId9"/>
    <p:sldId id="1795" r:id="rId10"/>
    <p:sldId id="1835" r:id="rId11"/>
    <p:sldId id="178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827"/>
            <p14:sldId id="1769"/>
            <p14:sldId id="1836"/>
            <p14:sldId id="1795"/>
            <p14:sldId id="1835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fundamentals/networking/http/httpclient-guidelines" TargetMode="External"/><Relationship Id="rId13" Type="http://schemas.openxmlformats.org/officeDocument/2006/relationships/hyperlink" Target="https://learn.microsoft.com/en-us/aspnet/core/fundamentals/http-requests?view=aspnetcore-7.0" TargetMode="External"/><Relationship Id="rId18" Type="http://schemas.openxmlformats.org/officeDocument/2006/relationships/hyperlink" Target="https://github.com/domaindrivendev/Swashbuckle.AspNetCore/issues/1497" TargetMode="External"/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12" Type="http://schemas.openxmlformats.org/officeDocument/2006/relationships/hyperlink" Target="https://learn.microsoft.com/en-us/dotnet/core/extensions/httpclient-factory" TargetMode="External"/><Relationship Id="rId17" Type="http://schemas.openxmlformats.org/officeDocument/2006/relationships/hyperlink" Target="https://learn.microsoft.com/en-us/aspnet/core/web-api/action-return-types?view=aspnetcore-6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6" Type="http://schemas.openxmlformats.org/officeDocument/2006/relationships/hyperlink" Target="https://learn.microsoft.com/en-us/aspnet/core/fundamentals/middleware/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11" Type="http://schemas.openxmlformats.org/officeDocument/2006/relationships/hyperlink" Target="https://www.nuget.org/packages/Microsoft.Extensions.Http" TargetMode="External"/><Relationship Id="rId5" Type="http://schemas.openxmlformats.org/officeDocument/2006/relationships/hyperlink" Target="https://stackoverflow.com/questions/1100260/multiline-string-literal-in-c-sharp" TargetMode="External"/><Relationship Id="rId1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19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fr-fr/dotnet/csharp/language-reference/operators/null-coalescing-operator" TargetMode="External"/><Relationship Id="rId9" Type="http://schemas.openxmlformats.org/officeDocument/2006/relationships/hyperlink" Target="https://learn.microsoft.com/en-us/dotnet/csharp/tutorials/console-webapiclient" TargetMode="External"/><Relationship Id="rId14" Type="http://schemas.openxmlformats.org/officeDocument/2006/relationships/hyperlink" Target="https://learn.microsoft.com/en-us/aspnet/web-api/overview/advanced/httpclient-message-handle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/>
              <a:t>.Net &amp; Clean 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Clean Architecture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>
                <a:cs typeface="Arial"/>
              </a:rPr>
              <a:t>.Net</a:t>
            </a:r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Clean Architecture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BB145EC-C0E4-71B6-DF4E-2427170D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2457123"/>
            <a:ext cx="2417757" cy="22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7035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Annexe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 | .Net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8"/>
            <a:ext cx="5118303" cy="4889103"/>
          </a:xfrm>
          <a:prstGeom prst="roundRect">
            <a:avLst>
              <a:gd name="adj" fmla="val 4234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C#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992338" y="1441175"/>
            <a:ext cx="2596619" cy="4408782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  <a:endParaRPr lang="fr-LU" sz="1400" b="0" dirty="0">
              <a:solidFill>
                <a:schemeClr val="tx2"/>
              </a:solidFill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 err="1">
                <a:ea typeface="+mn-lt"/>
                <a:cs typeface="+mn-lt"/>
              </a:rPr>
              <a:t>Throw</a:t>
            </a:r>
            <a:r>
              <a:rPr lang="fr-LU" sz="1400" dirty="0">
                <a:ea typeface="+mn-lt"/>
                <a:cs typeface="+mn-lt"/>
              </a:rPr>
              <a:t> new </a:t>
            </a:r>
            <a:r>
              <a:rPr lang="fr-LU" sz="1400" dirty="0" err="1">
                <a:ea typeface="+mn-lt"/>
                <a:cs typeface="+mn-lt"/>
              </a:rPr>
              <a:t>XxxException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441175"/>
            <a:ext cx="2030213" cy="2900166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205329" y="4424516"/>
            <a:ext cx="4974283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11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12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13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F5AC21B-8632-B83E-4DFC-4402817B0841}"/>
              </a:ext>
            </a:extLst>
          </p:cNvPr>
          <p:cNvSpPr txBox="1">
            <a:spLocks/>
          </p:cNvSpPr>
          <p:nvPr/>
        </p:nvSpPr>
        <p:spPr>
          <a:xfrm>
            <a:off x="6096000" y="1089498"/>
            <a:ext cx="5184774" cy="4889103"/>
          </a:xfrm>
          <a:prstGeom prst="roundRect">
            <a:avLst>
              <a:gd name="adj" fmla="val 4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.Net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8240036" y="1441175"/>
            <a:ext cx="2939576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6205329" y="1441175"/>
            <a:ext cx="1892098" cy="2759619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17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8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8247362" y="2186272"/>
            <a:ext cx="2932249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9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6BB68-ABBC-E641-ED96-F2153C455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7A65-FBB5-F672-B109-881947C41A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Technology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4FD710-2B42-256F-8997-B470078B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Blazor | Choose Version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6BC8B3-A30F-E654-4D87-B42FC750B723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280738209"/>
              </p:ext>
            </p:extLst>
          </p:nvPr>
        </p:nvGraphicFramePr>
        <p:xfrm>
          <a:off x="838200" y="1189038"/>
          <a:ext cx="1044257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>
                  <a:extLst>
                    <a:ext uri="{9D8B030D-6E8A-4147-A177-3AD203B41FA5}">
                      <a16:colId xmlns:a16="http://schemas.microsoft.com/office/drawing/2014/main" val="67938338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71413997"/>
                    </a:ext>
                  </a:extLst>
                </a:gridCol>
                <a:gridCol w="4161517">
                  <a:extLst>
                    <a:ext uri="{9D8B030D-6E8A-4147-A177-3AD203B41FA5}">
                      <a16:colId xmlns:a16="http://schemas.microsoft.com/office/drawing/2014/main" val="2410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Page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1st load (Retrieve DLL)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get page (Html / Css / 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1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Db through Api (to create)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access db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client browser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server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Server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app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have a SignalR </a:t>
                      </a:r>
                      <a:r>
                        <a:rPr lang="en-US" dirty="0" err="1"/>
                        <a:t>connexion</a:t>
                      </a:r>
                      <a:r>
                        <a:rPr lang="en-US" dirty="0"/>
                        <a:t> with </a:t>
                      </a:r>
                      <a:r>
                        <a:rPr lang="en-US"/>
                        <a:t>the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42134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8819E4-1C2E-3707-174B-E293DCC7B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74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344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Allumi Ptf</vt:lpstr>
      <vt:lpstr>Arial</vt:lpstr>
      <vt:lpstr>Calibri</vt:lpstr>
      <vt:lpstr>KGT_PPT_Theme_New</vt:lpstr>
      <vt:lpstr>.Net &amp; Clean Architecture</vt:lpstr>
      <vt:lpstr>Sommaire</vt:lpstr>
      <vt:lpstr>Clean Architecture</vt:lpstr>
      <vt:lpstr>Clean Architecture</vt:lpstr>
      <vt:lpstr>.Net</vt:lpstr>
      <vt:lpstr>C# | .Net</vt:lpstr>
      <vt:lpstr>.Net Blazor | Choose Version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467</cp:revision>
  <dcterms:created xsi:type="dcterms:W3CDTF">2021-05-30T21:09:19Z</dcterms:created>
  <dcterms:modified xsi:type="dcterms:W3CDTF">2023-08-26T15:25:20Z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