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57" r:id="rId5"/>
    <p:sldId id="1755" r:id="rId6"/>
    <p:sldId id="1769" r:id="rId7"/>
    <p:sldId id="1827" r:id="rId8"/>
    <p:sldId id="1832" r:id="rId9"/>
    <p:sldId id="1830" r:id="rId10"/>
    <p:sldId id="1817" r:id="rId11"/>
    <p:sldId id="1831" r:id="rId12"/>
    <p:sldId id="1829" r:id="rId13"/>
    <p:sldId id="1833" r:id="rId14"/>
    <p:sldId id="1828" r:id="rId15"/>
    <p:sldId id="1834" r:id="rId16"/>
    <p:sldId id="1789" r:id="rId17"/>
    <p:sldId id="179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769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</p14:sldIdLst>
        </p14:section>
        <p14:section name="Annexe" id="{303E4C40-F03F-4ECC-9802-091FFD16638C}">
          <p14:sldIdLst>
            <p14:sldId id="1789"/>
            <p14:sldId id="17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www.meziantou.net/css-isolation-in-blazor.htm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neolisk.blog/posts/2020-05-18-blazor-style-encapsulation/" TargetMode="External"/><Relationship Id="rId19" Type="http://schemas.openxmlformats.org/officeDocument/2006/relationships/hyperlink" Target="https://learn.microsoft.com/en-us/aspnet/core/blazor/javascript-interoperability/?view=aspnetcore-6.0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learn.microsoft.com/en-us/aspnet/core/blazor/components/templated-components?view=aspnetcore-7.0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5" Type="http://schemas.openxmlformats.org/officeDocument/2006/relationships/hyperlink" Target="https://github.com/RicoSuter/NSwag/wiki/CSharpClientGenerator" TargetMode="External"/><Relationship Id="rId4" Type="http://schemas.openxmlformats.org/officeDocument/2006/relationships/hyperlink" Target="https://github.com/RicoSuter/NSwa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burst.io/error-handling-in-spa-applications-e94c4ecebd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Annexe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  <a:endParaRPr lang="fr-LU" sz="1400" b="0" dirty="0">
              <a:solidFill>
                <a:schemeClr val="tx2"/>
              </a:solidFill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1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2870274"/>
            <a:ext cx="1804219" cy="916567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8F107F9E-40F7-7519-B99E-27808789A7EC}"/>
              </a:ext>
            </a:extLst>
          </p:cNvPr>
          <p:cNvSpPr txBox="1">
            <a:spLocks/>
          </p:cNvSpPr>
          <p:nvPr/>
        </p:nvSpPr>
        <p:spPr>
          <a:xfrm>
            <a:off x="4945625" y="1436036"/>
            <a:ext cx="1804219" cy="126783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9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 Library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2"/>
            <a:ext cx="2395066" cy="1800987"/>
          </a:xfrm>
          <a:prstGeom prst="roundRect">
            <a:avLst>
              <a:gd name="adj" fmla="val 83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308503"/>
            <a:ext cx="4730745" cy="2463927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3403121"/>
            <a:ext cx="4730745" cy="90742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1800986"/>
          </a:xfrm>
          <a:prstGeom prst="roundRect">
            <a:avLst>
              <a:gd name="adj" fmla="val 672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4497006"/>
            <a:ext cx="4730745" cy="133405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4" y="2346668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1855841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 Mail / Tel mal formaté, input requis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Authentication | Autorisation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Codage. 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Non déclaration d’un service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095439"/>
            <a:ext cx="5811923" cy="1736777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38086" y="2840877"/>
            <a:ext cx="5811923" cy="1127445"/>
          </a:xfrm>
          <a:prstGeom prst="roundRect">
            <a:avLst>
              <a:gd name="adj" fmla="val 134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7"/>
            <a:ext cx="5811922" cy="1310253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Génération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.Net7.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9320981" y="4163750"/>
            <a:ext cx="1737743" cy="1078643"/>
          </a:xfrm>
          <a:prstGeom prst="roundRect">
            <a:avLst>
              <a:gd name="adj" fmla="val 223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400" dirty="0">
                <a:solidFill>
                  <a:schemeClr val="tx2"/>
                </a:solidFill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Serilog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Kibana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62072801-7EBE-BFDE-4B12-69A8A9B2A3BF}"/>
              </a:ext>
            </a:extLst>
          </p:cNvPr>
          <p:cNvSpPr txBox="1">
            <a:spLocks/>
          </p:cNvSpPr>
          <p:nvPr/>
        </p:nvSpPr>
        <p:spPr>
          <a:xfrm>
            <a:off x="5558722" y="4491284"/>
            <a:ext cx="1074556" cy="530407"/>
          </a:xfrm>
          <a:prstGeom prst="roundRect">
            <a:avLst>
              <a:gd name="adj" fmla="val 191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Toast</a:t>
            </a: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12AF2180-CD55-EF16-53B3-15E6809EC565}"/>
              </a:ext>
            </a:extLst>
          </p:cNvPr>
          <p:cNvSpPr txBox="1">
            <a:spLocks/>
          </p:cNvSpPr>
          <p:nvPr/>
        </p:nvSpPr>
        <p:spPr>
          <a:xfrm>
            <a:off x="5883632" y="5049906"/>
            <a:ext cx="1495647" cy="530407"/>
          </a:xfrm>
          <a:prstGeom prst="roundRect">
            <a:avLst>
              <a:gd name="adj" fmla="val 167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Error Page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95434" y="4163750"/>
            <a:ext cx="2025890" cy="1561189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1067</Words>
  <Application>Microsoft Office PowerPoint</Application>
  <PresentationFormat>Widescreen</PresentationFormat>
  <Paragraphs>358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Allumi Ptf</vt:lpstr>
      <vt:lpstr>Arial</vt:lpstr>
      <vt:lpstr>Calibri</vt:lpstr>
      <vt:lpstr>KGT_PPT_Theme_New</vt:lpstr>
      <vt:lpstr>App.Blazor</vt:lpstr>
      <vt:lpstr>Sommaire</vt:lpstr>
      <vt:lpstr>Clean Architecture</vt:lpstr>
      <vt:lpstr>App.Blazor</vt:lpstr>
      <vt:lpstr>Vue d’ensemble</vt:lpstr>
      <vt:lpstr>Projets</vt:lpstr>
      <vt:lpstr>Sécurité</vt:lpstr>
      <vt:lpstr>Error Handling</vt:lpstr>
      <vt:lpstr>Packages</vt:lpstr>
      <vt:lpstr>Components.Blazor</vt:lpstr>
      <vt:lpstr>Vue d’ensemble</vt:lpstr>
      <vt:lpstr>Containers</vt:lpstr>
      <vt:lpstr>PowerPoint Presentation</vt:lpstr>
      <vt:lpstr>C# |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417</cp:revision>
  <dcterms:created xsi:type="dcterms:W3CDTF">2021-05-30T21:09:19Z</dcterms:created>
  <dcterms:modified xsi:type="dcterms:W3CDTF">2023-08-22T15:30:53Z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