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automapper/" TargetMode="External"/><Relationship Id="rId13" Type="http://schemas.openxmlformats.org/officeDocument/2006/relationships/hyperlink" Target="https://docs.automapper.org/en/stable/Lists-and-arrays.html" TargetMode="External"/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12" Type="http://schemas.openxmlformats.org/officeDocument/2006/relationships/hyperlink" Target="https://docs.automapper.org/en/stable/Dependency-injection.html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11" Type="http://schemas.openxmlformats.org/officeDocument/2006/relationships/hyperlink" Target="https://docs.automapper.org/en/stable/Configuration.html#profile-instances" TargetMode="External"/><Relationship Id="rId5" Type="http://schemas.openxmlformats.org/officeDocument/2006/relationships/hyperlink" Target="https://identityserver4.readthedocs.io/en/latest/quickstarts/1_client_credentials.html" TargetMode="External"/><Relationship Id="rId10" Type="http://schemas.openxmlformats.org/officeDocument/2006/relationships/hyperlink" Target="https://docs.automapper.org/en/stable/Getting-started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Relationship Id="rId9" Type="http://schemas.openxmlformats.org/officeDocument/2006/relationships/hyperlink" Target="https://www.nuget.org/packages/AutoMapper.Extensions.Microsoft.DependencyInjection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Technology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Db.EfCore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4790811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7767484" y="1104824"/>
            <a:ext cx="3507377" cy="1968681"/>
          </a:xfrm>
          <a:prstGeom prst="roundRect">
            <a:avLst>
              <a:gd name="adj" fmla="val 65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highlight>
                  <a:srgbClr val="00FF00"/>
                </a:highlight>
                <a:ea typeface="+mn-lt"/>
                <a:cs typeface="+mn-lt"/>
              </a:rPr>
              <a:t>Application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>
                <a:highlight>
                  <a:srgbClr val="00FF00"/>
                </a:highlight>
              </a:rPr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1F95986F-431B-E99B-9C26-4159CCAC4D58}"/>
              </a:ext>
            </a:extLst>
          </p:cNvPr>
          <p:cNvSpPr txBox="1">
            <a:spLocks/>
          </p:cNvSpPr>
          <p:nvPr/>
        </p:nvSpPr>
        <p:spPr>
          <a:xfrm>
            <a:off x="986015" y="1527555"/>
            <a:ext cx="2478532" cy="1525782"/>
          </a:xfrm>
          <a:prstGeom prst="roundRect">
            <a:avLst>
              <a:gd name="adj" fmla="val 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Mapping</a:t>
            </a:r>
            <a:endParaRPr lang="fr-FR" sz="16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AutoMapper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DI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Conf ac Profile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  <a:hlinkClick r:id="rId1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Accessible par DI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Gérer les Collections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F113B995-A44C-6DD8-75EA-4F1AD103C212}"/>
              </a:ext>
            </a:extLst>
          </p:cNvPr>
          <p:cNvSpPr txBox="1">
            <a:spLocks/>
          </p:cNvSpPr>
          <p:nvPr/>
        </p:nvSpPr>
        <p:spPr>
          <a:xfrm>
            <a:off x="986015" y="3202485"/>
            <a:ext cx="3674475" cy="1101112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Service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dirty="0" err="1">
                <a:ea typeface="+mn-lt"/>
                <a:cs typeface="+mn-lt"/>
              </a:rPr>
              <a:t>IEnumerable</a:t>
            </a:r>
            <a:endParaRPr lang="en-US" sz="1400" dirty="0">
              <a:ea typeface="+mn-lt"/>
              <a:cs typeface="+mn-lt"/>
            </a:endParaRPr>
          </a:p>
          <a:p>
            <a:pPr marL="360000" lvl="3" indent="-216000">
              <a:spcBef>
                <a:spcPts val="300"/>
              </a:spcBef>
            </a:pPr>
            <a:r>
              <a:rPr lang="fr-LU" sz="1200" dirty="0">
                <a:ea typeface="+mn-lt"/>
                <a:cs typeface="+mn-lt"/>
              </a:rPr>
              <a:t>déporter la gestion de l'</a:t>
            </a:r>
            <a:r>
              <a:rPr lang="fr-LU" sz="1200" dirty="0" err="1">
                <a:ea typeface="+mn-lt"/>
                <a:cs typeface="+mn-lt"/>
              </a:rPr>
              <a:t>exé</a:t>
            </a:r>
            <a:r>
              <a:rPr lang="fr-LU" sz="1200" dirty="0">
                <a:ea typeface="+mn-lt"/>
                <a:cs typeface="+mn-lt"/>
              </a:rPr>
              <a:t> du côté framework</a:t>
            </a:r>
          </a:p>
          <a:p>
            <a:pPr marL="288000" lvl="2" indent="-216000">
              <a:spcBef>
                <a:spcPts val="600"/>
              </a:spcBef>
            </a:pPr>
            <a:r>
              <a:rPr lang="fr-LU" sz="1400" dirty="0" err="1">
                <a:solidFill>
                  <a:schemeClr val="tx2"/>
                </a:solidFill>
                <a:ea typeface="+mn-lt"/>
                <a:cs typeface="+mn-lt"/>
              </a:rPr>
              <a:t>Throughput</a:t>
            </a: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. List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520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1077</Words>
  <Application>Microsoft Office PowerPoint</Application>
  <PresentationFormat>Widescreen</PresentationFormat>
  <Paragraphs>290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267</cp:revision>
  <dcterms:created xsi:type="dcterms:W3CDTF">2021-05-30T21:09:19Z</dcterms:created>
  <dcterms:modified xsi:type="dcterms:W3CDTF">2023-08-26T16:07:51Z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