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28" r:id="rId13"/>
    <p:sldId id="1834" r:id="rId14"/>
    <p:sldId id="178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github.com/RicoSuter/NSwag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learn.microsoft.com/en-us/aspnet/core/blazor/state-management?view=aspnetcore-6.0&amp;pivots=webassembly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Settings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/wiki/CSharpClientGenerato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dotnet/api/microsoft.aspnetcore.components.web.errorboundary?view=aspnetcore-7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Lib. 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1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Infrastructure</a:t>
            </a: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2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Proxy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4168435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574175"/>
            <a:ext cx="5811923" cy="2258041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00770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007703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Error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3983608"/>
            <a:ext cx="2513029" cy="1741332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3983608"/>
            <a:ext cx="2942000" cy="174133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Error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E07667B-0106-95BE-41EC-8592ED4D545A}"/>
              </a:ext>
            </a:extLst>
          </p:cNvPr>
          <p:cNvSpPr/>
          <p:nvPr/>
        </p:nvSpPr>
        <p:spPr>
          <a:xfrm flipV="1">
            <a:off x="7884563" y="2862943"/>
            <a:ext cx="950570" cy="420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9360472" y="3601363"/>
            <a:ext cx="418067" cy="346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761</Words>
  <Application>Microsoft Office PowerPoint</Application>
  <PresentationFormat>Widescreen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Components.Blazor</vt:lpstr>
      <vt:lpstr>Overview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501</cp:revision>
  <dcterms:created xsi:type="dcterms:W3CDTF">2021-05-30T21:09:19Z</dcterms:created>
  <dcterms:modified xsi:type="dcterms:W3CDTF">2023-08-27T08:52:29Z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