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43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742" r:id="rId14"/>
    <p:sldId id="1684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43"/>
            <p14:sldId id="1712"/>
            <p14:sldId id="1713"/>
          </p14:sldIdLst>
        </p14:section>
        <p14:section name="Technology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742"/>
            <p14:sldId id="1684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US"/>
          <a:t>If rights pbs.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-enterprise.com/en/ngpost/resources/libraries/ngrx/" TargetMode="External"/><Relationship Id="rId13" Type="http://schemas.openxmlformats.org/officeDocument/2006/relationships/hyperlink" Target="https://rxjs.dev/guide/overview" TargetMode="External"/><Relationship Id="rId18" Type="http://schemas.openxmlformats.org/officeDocument/2006/relationships/hyperlink" Target="https://prettier.io/docs/en/index.html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github.com/angular-eslint/angular-eslint" TargetMode="External"/><Relationship Id="rId7" Type="http://schemas.openxmlformats.org/officeDocument/2006/relationships/hyperlink" Target="https://github.com/ultimatecourses/ngrx-store-effects-app/tree/27-testing-effects" TargetMode="External"/><Relationship Id="rId12" Type="http://schemas.openxmlformats.org/officeDocument/2006/relationships/hyperlink" Target="https://material.angular.io/components/categories" TargetMode="External"/><Relationship Id="rId17" Type="http://schemas.openxmlformats.org/officeDocument/2006/relationships/hyperlink" Target="https://www.cypress.io/features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www.protractortest.org/#/tutorial" TargetMode="External"/><Relationship Id="rId20" Type="http://schemas.openxmlformats.org/officeDocument/2006/relationships/hyperlink" Target="https://www.npmjs.com/package/tsli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oiane/angular-ngrx-example" TargetMode="External"/><Relationship Id="rId11" Type="http://schemas.openxmlformats.org/officeDocument/2006/relationships/hyperlink" Target="https://redux.js.org/introduction/getting-started" TargetMode="External"/><Relationship Id="rId24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jasonwatmore.com/post/2020/07/16/angular-10-alert-notifications-example" TargetMode="External"/><Relationship Id="rId15" Type="http://schemas.openxmlformats.org/officeDocument/2006/relationships/hyperlink" Target="https://karma-runner.github.io/6.3/index.html" TargetMode="External"/><Relationship Id="rId23" Type="http://schemas.openxmlformats.org/officeDocument/2006/relationships/hyperlink" Target="https://ngrx-entity-relationship.sudo.eu/" TargetMode="External"/><Relationship Id="rId10" Type="http://schemas.openxmlformats.org/officeDocument/2006/relationships/hyperlink" Target="https://ngrx.io/docs" TargetMode="External"/><Relationship Id="rId19" Type="http://schemas.openxmlformats.org/officeDocument/2006/relationships/hyperlink" Target="https://www.npmjs.com/package/codelyzer" TargetMode="External"/><Relationship Id="rId4" Type="http://schemas.openxmlformats.org/officeDocument/2006/relationships/hyperlink" Target="https://developer.mozilla.org/fr/docs/Glossary/CSS_preprocessor" TargetMode="External"/><Relationship Id="rId9" Type="http://schemas.openxmlformats.org/officeDocument/2006/relationships/hyperlink" Target="https://angular.io/docs" TargetMode="External"/><Relationship Id="rId14" Type="http://schemas.openxmlformats.org/officeDocument/2006/relationships/hyperlink" Target="https://jasmine.github.io/pages/docs_home.html" TargetMode="External"/><Relationship Id="rId22" Type="http://schemas.openxmlformats.org/officeDocument/2006/relationships/hyperlink" Target="https://ngrx-forms.readthedocs.io/en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Shop.Api (.Net)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6"/>
            <a:ext cx="5144311" cy="2394513"/>
          </a:xfrm>
          <a:prstGeom prst="roundRect">
            <a:avLst>
              <a:gd name="adj" fmla="val 771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Validation. </a:t>
            </a:r>
            <a:r>
              <a:rPr lang="fr-FR" sz="1800" b="0" dirty="0">
                <a:solidFill>
                  <a:schemeClr val="tx2"/>
                </a:solidFill>
              </a:rPr>
              <a:t>FluentValidation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I18n. </a:t>
            </a:r>
            <a:r>
              <a:rPr lang="fr-FR" sz="1800" b="0" dirty="0">
                <a:solidFill>
                  <a:schemeClr val="tx2"/>
                </a:solidFill>
              </a:rPr>
              <a:t>N.a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Logging.</a:t>
            </a:r>
            <a:r>
              <a:rPr lang="fr-FR" sz="18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  <a:highlight>
                  <a:srgbClr val="FFFF00"/>
                </a:highlight>
              </a:rPr>
              <a:t>Serilog (Todo)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4668225"/>
            <a:ext cx="5144311" cy="1308369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(App&amp;Api).Net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742030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Node.Js (+ npm inclus)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</a:t>
            </a:r>
            <a:r>
              <a:rPr lang="fr-FR" sz="1400" b="0" dirty="0" err="1"/>
              <a:t>tools</a:t>
            </a:r>
            <a:endParaRPr lang="en-GB" sz="1400" b="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5144312" cy="2549601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852804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220430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4"/>
            <a:ext cx="4827396" cy="635746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993768" y="2227003"/>
            <a:ext cx="4827396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New C# Lib. In 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Ref. In Vs202X 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</a:rPr>
              <a:t>Publish.</a:t>
            </a:r>
            <a:r>
              <a:rPr lang="fr-FR" sz="1200" b="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hlinkClick r:id="rId4"/>
              </a:rPr>
              <a:t>Clic droit sur projet « Presentation » / Publish…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84FC2902-6BEA-4610-2A06-D25B77376D51}"/>
              </a:ext>
            </a:extLst>
          </p:cNvPr>
          <p:cNvSpPr/>
          <p:nvPr/>
        </p:nvSpPr>
        <p:spPr>
          <a:xfrm>
            <a:off x="4277535" y="1702537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Blazor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Storage</a:t>
            </a:r>
          </a:p>
          <a:p>
            <a:pPr lvl="1"/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1657869" y="4672315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21730610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Technology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| Vs2022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3159459"/>
            <a:ext cx="5144311" cy="1225728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Doc.Storage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Pattern.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Wiki</a:t>
            </a:r>
            <a:r>
              <a:rPr lang="en-US" sz="1800" b="0" dirty="0">
                <a:solidFill>
                  <a:schemeClr val="tx2"/>
                </a:solidFill>
              </a:rPr>
              <a:t> &amp; File&amp;Folder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3A48AB4F-26D2-2593-2008-80882D7A96B0}"/>
              </a:ext>
            </a:extLst>
          </p:cNvPr>
          <p:cNvSpPr txBox="1">
            <a:spLocks/>
          </p:cNvSpPr>
          <p:nvPr/>
        </p:nvSpPr>
        <p:spPr>
          <a:xfrm>
            <a:off x="6136458" y="1189982"/>
            <a:ext cx="5144311" cy="1818689"/>
          </a:xfrm>
          <a:prstGeom prst="roundRect">
            <a:avLst>
              <a:gd name="adj" fmla="val 107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Doc.Format</a:t>
            </a: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Process. </a:t>
            </a:r>
            <a:r>
              <a:rPr lang="fr-FR" sz="1800" b="0" dirty="0" err="1">
                <a:solidFill>
                  <a:schemeClr val="tx2"/>
                </a:solidFill>
              </a:rPr>
              <a:t>WebSequenceDiagram</a:t>
            </a:r>
            <a:endParaRPr lang="en-US" sz="1800" b="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Architecture.</a:t>
            </a:r>
            <a:r>
              <a:rPr lang="en-US" sz="1800" b="0" dirty="0">
                <a:solidFill>
                  <a:schemeClr val="tx2"/>
                </a:solidFill>
              </a:rPr>
              <a:t> Ppt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DataModel.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DiagSequence. </a:t>
            </a:r>
            <a:r>
              <a:rPr lang="en-US" sz="1800" b="0" dirty="0">
                <a:solidFill>
                  <a:schemeClr val="tx2"/>
                </a:solidFill>
              </a:rPr>
              <a:t>N.a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b="0" dirty="0">
                <a:solidFill>
                  <a:schemeClr val="bg1">
                    <a:lumMod val="75000"/>
                  </a:schemeClr>
                </a:solidFill>
              </a:rPr>
              <a:t>Scss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Scss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Shop.App (Angular)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8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2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15865</TotalTime>
  <Words>834</Words>
  <Application>Microsoft Office PowerPoint</Application>
  <PresentationFormat>Widescreen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Allumi Ptf</vt:lpstr>
      <vt:lpstr>Arial</vt:lpstr>
      <vt:lpstr>Arial,Sans-Serif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Technology</vt:lpstr>
      <vt:lpstr>Solution</vt:lpstr>
      <vt:lpstr>Shop.App (Angular)</vt:lpstr>
      <vt:lpstr>Shop.Api (.Net)</vt:lpstr>
      <vt:lpstr>Code</vt:lpstr>
      <vt:lpstr>Env Local</vt:lpstr>
      <vt:lpstr>Publish &amp; Pipeline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1984</cp:revision>
  <dcterms:created xsi:type="dcterms:W3CDTF">2021-05-30T21:09:19Z</dcterms:created>
  <dcterms:modified xsi:type="dcterms:W3CDTF">2023-09-13T15:18:43Z</dcterms:modified>
</cp:coreProperties>
</file>