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5" Type="http://schemas.openxmlformats.org/officeDocument/2006/relationships/hyperlink" Target="https://identityserver4.readthedocs.io/en/latest/quickstarts/1_client_credentials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Technology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Db.EFCore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 err="1"/>
              <a:t>Db.EFCore</a:t>
            </a:r>
            <a:endParaRPr lang="fr-FR" dirty="0"/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Db.EFCore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4790811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7767484" y="1104825"/>
            <a:ext cx="3507377" cy="1153432"/>
          </a:xfrm>
          <a:prstGeom prst="roundRect">
            <a:avLst>
              <a:gd name="adj" fmla="val 112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52501-2912-DADB-D028-92678F587785}"/>
              </a:ext>
            </a:extLst>
          </p:cNvPr>
          <p:cNvSpPr txBox="1">
            <a:spLocks/>
          </p:cNvSpPr>
          <p:nvPr/>
        </p:nvSpPr>
        <p:spPr>
          <a:xfrm>
            <a:off x="7767484" y="2422048"/>
            <a:ext cx="3507377" cy="651459"/>
          </a:xfrm>
          <a:prstGeom prst="roundRect">
            <a:avLst>
              <a:gd name="adj" fmla="val 165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Fluent Validation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</a:p>
          <a:p>
            <a:r>
              <a:rPr lang="fr-FR" sz="16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Tech.Base.</a:t>
            </a:r>
            <a:endParaRPr lang="en-US" sz="16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Format. ProblemDetails.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7088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1054</Words>
  <Application>Microsoft Office PowerPoint</Application>
  <PresentationFormat>Widescreen</PresentationFormat>
  <Paragraphs>284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Packages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286</cp:revision>
  <dcterms:created xsi:type="dcterms:W3CDTF">2021-05-30T21:09:19Z</dcterms:created>
  <dcterms:modified xsi:type="dcterms:W3CDTF">2023-09-10T13:48:39Z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