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7"/>
  </p:notesMasterIdLst>
  <p:handoutMasterIdLst>
    <p:handoutMasterId r:id="rId18"/>
  </p:handoutMasterIdLst>
  <p:sldIdLst>
    <p:sldId id="257" r:id="rId5"/>
    <p:sldId id="1755" r:id="rId6"/>
    <p:sldId id="1818" r:id="rId7"/>
    <p:sldId id="1771" r:id="rId8"/>
    <p:sldId id="1826" r:id="rId9"/>
    <p:sldId id="1812" r:id="rId10"/>
    <p:sldId id="1831" r:id="rId11"/>
    <p:sldId id="1821" r:id="rId12"/>
    <p:sldId id="1825" r:id="rId13"/>
    <p:sldId id="1822" r:id="rId14"/>
    <p:sldId id="1783" r:id="rId15"/>
    <p:sldId id="178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BDB9D71-8044-478E-B032-29879C0DF52C}">
          <p14:sldIdLst>
            <p14:sldId id="257"/>
            <p14:sldId id="1755"/>
          </p14:sldIdLst>
        </p14:section>
        <p14:section name="Api.Net" id="{E14BE7EB-4497-4DD5-93AC-378BD5C26ED4}">
          <p14:sldIdLst>
            <p14:sldId id="1818"/>
            <p14:sldId id="1771"/>
            <p14:sldId id="1826"/>
            <p14:sldId id="1812"/>
            <p14:sldId id="1831"/>
            <p14:sldId id="1821"/>
          </p14:sldIdLst>
        </p14:section>
        <p14:section name="Db.EfCore" id="{383A26B8-21E5-4301-8EE4-59A0A11AFC1B}">
          <p14:sldIdLst>
            <p14:sldId id="1825"/>
            <p14:sldId id="1822"/>
            <p14:sldId id="1783"/>
            <p14:sldId id="17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2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7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  <p:cmAuthor id="3" name="Gellenoncourt, Kevin" initials="GK" lastIdx="49" clrIdx="2">
    <p:extLst>
      <p:ext uri="{19B8F6BF-5375-455C-9EA6-DF929625EA0E}">
        <p15:presenceInfo xmlns:p15="http://schemas.microsoft.com/office/powerpoint/2012/main" userId="S::Kevin.Gellenoncourt@baloise.lu::83ce2c6d-0bd4-4cd9-955e-dd3efc6a7d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43E4-E7C8-405F-B1FE-31999DA469F0}" v="3" dt="2023-06-26T15:02:52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lenoncourt, Kevin" userId="83ce2c6d-0bd4-4cd9-955e-dd3efc6a7d5a" providerId="ADAL" clId="{B95743E4-E7C8-405F-B1FE-31999DA469F0}"/>
    <pc:docChg chg="undo custSel modSld">
      <pc:chgData name="Gellenoncourt, Kevin" userId="83ce2c6d-0bd4-4cd9-955e-dd3efc6a7d5a" providerId="ADAL" clId="{B95743E4-E7C8-405F-B1FE-31999DA469F0}" dt="2023-06-26T15:03:35.850" v="98" actId="14100"/>
      <pc:docMkLst>
        <pc:docMk/>
      </pc:docMkLst>
      <pc:sldChg chg="addSp modSp mod modCm">
        <pc:chgData name="Gellenoncourt, Kevin" userId="83ce2c6d-0bd4-4cd9-955e-dd3efc6a7d5a" providerId="ADAL" clId="{B95743E4-E7C8-405F-B1FE-31999DA469F0}" dt="2023-06-26T15:01:22.161" v="33" actId="5900"/>
        <pc:sldMkLst>
          <pc:docMk/>
          <pc:sldMk cId="1278860628" sldId="1771"/>
        </pc:sldMkLst>
        <pc:spChg chg="mod">
          <ac:chgData name="Gellenoncourt, Kevin" userId="83ce2c6d-0bd4-4cd9-955e-dd3efc6a7d5a" providerId="ADAL" clId="{B95743E4-E7C8-405F-B1FE-31999DA469F0}" dt="2023-06-26T15:00:49.779" v="23" actId="14100"/>
          <ac:spMkLst>
            <pc:docMk/>
            <pc:sldMk cId="1278860628" sldId="1771"/>
            <ac:spMk id="3" creationId="{B48AAC35-A18D-069C-DDA7-2436D2499FB8}"/>
          </ac:spMkLst>
        </pc:spChg>
        <pc:spChg chg="add mod">
          <ac:chgData name="Gellenoncourt, Kevin" userId="83ce2c6d-0bd4-4cd9-955e-dd3efc6a7d5a" providerId="ADAL" clId="{B95743E4-E7C8-405F-B1FE-31999DA469F0}" dt="2023-06-26T15:01:14.436" v="30" actId="14100"/>
          <ac:spMkLst>
            <pc:docMk/>
            <pc:sldMk cId="1278860628" sldId="1771"/>
            <ac:spMk id="5" creationId="{5D6CA279-C178-A54F-B7F3-2207D6BF8648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0" creationId="{4C7AEE5E-D72E-2DE7-3EFF-1E25424D472D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1" creationId="{2D8CE698-5E55-D210-8FE9-63D5F488E74D}"/>
          </ac:spMkLst>
        </pc:spChg>
        <pc:spChg chg="mod">
          <ac:chgData name="Gellenoncourt, Kevin" userId="83ce2c6d-0bd4-4cd9-955e-dd3efc6a7d5a" providerId="ADAL" clId="{B95743E4-E7C8-405F-B1FE-31999DA469F0}" dt="2023-06-26T15:01:19.298" v="31" actId="14100"/>
          <ac:spMkLst>
            <pc:docMk/>
            <pc:sldMk cId="1278860628" sldId="1771"/>
            <ac:spMk id="22" creationId="{9BEE5BD6-A64C-0C7E-3347-B0EAF40BB439}"/>
          </ac:spMkLst>
        </pc:spChg>
      </pc:sldChg>
      <pc:sldChg chg="addSp modSp mod">
        <pc:chgData name="Gellenoncourt, Kevin" userId="83ce2c6d-0bd4-4cd9-955e-dd3efc6a7d5a" providerId="ADAL" clId="{B95743E4-E7C8-405F-B1FE-31999DA469F0}" dt="2023-06-26T15:03:35.850" v="98" actId="14100"/>
        <pc:sldMkLst>
          <pc:docMk/>
          <pc:sldMk cId="2488885257" sldId="1783"/>
        </pc:sldMkLst>
        <pc:spChg chg="add mod">
          <ac:chgData name="Gellenoncourt, Kevin" userId="83ce2c6d-0bd4-4cd9-955e-dd3efc6a7d5a" providerId="ADAL" clId="{B95743E4-E7C8-405F-B1FE-31999DA469F0}" dt="2023-06-26T15:03:35.850" v="98" actId="14100"/>
          <ac:spMkLst>
            <pc:docMk/>
            <pc:sldMk cId="2488885257" sldId="1783"/>
            <ac:spMk id="2" creationId="{B41F902D-E51E-24EA-64FB-C91DF8A608CE}"/>
          </ac:spMkLst>
        </pc:spChg>
        <pc:spChg chg="mod">
          <ac:chgData name="Gellenoncourt, Kevin" userId="83ce2c6d-0bd4-4cd9-955e-dd3efc6a7d5a" providerId="ADAL" clId="{B95743E4-E7C8-405F-B1FE-31999DA469F0}" dt="2023-06-26T15:02:28.222" v="45" actId="20577"/>
          <ac:spMkLst>
            <pc:docMk/>
            <pc:sldMk cId="2488885257" sldId="1783"/>
            <ac:spMk id="35" creationId="{2C4E2CF1-9AA9-4FF2-BD44-FEFD4C7DAEE5}"/>
          </ac:spMkLst>
        </pc:spChg>
        <pc:spChg chg="mod">
          <ac:chgData name="Gellenoncourt, Kevin" userId="83ce2c6d-0bd4-4cd9-955e-dd3efc6a7d5a" providerId="ADAL" clId="{B95743E4-E7C8-405F-B1FE-31999DA469F0}" dt="2023-06-26T15:02:43.990" v="56" actId="20577"/>
          <ac:spMkLst>
            <pc:docMk/>
            <pc:sldMk cId="2488885257" sldId="1783"/>
            <ac:spMk id="36" creationId="{1911FA51-07D7-4036-83E0-C1642CC05FD2}"/>
          </ac:spMkLst>
        </pc:spChg>
      </pc:sldChg>
      <pc:sldChg chg="modSp mod">
        <pc:chgData name="Gellenoncourt, Kevin" userId="83ce2c6d-0bd4-4cd9-955e-dd3efc6a7d5a" providerId="ADAL" clId="{B95743E4-E7C8-405F-B1FE-31999DA469F0}" dt="2023-06-26T15:02:12.666" v="41" actId="20577"/>
        <pc:sldMkLst>
          <pc:docMk/>
          <pc:sldMk cId="3517604494" sldId="1821"/>
        </pc:sldMkLst>
        <pc:graphicFrameChg chg="modGraphic">
          <ac:chgData name="Gellenoncourt, Kevin" userId="83ce2c6d-0bd4-4cd9-955e-dd3efc6a7d5a" providerId="ADAL" clId="{B95743E4-E7C8-405F-B1FE-31999DA469F0}" dt="2023-06-26T15:02:12.666" v="41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delSp modSp mod">
        <pc:chgData name="Gellenoncourt, Kevin" userId="83ce2c6d-0bd4-4cd9-955e-dd3efc6a7d5a" providerId="ADAL" clId="{B95743E4-E7C8-405F-B1FE-31999DA469F0}" dt="2023-06-26T15:01:42.573" v="35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B95743E4-E7C8-405F-B1FE-31999DA469F0}" dt="2023-06-26T15:01:33.898" v="34" actId="14100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B95743E4-E7C8-405F-B1FE-31999DA469F0}" dt="2023-06-26T15:01:42.573" v="35" actId="14100"/>
          <ac:spMkLst>
            <pc:docMk/>
            <pc:sldMk cId="2789654304" sldId="1826"/>
            <ac:spMk id="11" creationId="{633C8260-57A0-F46E-602E-399C04E511EF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6" creationId="{55465E25-8977-74CC-6489-94FB71BFC665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8" creationId="{30DC87B9-CA77-770C-78F6-4E75EF2B6050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20" creationId="{B547579E-0297-7065-3C2B-B32E8777C39F}"/>
          </ac:spMkLst>
        </pc:spChg>
      </pc:sldChg>
      <pc:sldChg chg="modSp mod">
        <pc:chgData name="Gellenoncourt, Kevin" userId="83ce2c6d-0bd4-4cd9-955e-dd3efc6a7d5a" providerId="ADAL" clId="{B95743E4-E7C8-405F-B1FE-31999DA469F0}" dt="2023-06-26T14:58:47.566" v="10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B95743E4-E7C8-405F-B1FE-31999DA469F0}" dt="2023-06-26T14:58:44.334" v="9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B95743E4-E7C8-405F-B1FE-31999DA469F0}" dt="2023-06-26T14:58:21.688" v="6" actId="14100"/>
          <ac:spMkLst>
            <pc:docMk/>
            <pc:sldMk cId="394559105" sldId="1828"/>
            <ac:spMk id="19" creationId="{94480B12-766F-1EED-926A-6BBB7738A4A6}"/>
          </ac:spMkLst>
        </pc:spChg>
        <pc:spChg chg="mod">
          <ac:chgData name="Gellenoncourt, Kevin" userId="83ce2c6d-0bd4-4cd9-955e-dd3efc6a7d5a" providerId="ADAL" clId="{B95743E4-E7C8-405F-B1FE-31999DA469F0}" dt="2023-06-26T14:58:47.566" v="10" actId="14100"/>
          <ac:spMkLst>
            <pc:docMk/>
            <pc:sldMk cId="394559105" sldId="1828"/>
            <ac:spMk id="20" creationId="{482B677E-C5BC-61F7-8F32-769ECB643D5C}"/>
          </ac:spMkLst>
        </pc:spChg>
        <pc:spChg chg="mod">
          <ac:chgData name="Gellenoncourt, Kevin" userId="83ce2c6d-0bd4-4cd9-955e-dd3efc6a7d5a" providerId="ADAL" clId="{B95743E4-E7C8-405F-B1FE-31999DA469F0}" dt="2023-06-26T14:58:24.088" v="7" actId="14100"/>
          <ac:spMkLst>
            <pc:docMk/>
            <pc:sldMk cId="394559105" sldId="1828"/>
            <ac:spMk id="24" creationId="{88F570B6-8124-73EB-127F-A1C07F1C2995}"/>
          </ac:spMkLst>
        </pc:spChg>
      </pc:sldChg>
    </pc:docChg>
  </pc:docChgLst>
  <pc:docChgLst>
    <pc:chgData name="Gellenoncourt, Kevin" userId="83ce2c6d-0bd4-4cd9-955e-dd3efc6a7d5a" providerId="ADAL" clId="{2F069469-86E4-447B-973C-6DD10FDC1BB6}"/>
    <pc:docChg chg="undo custSel addSld delSld modSld sldOrd delSection modSection">
      <pc:chgData name="Gellenoncourt, Kevin" userId="83ce2c6d-0bd4-4cd9-955e-dd3efc6a7d5a" providerId="ADAL" clId="{2F069469-86E4-447B-973C-6DD10FDC1BB6}" dt="2023-03-29T10:57:34.880" v="7938" actId="14100"/>
      <pc:docMkLst>
        <pc:docMk/>
      </pc:docMkLst>
      <pc:sldChg chg="modSp mod">
        <pc:chgData name="Gellenoncourt, Kevin" userId="83ce2c6d-0bd4-4cd9-955e-dd3efc6a7d5a" providerId="ADAL" clId="{2F069469-86E4-447B-973C-6DD10FDC1BB6}" dt="2023-02-13T10:53:23.380" v="21" actId="14100"/>
        <pc:sldMkLst>
          <pc:docMk/>
          <pc:sldMk cId="2594422379" sldId="257"/>
        </pc:sldMkLst>
        <pc:spChg chg="mod">
          <ac:chgData name="Gellenoncourt, Kevin" userId="83ce2c6d-0bd4-4cd9-955e-dd3efc6a7d5a" providerId="ADAL" clId="{2F069469-86E4-447B-973C-6DD10FDC1BB6}" dt="2023-02-13T10:53:23.380" v="21" actId="14100"/>
          <ac:spMkLst>
            <pc:docMk/>
            <pc:sldMk cId="2594422379" sldId="257"/>
            <ac:spMk id="4" creationId="{8D5DF304-4A60-46D5-8EC8-58B998217F18}"/>
          </ac:spMkLst>
        </pc:spChg>
      </pc:sldChg>
      <pc:sldChg chg="modSp mod">
        <pc:chgData name="Gellenoncourt, Kevin" userId="83ce2c6d-0bd4-4cd9-955e-dd3efc6a7d5a" providerId="ADAL" clId="{2F069469-86E4-447B-973C-6DD10FDC1BB6}" dt="2023-03-02T12:55:00.406" v="4253" actId="5793"/>
        <pc:sldMkLst>
          <pc:docMk/>
          <pc:sldMk cId="3947088590" sldId="1755"/>
        </pc:sldMkLst>
        <pc:spChg chg="mod">
          <ac:chgData name="Gellenoncourt, Kevin" userId="83ce2c6d-0bd4-4cd9-955e-dd3efc6a7d5a" providerId="ADAL" clId="{2F069469-86E4-447B-973C-6DD10FDC1BB6}" dt="2023-03-02T12:55:00.406" v="4253" actId="5793"/>
          <ac:spMkLst>
            <pc:docMk/>
            <pc:sldMk cId="3947088590" sldId="1755"/>
            <ac:spMk id="3" creationId="{BD6849B4-CB59-4E5A-BB73-A475C1CF86D6}"/>
          </ac:spMkLst>
        </pc:spChg>
      </pc:sldChg>
      <pc:sldChg chg="del">
        <pc:chgData name="Gellenoncourt, Kevin" userId="83ce2c6d-0bd4-4cd9-955e-dd3efc6a7d5a" providerId="ADAL" clId="{2F069469-86E4-447B-973C-6DD10FDC1BB6}" dt="2023-02-13T08:28:02.580" v="5" actId="47"/>
        <pc:sldMkLst>
          <pc:docMk/>
          <pc:sldMk cId="3436175789" sldId="1756"/>
        </pc:sldMkLst>
      </pc:sldChg>
      <pc:sldChg chg="del">
        <pc:chgData name="Gellenoncourt, Kevin" userId="83ce2c6d-0bd4-4cd9-955e-dd3efc6a7d5a" providerId="ADAL" clId="{2F069469-86E4-447B-973C-6DD10FDC1BB6}" dt="2023-02-13T08:28:03.665" v="6" actId="47"/>
        <pc:sldMkLst>
          <pc:docMk/>
          <pc:sldMk cId="2485269919" sldId="1764"/>
        </pc:sldMkLst>
      </pc:sldChg>
      <pc:sldChg chg="addSp delSp modSp mod">
        <pc:chgData name="Gellenoncourt, Kevin" userId="83ce2c6d-0bd4-4cd9-955e-dd3efc6a7d5a" providerId="ADAL" clId="{2F069469-86E4-447B-973C-6DD10FDC1BB6}" dt="2023-03-29T10:52:58.216" v="7893" actId="14100"/>
        <pc:sldMkLst>
          <pc:docMk/>
          <pc:sldMk cId="390847122" sldId="1769"/>
        </pc:sldMkLst>
        <pc:spChg chg="add mod">
          <ac:chgData name="Gellenoncourt, Kevin" userId="83ce2c6d-0bd4-4cd9-955e-dd3efc6a7d5a" providerId="ADAL" clId="{2F069469-86E4-447B-973C-6DD10FDC1BB6}" dt="2023-03-15T15:03:19.713" v="6433" actId="20577"/>
          <ac:spMkLst>
            <pc:docMk/>
            <pc:sldMk cId="390847122" sldId="1769"/>
            <ac:spMk id="3" creationId="{3E2AE59F-A6F1-C503-0A46-5712BB804070}"/>
          </ac:spMkLst>
        </pc:spChg>
        <pc:spChg chg="del mod">
          <ac:chgData name="Gellenoncourt, Kevin" userId="83ce2c6d-0bd4-4cd9-955e-dd3efc6a7d5a" providerId="ADAL" clId="{2F069469-86E4-447B-973C-6DD10FDC1BB6}" dt="2023-02-17T17:02:30.944" v="2325" actId="478"/>
          <ac:spMkLst>
            <pc:docMk/>
            <pc:sldMk cId="390847122" sldId="1769"/>
            <ac:spMk id="3" creationId="{D8EA6576-09F3-B364-F214-DD47AD7D8532}"/>
          </ac:spMkLst>
        </pc:spChg>
        <pc:spChg chg="mod">
          <ac:chgData name="Gellenoncourt, Kevin" userId="83ce2c6d-0bd4-4cd9-955e-dd3efc6a7d5a" providerId="ADAL" clId="{2F069469-86E4-447B-973C-6DD10FDC1BB6}" dt="2023-03-29T10:52:41.937" v="7888" actId="403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5" creationId="{074C6B3D-3ABF-B8A9-0D83-A320BF3CF78B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8" creationId="{EFD024B5-C1F6-B5EC-2A90-CAF3A2572CBC}"/>
          </ac:spMkLst>
        </pc:spChg>
        <pc:spChg chg="add del mod">
          <ac:chgData name="Gellenoncourt, Kevin" userId="83ce2c6d-0bd4-4cd9-955e-dd3efc6a7d5a" providerId="ADAL" clId="{2F069469-86E4-447B-973C-6DD10FDC1BB6}" dt="2023-02-17T17:00:54.056" v="2312" actId="478"/>
          <ac:spMkLst>
            <pc:docMk/>
            <pc:sldMk cId="390847122" sldId="1769"/>
            <ac:spMk id="9" creationId="{4154E637-F28F-75AE-0073-FA88441BCC7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0" creationId="{44359B76-73FA-7E61-0356-A8E0990028C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1" creationId="{9F5C3BB9-73EA-79FA-EB28-5D95103B3316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2" creationId="{EC166E4F-4175-35AE-F68C-57E39C4FB011}"/>
          </ac:spMkLst>
        </pc:spChg>
        <pc:spChg chg="del mod">
          <ac:chgData name="Gellenoncourt, Kevin" userId="83ce2c6d-0bd4-4cd9-955e-dd3efc6a7d5a" providerId="ADAL" clId="{2F069469-86E4-447B-973C-6DD10FDC1BB6}" dt="2023-03-14T16:46:24.712" v="5814" actId="478"/>
          <ac:spMkLst>
            <pc:docMk/>
            <pc:sldMk cId="390847122" sldId="1769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2F069469-86E4-447B-973C-6DD10FDC1BB6}" dt="2023-03-29T10:52:44.296" v="7889" actId="403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2F069469-86E4-447B-973C-6DD10FDC1BB6}" dt="2023-03-29T10:52:51.196" v="7891" actId="403"/>
          <ac:spMkLst>
            <pc:docMk/>
            <pc:sldMk cId="390847122" sldId="1769"/>
            <ac:spMk id="16" creationId="{54A54C3C-9E27-4F96-B428-1F95DDF3502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17" creationId="{52C82ACF-7F58-4D47-9379-0CF0193D0C84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17" creationId="{E0AB8C88-9774-9A2B-FD4A-51894845A145}"/>
          </ac:spMkLst>
        </pc:spChg>
        <pc:spChg chg="add del mod">
          <ac:chgData name="Gellenoncourt, Kevin" userId="83ce2c6d-0bd4-4cd9-955e-dd3efc6a7d5a" providerId="ADAL" clId="{2F069469-86E4-447B-973C-6DD10FDC1BB6}" dt="2023-03-14T16:47:25.330" v="5856" actId="21"/>
          <ac:spMkLst>
            <pc:docMk/>
            <pc:sldMk cId="390847122" sldId="1769"/>
            <ac:spMk id="18" creationId="{33660F76-79BA-9ADE-26A8-137EC6026DF2}"/>
          </ac:spMkLst>
        </pc:spChg>
        <pc:spChg chg="add del mod">
          <ac:chgData name="Gellenoncourt, Kevin" userId="83ce2c6d-0bd4-4cd9-955e-dd3efc6a7d5a" providerId="ADAL" clId="{2F069469-86E4-447B-973C-6DD10FDC1BB6}" dt="2023-02-20T14:32:46.781" v="2771" actId="478"/>
          <ac:spMkLst>
            <pc:docMk/>
            <pc:sldMk cId="390847122" sldId="1769"/>
            <ac:spMk id="18" creationId="{FA9E290F-4FB6-E6C7-1E5F-2D006DDAE87B}"/>
          </ac:spMkLst>
        </pc:spChg>
        <pc:spChg chg="mod">
          <ac:chgData name="Gellenoncourt, Kevin" userId="83ce2c6d-0bd4-4cd9-955e-dd3efc6a7d5a" providerId="ADAL" clId="{2F069469-86E4-447B-973C-6DD10FDC1BB6}" dt="2023-03-29T10:52:47.178" v="7890" actId="403"/>
          <ac:spMkLst>
            <pc:docMk/>
            <pc:sldMk cId="390847122" sldId="1769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29T10:52:58.216" v="7893" actId="14100"/>
          <ac:spMkLst>
            <pc:docMk/>
            <pc:sldMk cId="390847122" sldId="1769"/>
            <ac:spMk id="20" creationId="{962B2A5D-ECC9-DC5D-40F5-CEB4AC15515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0" creationId="{9C8DA1E5-C2A4-43A5-8FAF-3EF7A835A4E3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22" creationId="{3A196730-5FF0-57C3-83C9-FE054E098369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3" creationId="{97C26A3C-B1E3-409A-ABB4-B7145125ABCC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5" creationId="{47409810-0B06-465B-A761-4156DB550EF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6" creationId="{EB2F93B7-22B5-4612-ABE8-979E4E43FBE1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2F069469-86E4-447B-973C-6DD10FDC1BB6}" dt="2023-03-07T13:34:59.960" v="4900" actId="1076"/>
          <ac:spMkLst>
            <pc:docMk/>
            <pc:sldMk cId="390847122" sldId="1769"/>
            <ac:spMk id="29" creationId="{115F5BEF-502E-669E-5714-81351CA6C13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9" creationId="{1E5147E1-585F-4235-AEF2-4CB80F6963BA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30" creationId="{8EC7E737-2272-4805-ABF8-2AAC8D55AEED}"/>
          </ac:spMkLst>
        </pc:spChg>
        <pc:spChg chg="del">
          <ac:chgData name="Gellenoncourt, Kevin" userId="83ce2c6d-0bd4-4cd9-955e-dd3efc6a7d5a" providerId="ADAL" clId="{2F069469-86E4-447B-973C-6DD10FDC1BB6}" dt="2023-02-17T17:02:37.841" v="2326" actId="478"/>
          <ac:spMkLst>
            <pc:docMk/>
            <pc:sldMk cId="390847122" sldId="1769"/>
            <ac:spMk id="31" creationId="{81EF4B99-59C5-4ACF-9C0D-EBD5E8E34981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33" creationId="{3068F744-F8AF-78EB-D637-1E5498B11C8A}"/>
          </ac:spMkLst>
        </pc:spChg>
        <pc:picChg chg="del mod">
          <ac:chgData name="Gellenoncourt, Kevin" userId="83ce2c6d-0bd4-4cd9-955e-dd3efc6a7d5a" providerId="ADAL" clId="{2F069469-86E4-447B-973C-6DD10FDC1BB6}" dt="2023-02-20T14:35:36.809" v="2842" actId="478"/>
          <ac:picMkLst>
            <pc:docMk/>
            <pc:sldMk cId="390847122" sldId="1769"/>
            <ac:picMk id="5" creationId="{27D95CA8-543E-9487-B9DD-EE4823A0B44E}"/>
          </ac:picMkLst>
        </pc:picChg>
        <pc:picChg chg="add mod">
          <ac:chgData name="Gellenoncourt, Kevin" userId="83ce2c6d-0bd4-4cd9-955e-dd3efc6a7d5a" providerId="ADAL" clId="{2F069469-86E4-447B-973C-6DD10FDC1BB6}" dt="2023-03-29T10:48:46.341" v="7786" actId="14100"/>
          <ac:picMkLst>
            <pc:docMk/>
            <pc:sldMk cId="390847122" sldId="1769"/>
            <ac:picMk id="8" creationId="{C0581CB3-5091-45C7-3A0A-0E63CEB8B352}"/>
          </ac:picMkLst>
        </pc:picChg>
        <pc:picChg chg="add mod">
          <ac:chgData name="Gellenoncourt, Kevin" userId="83ce2c6d-0bd4-4cd9-955e-dd3efc6a7d5a" providerId="ADAL" clId="{2F069469-86E4-447B-973C-6DD10FDC1BB6}" dt="2023-02-20T15:55:00.887" v="2946" actId="14100"/>
          <ac:picMkLst>
            <pc:docMk/>
            <pc:sldMk cId="390847122" sldId="1769"/>
            <ac:picMk id="9" creationId="{3876A248-1F7F-1EE1-8E72-018AE105E456}"/>
          </ac:picMkLst>
        </pc:picChg>
        <pc:picChg chg="add del mod">
          <ac:chgData name="Gellenoncourt, Kevin" userId="83ce2c6d-0bd4-4cd9-955e-dd3efc6a7d5a" providerId="ADAL" clId="{2F069469-86E4-447B-973C-6DD10FDC1BB6}" dt="2023-03-29T10:48:22.288" v="7777" actId="478"/>
          <ac:picMkLst>
            <pc:docMk/>
            <pc:sldMk cId="390847122" sldId="1769"/>
            <ac:picMk id="23" creationId="{A4E63DF2-4639-7791-C505-11696F8B3CF4}"/>
          </ac:picMkLst>
        </pc:picChg>
        <pc:picChg chg="add del mod">
          <ac:chgData name="Gellenoncourt, Kevin" userId="83ce2c6d-0bd4-4cd9-955e-dd3efc6a7d5a" providerId="ADAL" clId="{2F069469-86E4-447B-973C-6DD10FDC1BB6}" dt="2023-02-20T15:54:18.720" v="2901" actId="478"/>
          <ac:picMkLst>
            <pc:docMk/>
            <pc:sldMk cId="390847122" sldId="1769"/>
            <ac:picMk id="31" creationId="{A7CE1989-D198-8178-10B9-C37EBCEC9412}"/>
          </ac:picMkLst>
        </pc:pic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4" creationId="{F8AB7FD8-4B3E-37BB-C953-B1AA04E50CCB}"/>
          </ac:cxnSpMkLst>
        </pc:cxn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7" creationId="{916A356B-0432-6392-F536-7CF18853053E}"/>
          </ac:cxnSpMkLst>
        </pc:cxnChg>
        <pc:cxnChg chg="add del mod">
          <ac:chgData name="Gellenoncourt, Kevin" userId="83ce2c6d-0bd4-4cd9-955e-dd3efc6a7d5a" providerId="ADAL" clId="{2F069469-86E4-447B-973C-6DD10FDC1BB6}" dt="2023-02-20T14:32:49.997" v="2772" actId="478"/>
          <ac:cxnSpMkLst>
            <pc:docMk/>
            <pc:sldMk cId="390847122" sldId="1769"/>
            <ac:cxnSpMk id="32" creationId="{41EAFBE3-C478-8A75-BCE9-A8D2D95FDEF3}"/>
          </ac:cxnSpMkLst>
        </pc:cxnChg>
        <pc:cxnChg chg="add mod">
          <ac:chgData name="Gellenoncourt, Kevin" userId="83ce2c6d-0bd4-4cd9-955e-dd3efc6a7d5a" providerId="ADAL" clId="{2F069469-86E4-447B-973C-6DD10FDC1BB6}" dt="2023-03-29T10:48:25.177" v="7779" actId="1076"/>
          <ac:cxnSpMkLst>
            <pc:docMk/>
            <pc:sldMk cId="390847122" sldId="1769"/>
            <ac:cxnSpMk id="34" creationId="{CD30431C-6466-D79E-461F-343A75567534}"/>
          </ac:cxnSpMkLst>
        </pc:cxnChg>
      </pc:sldChg>
      <pc:sldChg chg="addSp delSp modSp mod addCm modCm">
        <pc:chgData name="Gellenoncourt, Kevin" userId="83ce2c6d-0bd4-4cd9-955e-dd3efc6a7d5a" providerId="ADAL" clId="{2F069469-86E4-447B-973C-6DD10FDC1BB6}" dt="2023-03-27T11:44:12.793" v="7645" actId="5900"/>
        <pc:sldMkLst>
          <pc:docMk/>
          <pc:sldMk cId="1278860628" sldId="1771"/>
        </pc:sldMkLst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3" creationId="{8C2C2BCF-B62F-8554-2A12-477F811375A1}"/>
          </ac:spMkLst>
        </pc:spChg>
        <pc:spChg chg="del mod">
          <ac:chgData name="Gellenoncourt, Kevin" userId="83ce2c6d-0bd4-4cd9-955e-dd3efc6a7d5a" providerId="ADAL" clId="{2F069469-86E4-447B-973C-6DD10FDC1BB6}" dt="2023-02-17T16:22:58.525" v="1712" actId="21"/>
          <ac:spMkLst>
            <pc:docMk/>
            <pc:sldMk cId="1278860628" sldId="1771"/>
            <ac:spMk id="4" creationId="{44B1280B-6121-8E84-9120-A67AC737CC02}"/>
          </ac:spMkLst>
        </pc:spChg>
        <pc:spChg chg="add del mod">
          <ac:chgData name="Gellenoncourt, Kevin" userId="83ce2c6d-0bd4-4cd9-955e-dd3efc6a7d5a" providerId="ADAL" clId="{2F069469-86E4-447B-973C-6DD10FDC1BB6}" dt="2023-03-14T16:44:03.991" v="5787" actId="21"/>
          <ac:spMkLst>
            <pc:docMk/>
            <pc:sldMk cId="1278860628" sldId="1771"/>
            <ac:spMk id="4" creationId="{65235658-824C-FCDC-2868-984F487700E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5" creationId="{208E6FCA-31AC-466D-4098-871DEEA1E454}"/>
          </ac:spMkLst>
        </pc:spChg>
        <pc:spChg chg="add mod">
          <ac:chgData name="Gellenoncourt, Kevin" userId="83ce2c6d-0bd4-4cd9-955e-dd3efc6a7d5a" providerId="ADAL" clId="{2F069469-86E4-447B-973C-6DD10FDC1BB6}" dt="2023-03-27T11:43:50.493" v="7641" actId="14100"/>
          <ac:spMkLst>
            <pc:docMk/>
            <pc:sldMk cId="1278860628" sldId="1771"/>
            <ac:spMk id="8" creationId="{1789FC01-A4E5-F07B-BDBB-3AC11CD1471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8" creationId="{B8147975-416D-D0F7-6403-E7B8FCE90929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1" creationId="{F9AE236C-05D8-339E-3948-A23767A710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3" creationId="{4D131493-277B-4347-2814-4783DAA4EAC7}"/>
          </ac:spMkLst>
        </pc:spChg>
        <pc:spChg chg="add del mod">
          <ac:chgData name="Gellenoncourt, Kevin" userId="83ce2c6d-0bd4-4cd9-955e-dd3efc6a7d5a" providerId="ADAL" clId="{2F069469-86E4-447B-973C-6DD10FDC1BB6}" dt="2023-02-17T16:53:40.590" v="2195" actId="21"/>
          <ac:spMkLst>
            <pc:docMk/>
            <pc:sldMk cId="1278860628" sldId="1771"/>
            <ac:spMk id="14" creationId="{8D006720-E958-E103-9E3C-44BCFBEA9950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4" creationId="{E96D1CC1-61AF-4270-0D4A-AF9652EE561D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15" creationId="{2CADBF99-4103-A52E-BBF5-625142B48F87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5" creationId="{733A954E-4998-80D0-573C-69FF26968A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6" creationId="{B0D5ED01-6162-2CCE-B6FE-B3FC13ECC693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7" creationId="{2FE2AC5C-8308-A7B0-317B-B13AD241A03C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8" creationId="{D29CFD93-4DA2-4C5E-8607-CE2A1EFFD801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20" creationId="{4D0A40EE-3B99-AF73-3040-EE9324447F13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0" creationId="{B6924530-370B-56DD-684E-48CE21196784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2F069469-86E4-447B-973C-6DD10FDC1BB6}" dt="2023-03-27T11:44:09.501" v="7644" actId="1076"/>
          <ac:spMkLst>
            <pc:docMk/>
            <pc:sldMk cId="1278860628" sldId="1771"/>
            <ac:spMk id="22" creationId="{9BEE5BD6-A64C-0C7E-3347-B0EAF40BB439}"/>
          </ac:spMkLst>
        </pc:spChg>
        <pc:spChg chg="del mod">
          <ac:chgData name="Gellenoncourt, Kevin" userId="83ce2c6d-0bd4-4cd9-955e-dd3efc6a7d5a" providerId="ADAL" clId="{2F069469-86E4-447B-973C-6DD10FDC1BB6}" dt="2023-02-17T16:53:53.921" v="2198" actId="21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3" creationId="{85A57E73-4DB9-5B75-FFC1-6BE7394C06C6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3" creationId="{8C161EEE-034B-0947-E232-B16DF88BF1CD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4" creationId="{6F9E4F72-0F30-C7AD-8CDC-640773B8158F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5" creationId="{401D5595-8659-2CD7-7F2D-D031F71E078A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6" creationId="{C59DED0B-42AA-0CF8-C2DA-4349DEE42075}"/>
          </ac:spMkLst>
        </pc:spChg>
        <pc:spChg chg="add 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28" creationId="{B8C4D221-47F3-059F-E37F-F9E536865504}"/>
          </ac:spMkLst>
        </pc:spChg>
        <pc:picChg chg="add mod">
          <ac:chgData name="Gellenoncourt, Kevin" userId="83ce2c6d-0bd4-4cd9-955e-dd3efc6a7d5a" providerId="ADAL" clId="{2F069469-86E4-447B-973C-6DD10FDC1BB6}" dt="2023-03-27T11:38:15.290" v="7576" actId="14100"/>
          <ac:picMkLst>
            <pc:docMk/>
            <pc:sldMk cId="1278860628" sldId="1771"/>
            <ac:picMk id="4" creationId="{0B13524D-763F-0F49-06B5-6277495FD3DB}"/>
          </ac:picMkLst>
        </pc:picChg>
        <pc:picChg chg="add del mod">
          <ac:chgData name="Gellenoncourt, Kevin" userId="83ce2c6d-0bd4-4cd9-955e-dd3efc6a7d5a" providerId="ADAL" clId="{2F069469-86E4-447B-973C-6DD10FDC1BB6}" dt="2023-03-27T11:36:31.286" v="7561" actId="478"/>
          <ac:picMkLst>
            <pc:docMk/>
            <pc:sldMk cId="1278860628" sldId="1771"/>
            <ac:picMk id="10" creationId="{7AF5DA21-8C41-D08E-FFA3-570AE41158E8}"/>
          </ac:picMkLst>
        </pc:picChg>
        <pc:picChg chg="del mod">
          <ac:chgData name="Gellenoncourt, Kevin" userId="83ce2c6d-0bd4-4cd9-955e-dd3efc6a7d5a" providerId="ADAL" clId="{2F069469-86E4-447B-973C-6DD10FDC1BB6}" dt="2023-02-20T15:51:30.090" v="2871" actId="478"/>
          <ac:picMkLst>
            <pc:docMk/>
            <pc:sldMk cId="1278860628" sldId="1771"/>
            <ac:picMk id="72" creationId="{0471E2E7-E68E-E9A2-324C-844DDA0A5CA8}"/>
          </ac:picMkLst>
        </pc:pic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27" creationId="{CC8041B5-6C16-C1EF-0386-006D8B8C3135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0" creationId="{797AC51A-5926-8E1F-2356-B4DBCAABD5A4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1" creationId="{E64B9F92-2AD9-E1A5-533C-F09D466AD7F9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del">
        <pc:chgData name="Gellenoncourt, Kevin" userId="83ce2c6d-0bd4-4cd9-955e-dd3efc6a7d5a" providerId="ADAL" clId="{2F069469-86E4-447B-973C-6DD10FDC1BB6}" dt="2023-02-13T08:28:13.461" v="10" actId="47"/>
        <pc:sldMkLst>
          <pc:docMk/>
          <pc:sldMk cId="1480667923" sldId="1774"/>
        </pc:sldMkLst>
      </pc:sldChg>
      <pc:sldChg chg="del">
        <pc:chgData name="Gellenoncourt, Kevin" userId="83ce2c6d-0bd4-4cd9-955e-dd3efc6a7d5a" providerId="ADAL" clId="{2F069469-86E4-447B-973C-6DD10FDC1BB6}" dt="2023-02-13T08:28:12.514" v="9" actId="47"/>
        <pc:sldMkLst>
          <pc:docMk/>
          <pc:sldMk cId="2959509629" sldId="1775"/>
        </pc:sldMkLst>
      </pc:sldChg>
      <pc:sldChg chg="del">
        <pc:chgData name="Gellenoncourt, Kevin" userId="83ce2c6d-0bd4-4cd9-955e-dd3efc6a7d5a" providerId="ADAL" clId="{2F069469-86E4-447B-973C-6DD10FDC1BB6}" dt="2023-02-13T08:27:55.813" v="1" actId="47"/>
        <pc:sldMkLst>
          <pc:docMk/>
          <pc:sldMk cId="879564508" sldId="1781"/>
        </pc:sldMkLst>
      </pc:sldChg>
      <pc:sldChg chg="delSp modSp mod">
        <pc:chgData name="Gellenoncourt, Kevin" userId="83ce2c6d-0bd4-4cd9-955e-dd3efc6a7d5a" providerId="ADAL" clId="{2F069469-86E4-447B-973C-6DD10FDC1BB6}" dt="2023-03-14T16:58:23.620" v="6015" actId="20577"/>
        <pc:sldMkLst>
          <pc:docMk/>
          <pc:sldMk cId="2488885257" sldId="1783"/>
        </pc:sldMkLst>
        <pc:spChg chg="del mod">
          <ac:chgData name="Gellenoncourt, Kevin" userId="83ce2c6d-0bd4-4cd9-955e-dd3efc6a7d5a" providerId="ADAL" clId="{2F069469-86E4-447B-973C-6DD10FDC1BB6}" dt="2023-02-15T13:00:02.360" v="990" actId="21"/>
          <ac:spMkLst>
            <pc:docMk/>
            <pc:sldMk cId="2488885257" sldId="1783"/>
            <ac:spMk id="2" creationId="{D8F2F4B2-3B4D-0E03-8C81-7A78F6989D64}"/>
          </ac:spMkLst>
        </pc:spChg>
        <pc:spChg chg="mod">
          <ac:chgData name="Gellenoncourt, Kevin" userId="83ce2c6d-0bd4-4cd9-955e-dd3efc6a7d5a" providerId="ADAL" clId="{2F069469-86E4-447B-973C-6DD10FDC1BB6}" dt="2023-02-15T13:00:21.987" v="993" actId="20577"/>
          <ac:spMkLst>
            <pc:docMk/>
            <pc:sldMk cId="2488885257" sldId="1783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2F069469-86E4-447B-973C-6DD10FDC1BB6}" dt="2023-03-14T16:58:23.620" v="6015" actId="20577"/>
          <ac:spMkLst>
            <pc:docMk/>
            <pc:sldMk cId="2488885257" sldId="1783"/>
            <ac:spMk id="23" creationId="{DA95F13B-FC45-42A8-927C-E6DA94EBDF08}"/>
          </ac:spMkLst>
        </pc:spChg>
      </pc:sldChg>
      <pc:sldChg chg="del">
        <pc:chgData name="Gellenoncourt, Kevin" userId="83ce2c6d-0bd4-4cd9-955e-dd3efc6a7d5a" providerId="ADAL" clId="{2F069469-86E4-447B-973C-6DD10FDC1BB6}" dt="2023-02-13T08:28:04.519" v="7" actId="47"/>
        <pc:sldMkLst>
          <pc:docMk/>
          <pc:sldMk cId="4070581333" sldId="1788"/>
        </pc:sldMkLst>
      </pc:sldChg>
      <pc:sldChg chg="addSp delSp modSp mod">
        <pc:chgData name="Gellenoncourt, Kevin" userId="83ce2c6d-0bd4-4cd9-955e-dd3efc6a7d5a" providerId="ADAL" clId="{2F069469-86E4-447B-973C-6DD10FDC1BB6}" dt="2023-03-29T10:57:08.920" v="7935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2F069469-86E4-447B-973C-6DD10FDC1BB6}" dt="2023-03-29T10:57:08.920" v="7935" actId="20577"/>
          <ac:spMkLst>
            <pc:docMk/>
            <pc:sldMk cId="810205662" sldId="1795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02T11:13:11.318" v="4195" actId="478"/>
          <ac:spMkLst>
            <pc:docMk/>
            <pc:sldMk cId="810205662" sldId="1795"/>
            <ac:spMk id="3" creationId="{4132A8EF-376C-6919-65C9-3BFB6087D8BB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2F069469-86E4-447B-973C-6DD10FDC1BB6}" dt="2023-03-29T10:56:55.171" v="7933" actId="14100"/>
          <ac:spMkLst>
            <pc:docMk/>
            <pc:sldMk cId="810205662" sldId="1795"/>
            <ac:spMk id="3" creationId="{BD30D5DD-4D58-5C0A-97A9-760A73672774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4" creationId="{1FEEBCB0-6FA4-ADDE-D8FD-075895E1D530}"/>
          </ac:spMkLst>
        </pc:spChg>
        <pc:spChg chg="add del mod">
          <ac:chgData name="Gellenoncourt, Kevin" userId="83ce2c6d-0bd4-4cd9-955e-dd3efc6a7d5a" providerId="ADAL" clId="{2F069469-86E4-447B-973C-6DD10FDC1BB6}" dt="2023-03-02T11:12:27.908" v="4158" actId="478"/>
          <ac:spMkLst>
            <pc:docMk/>
            <pc:sldMk cId="810205662" sldId="1795"/>
            <ac:spMk id="4" creationId="{E46EC917-85A5-F3E1-5D8B-183C69270B91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5" creationId="{33287E6E-7470-F987-6E39-62CE6EADE5FA}"/>
          </ac:spMkLst>
        </pc:spChg>
        <pc:spChg chg="add mod">
          <ac:chgData name="Gellenoncourt, Kevin" userId="83ce2c6d-0bd4-4cd9-955e-dd3efc6a7d5a" providerId="ADAL" clId="{2F069469-86E4-447B-973C-6DD10FDC1BB6}" dt="2023-03-29T10:56:42.698" v="7930" actId="14100"/>
          <ac:spMkLst>
            <pc:docMk/>
            <pc:sldMk cId="810205662" sldId="1795"/>
            <ac:spMk id="5" creationId="{8A72BCAC-A0BA-DF94-AC5D-611F5064BE7F}"/>
          </ac:spMkLst>
        </pc:spChg>
        <pc:spChg chg="add mod">
          <ac:chgData name="Gellenoncourt, Kevin" userId="83ce2c6d-0bd4-4cd9-955e-dd3efc6a7d5a" providerId="ADAL" clId="{2F069469-86E4-447B-973C-6DD10FDC1BB6}" dt="2023-03-14T16:57:04.984" v="5995" actId="14100"/>
          <ac:spMkLst>
            <pc:docMk/>
            <pc:sldMk cId="810205662" sldId="1795"/>
            <ac:spMk id="8" creationId="{2F5AC21B-8632-B83E-4DFC-4402817B0841}"/>
          </ac:spMkLst>
        </pc:spChg>
        <pc:spChg chg="add mod">
          <ac:chgData name="Gellenoncourt, Kevin" userId="83ce2c6d-0bd4-4cd9-955e-dd3efc6a7d5a" providerId="ADAL" clId="{2F069469-86E4-447B-973C-6DD10FDC1BB6}" dt="2023-03-29T10:56:58.952" v="7934" actId="14100"/>
          <ac:spMkLst>
            <pc:docMk/>
            <pc:sldMk cId="810205662" sldId="1795"/>
            <ac:spMk id="9" creationId="{84F14EB9-0A82-47A3-A93C-07C6F3164807}"/>
          </ac:spMkLst>
        </pc:spChg>
        <pc:spChg chg="mod">
          <ac:chgData name="Gellenoncourt, Kevin" userId="83ce2c6d-0bd4-4cd9-955e-dd3efc6a7d5a" providerId="ADAL" clId="{2F069469-86E4-447B-973C-6DD10FDC1BB6}" dt="2023-03-14T16:57:12.850" v="6003" actId="1038"/>
          <ac:spMkLst>
            <pc:docMk/>
            <pc:sldMk cId="810205662" sldId="1795"/>
            <ac:spMk id="10" creationId="{0AA9753C-898E-43C6-9CF3-0B013FBEF7A9}"/>
          </ac:spMkLst>
        </pc:spChg>
        <pc:spChg chg="mod">
          <ac:chgData name="Gellenoncourt, Kevin" userId="83ce2c6d-0bd4-4cd9-955e-dd3efc6a7d5a" providerId="ADAL" clId="{2F069469-86E4-447B-973C-6DD10FDC1BB6}" dt="2023-03-27T11:28:22.449" v="7451" actId="20577"/>
          <ac:spMkLst>
            <pc:docMk/>
            <pc:sldMk cId="810205662" sldId="1795"/>
            <ac:spMk id="11" creationId="{2465017E-9027-48E7-8371-14CBF17D2DC0}"/>
          </ac:spMkLst>
        </pc:spChg>
        <pc:spChg chg="mod">
          <ac:chgData name="Gellenoncourt, Kevin" userId="83ce2c6d-0bd4-4cd9-955e-dd3efc6a7d5a" providerId="ADAL" clId="{2F069469-86E4-447B-973C-6DD10FDC1BB6}" dt="2023-03-14T16:58:09.483" v="6012" actId="14100"/>
          <ac:spMkLst>
            <pc:docMk/>
            <pc:sldMk cId="810205662" sldId="1795"/>
            <ac:spMk id="12" creationId="{A5BCD49F-A75B-4CE7-B94F-D28E5C93C2B9}"/>
          </ac:spMkLst>
        </pc:spChg>
        <pc:spChg chg="add mod">
          <ac:chgData name="Gellenoncourt, Kevin" userId="83ce2c6d-0bd4-4cd9-955e-dd3efc6a7d5a" providerId="ADAL" clId="{2F069469-86E4-447B-973C-6DD10FDC1BB6}" dt="2023-03-27T11:34:08.002" v="7503" actId="14100"/>
          <ac:spMkLst>
            <pc:docMk/>
            <pc:sldMk cId="810205662" sldId="1795"/>
            <ac:spMk id="13" creationId="{D0E59459-E94A-15E4-1BB9-C8566D2A637F}"/>
          </ac:spMkLst>
        </pc:spChg>
        <pc:spChg chg="mod">
          <ac:chgData name="Gellenoncourt, Kevin" userId="83ce2c6d-0bd4-4cd9-955e-dd3efc6a7d5a" providerId="ADAL" clId="{2F069469-86E4-447B-973C-6DD10FDC1BB6}" dt="2023-03-14T16:57:08.009" v="5996" actId="14100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2F069469-86E4-447B-973C-6DD10FDC1BB6}" dt="2023-03-14T16:54:06.438" v="5946" actId="478"/>
          <ac:spMkLst>
            <pc:docMk/>
            <pc:sldMk cId="810205662" sldId="1795"/>
            <ac:spMk id="22" creationId="{F0187733-D6F5-41A3-B75B-DB5DD17DDA2D}"/>
          </ac:spMkLst>
        </pc:spChg>
      </pc:sldChg>
      <pc:sldChg chg="delSp modSp add del mod ord">
        <pc:chgData name="Gellenoncourt, Kevin" userId="83ce2c6d-0bd4-4cd9-955e-dd3efc6a7d5a" providerId="ADAL" clId="{2F069469-86E4-447B-973C-6DD10FDC1BB6}" dt="2023-03-02T12:54:11.316" v="4248" actId="47"/>
        <pc:sldMkLst>
          <pc:docMk/>
          <pc:sldMk cId="2748519846" sldId="1799"/>
        </pc:sldMkLst>
        <pc:spChg chg="mod">
          <ac:chgData name="Gellenoncourt, Kevin" userId="83ce2c6d-0bd4-4cd9-955e-dd3efc6a7d5a" providerId="ADAL" clId="{2F069469-86E4-447B-973C-6DD10FDC1BB6}" dt="2023-03-02T12:53:27.048" v="4247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2F069469-86E4-447B-973C-6DD10FDC1BB6}" dt="2023-02-15T13:17:24.142" v="1417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2F069469-86E4-447B-973C-6DD10FDC1BB6}" dt="2023-02-15T13:17:49.007" v="1433" actId="20577"/>
          <ac:spMkLst>
            <pc:docMk/>
            <pc:sldMk cId="2748519846" sldId="1799"/>
            <ac:spMk id="6" creationId="{545CD746-F16C-481B-A728-84E859CAA7A3}"/>
          </ac:spMkLst>
        </pc:spChg>
        <pc:spChg chg="del mod">
          <ac:chgData name="Gellenoncourt, Kevin" userId="83ce2c6d-0bd4-4cd9-955e-dd3efc6a7d5a" providerId="ADAL" clId="{2F069469-86E4-447B-973C-6DD10FDC1BB6}" dt="2023-02-15T13:30:43.783" v="1460" actId="478"/>
          <ac:spMkLst>
            <pc:docMk/>
            <pc:sldMk cId="2748519846" sldId="1799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2F069469-86E4-447B-973C-6DD10FDC1BB6}" dt="2023-02-20T15:08:01.015" v="2861" actId="478"/>
          <ac:spMkLst>
            <pc:docMk/>
            <pc:sldMk cId="2748519846" sldId="1799"/>
            <ac:spMk id="18" creationId="{B4ADBA4A-99B6-4B32-ACFB-1FA604AC8082}"/>
          </ac:spMkLst>
        </pc:spChg>
        <pc:spChg chg="mod">
          <ac:chgData name="Gellenoncourt, Kevin" userId="83ce2c6d-0bd4-4cd9-955e-dd3efc6a7d5a" providerId="ADAL" clId="{2F069469-86E4-447B-973C-6DD10FDC1BB6}" dt="2023-02-20T15:08:30.016" v="2870" actId="20577"/>
          <ac:spMkLst>
            <pc:docMk/>
            <pc:sldMk cId="2748519846" sldId="1799"/>
            <ac:spMk id="19" creationId="{F33BFE3A-1412-461D-827E-039BBEB7FC55}"/>
          </ac:spMkLst>
        </pc:spChg>
        <pc:spChg chg="mod">
          <ac:chgData name="Gellenoncourt, Kevin" userId="83ce2c6d-0bd4-4cd9-955e-dd3efc6a7d5a" providerId="ADAL" clId="{2F069469-86E4-447B-973C-6DD10FDC1BB6}" dt="2023-02-20T15:08:27.011" v="2869" actId="20577"/>
          <ac:spMkLst>
            <pc:docMk/>
            <pc:sldMk cId="2748519846" sldId="1799"/>
            <ac:spMk id="20" creationId="{D2E390C9-81B0-4B2B-9F06-3EE922C384EB}"/>
          </ac:spMkLst>
        </pc:spChg>
      </pc:sldChg>
      <pc:sldChg chg="del">
        <pc:chgData name="Gellenoncourt, Kevin" userId="83ce2c6d-0bd4-4cd9-955e-dd3efc6a7d5a" providerId="ADAL" clId="{2F069469-86E4-447B-973C-6DD10FDC1BB6}" dt="2023-02-13T08:28:11.216" v="8" actId="47"/>
        <pc:sldMkLst>
          <pc:docMk/>
          <pc:sldMk cId="1814115530" sldId="1803"/>
        </pc:sldMkLst>
      </pc:sldChg>
      <pc:sldChg chg="del">
        <pc:chgData name="Gellenoncourt, Kevin" userId="83ce2c6d-0bd4-4cd9-955e-dd3efc6a7d5a" providerId="ADAL" clId="{2F069469-86E4-447B-973C-6DD10FDC1BB6}" dt="2023-02-13T08:27:59.500" v="3" actId="47"/>
        <pc:sldMkLst>
          <pc:docMk/>
          <pc:sldMk cId="397817136" sldId="1806"/>
        </pc:sldMkLst>
      </pc:sldChg>
      <pc:sldChg chg="del">
        <pc:chgData name="Gellenoncourt, Kevin" userId="83ce2c6d-0bd4-4cd9-955e-dd3efc6a7d5a" providerId="ADAL" clId="{2F069469-86E4-447B-973C-6DD10FDC1BB6}" dt="2023-02-13T08:27:58.408" v="2" actId="47"/>
        <pc:sldMkLst>
          <pc:docMk/>
          <pc:sldMk cId="1056175795" sldId="1809"/>
        </pc:sldMkLst>
      </pc:sldChg>
      <pc:sldChg chg="addSp delSp modSp mod">
        <pc:chgData name="Gellenoncourt, Kevin" userId="83ce2c6d-0bd4-4cd9-955e-dd3efc6a7d5a" providerId="ADAL" clId="{2F069469-86E4-447B-973C-6DD10FDC1BB6}" dt="2023-03-02T11:02:23.539" v="4008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2F069469-86E4-447B-973C-6DD10FDC1BB6}" dt="2023-03-01T15:15:38.242" v="3907" actId="403"/>
          <ac:spMkLst>
            <pc:docMk/>
            <pc:sldMk cId="3846357991" sldId="1812"/>
            <ac:spMk id="2" creationId="{5A7A24E1-B745-4C30-8722-068E5EE04E88}"/>
          </ac:spMkLst>
        </pc:spChg>
        <pc:spChg chg="mod">
          <ac:chgData name="Gellenoncourt, Kevin" userId="83ce2c6d-0bd4-4cd9-955e-dd3efc6a7d5a" providerId="ADAL" clId="{2F069469-86E4-447B-973C-6DD10FDC1BB6}" dt="2023-02-15T13:07:45.763" v="1270" actId="20577"/>
          <ac:spMkLst>
            <pc:docMk/>
            <pc:sldMk cId="3846357991" sldId="1812"/>
            <ac:spMk id="3" creationId="{5F33B186-0A48-3F63-044F-25F4FC468C24}"/>
          </ac:spMkLst>
        </pc:spChg>
        <pc:spChg chg="del mod">
          <ac:chgData name="Gellenoncourt, Kevin" userId="83ce2c6d-0bd4-4cd9-955e-dd3efc6a7d5a" providerId="ADAL" clId="{2F069469-86E4-447B-973C-6DD10FDC1BB6}" dt="2023-02-27T15:09:40.069" v="3067" actId="478"/>
          <ac:spMkLst>
            <pc:docMk/>
            <pc:sldMk cId="3846357991" sldId="1812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2F069469-86E4-447B-973C-6DD10FDC1BB6}" dt="2023-02-15T13:10:52.088" v="1404" actId="14100"/>
          <ac:spMkLst>
            <pc:docMk/>
            <pc:sldMk cId="3846357991" sldId="1812"/>
            <ac:spMk id="10" creationId="{7DC5AF36-46BD-243B-6A4C-3E4E7FE6A5E1}"/>
          </ac:spMkLst>
        </pc:spChg>
        <pc:spChg chg="add mod">
          <ac:chgData name="Gellenoncourt, Kevin" userId="83ce2c6d-0bd4-4cd9-955e-dd3efc6a7d5a" providerId="ADAL" clId="{2F069469-86E4-447B-973C-6DD10FDC1BB6}" dt="2023-02-15T16:06:36.108" v="1597" actId="313"/>
          <ac:spMkLst>
            <pc:docMk/>
            <pc:sldMk cId="3846357991" sldId="1812"/>
            <ac:spMk id="11" creationId="{76C75062-2614-0325-65C0-CDA662572EB3}"/>
          </ac:spMkLst>
        </pc:spChg>
        <pc:spChg chg="add del mod">
          <ac:chgData name="Gellenoncourt, Kevin" userId="83ce2c6d-0bd4-4cd9-955e-dd3efc6a7d5a" providerId="ADAL" clId="{2F069469-86E4-447B-973C-6DD10FDC1BB6}" dt="2023-02-27T15:09:43.884" v="3068" actId="478"/>
          <ac:spMkLst>
            <pc:docMk/>
            <pc:sldMk cId="3846357991" sldId="1812"/>
            <ac:spMk id="13" creationId="{C744B959-748B-4039-E441-2FE032FD7C98}"/>
          </ac:spMkLst>
        </pc:spChg>
        <pc:spChg chg="mod">
          <ac:chgData name="Gellenoncourt, Kevin" userId="83ce2c6d-0bd4-4cd9-955e-dd3efc6a7d5a" providerId="ADAL" clId="{2F069469-86E4-447B-973C-6DD10FDC1BB6}" dt="2023-03-02T11:02:23.539" v="4008" actId="20577"/>
          <ac:spMkLst>
            <pc:docMk/>
            <pc:sldMk cId="3846357991" sldId="1812"/>
            <ac:spMk id="16" creationId="{65E13864-F888-D0F7-0A1F-EB9EBDAEB98D}"/>
          </ac:spMkLst>
        </pc:spChg>
      </pc:sldChg>
      <pc:sldChg chg="addSp delSp modSp mod ord">
        <pc:chgData name="Gellenoncourt, Kevin" userId="83ce2c6d-0bd4-4cd9-955e-dd3efc6a7d5a" providerId="ADAL" clId="{2F069469-86E4-447B-973C-6DD10FDC1BB6}" dt="2023-03-29T10:47:14.585" v="7774" actId="14100"/>
        <pc:sldMkLst>
          <pc:docMk/>
          <pc:sldMk cId="378616490" sldId="1817"/>
        </pc:sldMkLst>
        <pc:spChg chg="mod">
          <ac:chgData name="Gellenoncourt, Kevin" userId="83ce2c6d-0bd4-4cd9-955e-dd3efc6a7d5a" providerId="ADAL" clId="{2F069469-86E4-447B-973C-6DD10FDC1BB6}" dt="2023-03-07T13:41:27.936" v="5123" actId="20577"/>
          <ac:spMkLst>
            <pc:docMk/>
            <pc:sldMk cId="378616490" sldId="1817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2F069469-86E4-447B-973C-6DD10FDC1BB6}" dt="2023-03-29T10:47:14.585" v="7774" actId="14100"/>
          <ac:spMkLst>
            <pc:docMk/>
            <pc:sldMk cId="378616490" sldId="1817"/>
            <ac:spMk id="3" creationId="{16F2A0D8-5743-1572-F025-8B882AB4192C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3" creationId="{E135A6E6-7A53-CB5C-6E35-6970079556B2}"/>
          </ac:spMkLst>
        </pc:spChg>
        <pc:spChg chg="add mod">
          <ac:chgData name="Gellenoncourt, Kevin" userId="83ce2c6d-0bd4-4cd9-955e-dd3efc6a7d5a" providerId="ADAL" clId="{2F069469-86E4-447B-973C-6DD10FDC1BB6}" dt="2023-03-07T13:40:13.517" v="5071" actId="20577"/>
          <ac:spMkLst>
            <pc:docMk/>
            <pc:sldMk cId="378616490" sldId="1817"/>
            <ac:spMk id="4" creationId="{32ADA4C3-43A9-C4D3-9FAD-ADEA53EDEABE}"/>
          </ac:spMkLst>
        </pc:spChg>
        <pc:spChg chg="add del mod">
          <ac:chgData name="Gellenoncourt, Kevin" userId="83ce2c6d-0bd4-4cd9-955e-dd3efc6a7d5a" providerId="ADAL" clId="{2F069469-86E4-447B-973C-6DD10FDC1BB6}" dt="2023-03-02T11:08:18.348" v="4105" actId="21"/>
          <ac:spMkLst>
            <pc:docMk/>
            <pc:sldMk cId="378616490" sldId="1817"/>
            <ac:spMk id="4" creationId="{4E2C7FB4-1564-5622-E81A-C98FF1C4BB60}"/>
          </ac:spMkLst>
        </pc:spChg>
        <pc:spChg chg="add mod">
          <ac:chgData name="Gellenoncourt, Kevin" userId="83ce2c6d-0bd4-4cd9-955e-dd3efc6a7d5a" providerId="ADAL" clId="{2F069469-86E4-447B-973C-6DD10FDC1BB6}" dt="2023-03-29T10:43:28.448" v="7710" actId="14100"/>
          <ac:spMkLst>
            <pc:docMk/>
            <pc:sldMk cId="378616490" sldId="1817"/>
            <ac:spMk id="8" creationId="{640AB853-D619-D228-9306-D982B5FC97F4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8" creationId="{B93F8F66-E9FE-2C5A-BA72-C5FCE49E33B2}"/>
          </ac:spMkLst>
        </pc:spChg>
        <pc:spChg chg="add mod ord">
          <ac:chgData name="Gellenoncourt, Kevin" userId="83ce2c6d-0bd4-4cd9-955e-dd3efc6a7d5a" providerId="ADAL" clId="{2F069469-86E4-447B-973C-6DD10FDC1BB6}" dt="2023-03-07T13:41:24.225" v="5119" actId="20577"/>
          <ac:spMkLst>
            <pc:docMk/>
            <pc:sldMk cId="378616490" sldId="1817"/>
            <ac:spMk id="9" creationId="{E1B9402A-3C37-9F0D-2DE1-11E899FF9273}"/>
          </ac:spMkLst>
        </pc:spChg>
        <pc:spChg chg="add del mod">
          <ac:chgData name="Gellenoncourt, Kevin" userId="83ce2c6d-0bd4-4cd9-955e-dd3efc6a7d5a" providerId="ADAL" clId="{2F069469-86E4-447B-973C-6DD10FDC1BB6}" dt="2023-03-02T11:06:26.792" v="4097" actId="478"/>
          <ac:spMkLst>
            <pc:docMk/>
            <pc:sldMk cId="378616490" sldId="1817"/>
            <ac:spMk id="10" creationId="{3F49C6FC-5353-14ED-4194-A5BB2FE999B5}"/>
          </ac:spMkLst>
        </pc:spChg>
        <pc:spChg chg="add mod">
          <ac:chgData name="Gellenoncourt, Kevin" userId="83ce2c6d-0bd4-4cd9-955e-dd3efc6a7d5a" providerId="ADAL" clId="{2F069469-86E4-447B-973C-6DD10FDC1BB6}" dt="2023-03-07T14:44:18.045" v="5258" actId="20577"/>
          <ac:spMkLst>
            <pc:docMk/>
            <pc:sldMk cId="378616490" sldId="1817"/>
            <ac:spMk id="10" creationId="{FEFAB0C2-F96D-E765-69A5-0EB3636FA04F}"/>
          </ac:spMkLst>
        </pc:spChg>
        <pc:spChg chg="add mod">
          <ac:chgData name="Gellenoncourt, Kevin" userId="83ce2c6d-0bd4-4cd9-955e-dd3efc6a7d5a" providerId="ADAL" clId="{2F069469-86E4-447B-973C-6DD10FDC1BB6}" dt="2023-03-07T14:43:44.796" v="5232" actId="20577"/>
          <ac:spMkLst>
            <pc:docMk/>
            <pc:sldMk cId="378616490" sldId="1817"/>
            <ac:spMk id="11" creationId="{13DFF234-FD36-F87D-42B4-F18ED68BE3DA}"/>
          </ac:spMkLst>
        </pc:spChg>
        <pc:spChg chg="mod">
          <ac:chgData name="Gellenoncourt, Kevin" userId="83ce2c6d-0bd4-4cd9-955e-dd3efc6a7d5a" providerId="ADAL" clId="{2F069469-86E4-447B-973C-6DD10FDC1BB6}" dt="2023-03-07T13:49:20.323" v="5164" actId="14100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2F069469-86E4-447B-973C-6DD10FDC1BB6}" dt="2023-03-29T10:43:24.680" v="7709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8.342" v="1435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2F069469-86E4-447B-973C-6DD10FDC1BB6}" dt="2023-02-15T13:18:08.342" v="1435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del mod modCm">
        <pc:chgData name="Gellenoncourt, Kevin" userId="83ce2c6d-0bd4-4cd9-955e-dd3efc6a7d5a" providerId="ADAL" clId="{2F069469-86E4-447B-973C-6DD10FDC1BB6}" dt="2023-03-02T12:54:21.806" v="4249" actId="47"/>
        <pc:sldMkLst>
          <pc:docMk/>
          <pc:sldMk cId="573987221" sldId="1820"/>
        </pc:sldMkLst>
        <pc:spChg chg="mod">
          <ac:chgData name="Gellenoncourt, Kevin" userId="83ce2c6d-0bd4-4cd9-955e-dd3efc6a7d5a" providerId="ADAL" clId="{2F069469-86E4-447B-973C-6DD10FDC1BB6}" dt="2023-02-17T17:18:03.535" v="2573" actId="14100"/>
          <ac:spMkLst>
            <pc:docMk/>
            <pc:sldMk cId="573987221" sldId="1820"/>
            <ac:spMk id="3" creationId="{4E363664-8C9A-480E-80D0-66989654605F}"/>
          </ac:spMkLst>
        </pc:spChg>
        <pc:spChg chg="mod">
          <ac:chgData name="Gellenoncourt, Kevin" userId="83ce2c6d-0bd4-4cd9-955e-dd3efc6a7d5a" providerId="ADAL" clId="{2F069469-86E4-447B-973C-6DD10FDC1BB6}" dt="2023-03-02T08:42:03.737" v="4006" actId="14100"/>
          <ac:spMkLst>
            <pc:docMk/>
            <pc:sldMk cId="573987221" sldId="1820"/>
            <ac:spMk id="4" creationId="{A4812549-E5D9-F48C-C809-C25738F27D16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5" creationId="{0C8FEBB9-FAE7-4ADC-91CE-5FCDA7F70D82}"/>
          </ac:spMkLst>
        </pc:spChg>
        <pc:spChg chg="add mod">
          <ac:chgData name="Gellenoncourt, Kevin" userId="83ce2c6d-0bd4-4cd9-955e-dd3efc6a7d5a" providerId="ADAL" clId="{2F069469-86E4-447B-973C-6DD10FDC1BB6}" dt="2023-02-17T17:21:22.745" v="2697" actId="14100"/>
          <ac:spMkLst>
            <pc:docMk/>
            <pc:sldMk cId="573987221" sldId="1820"/>
            <ac:spMk id="7" creationId="{D7971463-5D95-E97C-DE38-BB3A87C782EB}"/>
          </ac:spMkLst>
        </pc:spChg>
        <pc:spChg chg="add del mod">
          <ac:chgData name="Gellenoncourt, Kevin" userId="83ce2c6d-0bd4-4cd9-955e-dd3efc6a7d5a" providerId="ADAL" clId="{2F069469-86E4-447B-973C-6DD10FDC1BB6}" dt="2023-02-17T17:16:38.835" v="2544"/>
          <ac:spMkLst>
            <pc:docMk/>
            <pc:sldMk cId="573987221" sldId="1820"/>
            <ac:spMk id="8" creationId="{D3B9E5C7-3D1B-F070-C1CF-6629F9143416}"/>
          </ac:spMkLst>
        </pc:spChg>
        <pc:spChg chg="add mod">
          <ac:chgData name="Gellenoncourt, Kevin" userId="83ce2c6d-0bd4-4cd9-955e-dd3efc6a7d5a" providerId="ADAL" clId="{2F069469-86E4-447B-973C-6DD10FDC1BB6}" dt="2023-03-02T08:42:09.503" v="4007" actId="14100"/>
          <ac:spMkLst>
            <pc:docMk/>
            <pc:sldMk cId="573987221" sldId="1820"/>
            <ac:spMk id="10" creationId="{E0441D8D-4550-13AD-5280-44BCEC7CB2E5}"/>
          </ac:spMkLst>
        </pc:spChg>
        <pc:spChg chg="mod">
          <ac:chgData name="Gellenoncourt, Kevin" userId="83ce2c6d-0bd4-4cd9-955e-dd3efc6a7d5a" providerId="ADAL" clId="{2F069469-86E4-447B-973C-6DD10FDC1BB6}" dt="2023-02-17T17:21:26.107" v="2698" actId="14100"/>
          <ac:spMkLst>
            <pc:docMk/>
            <pc:sldMk cId="573987221" sldId="1820"/>
            <ac:spMk id="12" creationId="{64ECD094-0BAB-404B-ADBE-CE9D0FC9EDE5}"/>
          </ac:spMkLst>
        </pc:spChg>
        <pc:spChg chg="mod">
          <ac:chgData name="Gellenoncourt, Kevin" userId="83ce2c6d-0bd4-4cd9-955e-dd3efc6a7d5a" providerId="ADAL" clId="{2F069469-86E4-447B-973C-6DD10FDC1BB6}" dt="2023-02-17T17:21:45.633" v="2702" actId="14100"/>
          <ac:spMkLst>
            <pc:docMk/>
            <pc:sldMk cId="573987221" sldId="1820"/>
            <ac:spMk id="13" creationId="{0B5FD30F-0950-4F5A-8483-1B33E24F4568}"/>
          </ac:spMkLst>
        </pc:spChg>
        <pc:spChg chg="mod">
          <ac:chgData name="Gellenoncourt, Kevin" userId="83ce2c6d-0bd4-4cd9-955e-dd3efc6a7d5a" providerId="ADAL" clId="{2F069469-86E4-447B-973C-6DD10FDC1BB6}" dt="2023-02-17T17:17:25.623" v="2559" actId="1076"/>
          <ac:spMkLst>
            <pc:docMk/>
            <pc:sldMk cId="573987221" sldId="1820"/>
            <ac:spMk id="14" creationId="{072A5DAD-F5AA-4E5D-820A-6F350620D2E2}"/>
          </ac:spMkLst>
        </pc:spChg>
        <pc:spChg chg="mod">
          <ac:chgData name="Gellenoncourt, Kevin" userId="83ce2c6d-0bd4-4cd9-955e-dd3efc6a7d5a" providerId="ADAL" clId="{2F069469-86E4-447B-973C-6DD10FDC1BB6}" dt="2023-02-28T10:55:49.364" v="3185" actId="14100"/>
          <ac:spMkLst>
            <pc:docMk/>
            <pc:sldMk cId="573987221" sldId="1820"/>
            <ac:spMk id="15" creationId="{3FE305E2-E5A2-4927-8C26-1C40D6E7A44E}"/>
          </ac:spMkLst>
        </pc:spChg>
        <pc:spChg chg="mod">
          <ac:chgData name="Gellenoncourt, Kevin" userId="83ce2c6d-0bd4-4cd9-955e-dd3efc6a7d5a" providerId="ADAL" clId="{2F069469-86E4-447B-973C-6DD10FDC1BB6}" dt="2023-02-17T17:17:37.255" v="2563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2F069469-86E4-447B-973C-6DD10FDC1BB6}" dt="2023-02-28T10:56:11.772" v="3190" actId="1076"/>
          <ac:spMkLst>
            <pc:docMk/>
            <pc:sldMk cId="573987221" sldId="1820"/>
            <ac:spMk id="17" creationId="{7DBAED25-ECEF-40D1-9F22-E7207CC0AEBE}"/>
          </ac:spMkLst>
        </pc:spChg>
        <pc:spChg chg="mod">
          <ac:chgData name="Gellenoncourt, Kevin" userId="83ce2c6d-0bd4-4cd9-955e-dd3efc6a7d5a" providerId="ADAL" clId="{2F069469-86E4-447B-973C-6DD10FDC1BB6}" dt="2023-02-17T17:18:37.705" v="2579" actId="1076"/>
          <ac:spMkLst>
            <pc:docMk/>
            <pc:sldMk cId="573987221" sldId="1820"/>
            <ac:spMk id="19" creationId="{5E227989-D143-4E57-9683-E895B3910F5F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3" creationId="{8016746C-CB99-6FF4-34CC-0DB6A89249E0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4" creationId="{066DCDB7-D6E4-4733-81D6-34ECFC27D0CE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5" creationId="{7FC68D04-E723-5BD2-70F4-13D945FDCE90}"/>
          </ac:spMkLst>
        </pc:spChg>
        <pc:spChg chg="mod">
          <ac:chgData name="Gellenoncourt, Kevin" userId="83ce2c6d-0bd4-4cd9-955e-dd3efc6a7d5a" providerId="ADAL" clId="{2F069469-86E4-447B-973C-6DD10FDC1BB6}" dt="2023-02-17T17:21:17.961" v="2696" actId="14100"/>
          <ac:spMkLst>
            <pc:docMk/>
            <pc:sldMk cId="573987221" sldId="1820"/>
            <ac:spMk id="36" creationId="{E87DEBAE-0F6E-7145-08B0-D3EEE76D69A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7" creationId="{D00126E8-4668-16C3-3EE0-E52524250404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8" creationId="{1A60E62F-4E60-F4DA-558E-5F9B22269E56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9" creationId="{B3FE79E3-65B6-366D-DCDC-87FFDB552029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2" creationId="{413EFA98-18AA-B36F-01D6-C0DB25DAB02E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4" creationId="{2FA43ED5-81A8-72AB-4D50-F9D538DEF32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6" creationId="{C820315A-37A8-D7DF-4FEA-0D805E2CC87E}"/>
          </ac:spMkLst>
        </pc:sp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0" creationId="{772A9A18-B4D7-C26A-822B-78046E98E76F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1" creationId="{F9B64CD3-7193-C762-9DDC-FF82D947B462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3" creationId="{ECA62D55-FA6C-0D6E-2FB8-BBF6548B041B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5" creationId="{8E1E9837-2AB9-F671-6219-00383E8A6287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7" creationId="{E651C0C6-85D9-CB2B-C171-A4281BC8D980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8" creationId="{69314EB6-A98A-1759-5E1B-766EEFA1BFD4}"/>
          </ac:cxnSpMkLst>
        </pc:cxnChg>
        <pc:cxnChg chg="del mod">
          <ac:chgData name="Gellenoncourt, Kevin" userId="83ce2c6d-0bd4-4cd9-955e-dd3efc6a7d5a" providerId="ADAL" clId="{2F069469-86E4-447B-973C-6DD10FDC1BB6}" dt="2023-02-17T17:12:47.587" v="2466" actId="478"/>
          <ac:cxnSpMkLst>
            <pc:docMk/>
            <pc:sldMk cId="573987221" sldId="1820"/>
            <ac:cxnSpMk id="49" creationId="{1206383A-9D62-93C5-C5BF-24E041273B24}"/>
          </ac:cxnSpMkLst>
        </pc:cxnChg>
        <pc:cxnChg chg="del mod">
          <ac:chgData name="Gellenoncourt, Kevin" userId="83ce2c6d-0bd4-4cd9-955e-dd3efc6a7d5a" providerId="ADAL" clId="{2F069469-86E4-447B-973C-6DD10FDC1BB6}" dt="2023-02-17T17:12:45.383" v="2465" actId="478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modSp mod">
        <pc:chgData name="Gellenoncourt, Kevin" userId="83ce2c6d-0bd4-4cd9-955e-dd3efc6a7d5a" providerId="ADAL" clId="{2F069469-86E4-447B-973C-6DD10FDC1BB6}" dt="2023-03-07T13:42:27.422" v="5138" actId="13926"/>
        <pc:sldMkLst>
          <pc:docMk/>
          <pc:sldMk cId="3517604494" sldId="1821"/>
        </pc:sldMkLst>
        <pc:spChg chg="mod">
          <ac:chgData name="Gellenoncourt, Kevin" userId="83ce2c6d-0bd4-4cd9-955e-dd3efc6a7d5a" providerId="ADAL" clId="{2F069469-86E4-447B-973C-6DD10FDC1BB6}" dt="2023-03-02T08:41:09.842" v="3999" actId="20577"/>
          <ac:spMkLst>
            <pc:docMk/>
            <pc:sldMk cId="3517604494" sldId="1821"/>
            <ac:spMk id="2" creationId="{AD72B603-34D9-4DF3-8A63-2BAF2610FC96}"/>
          </ac:spMkLst>
        </pc:spChg>
        <pc:graphicFrameChg chg="modGraphic">
          <ac:chgData name="Gellenoncourt, Kevin" userId="83ce2c6d-0bd4-4cd9-955e-dd3efc6a7d5a" providerId="ADAL" clId="{2F069469-86E4-447B-973C-6DD10FDC1BB6}" dt="2023-03-07T13:42:27.422" v="5138" actId="13926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mod delCm modCm">
        <pc:chgData name="Gellenoncourt, Kevin" userId="83ce2c6d-0bd4-4cd9-955e-dd3efc6a7d5a" providerId="ADAL" clId="{2F069469-86E4-447B-973C-6DD10FDC1BB6}" dt="2023-02-27T15:11:39.647" v="3096" actId="20577"/>
        <pc:sldMkLst>
          <pc:docMk/>
          <pc:sldMk cId="439706182" sldId="1822"/>
        </pc:sldMkLst>
        <pc:spChg chg="mod">
          <ac:chgData name="Gellenoncourt, Kevin" userId="83ce2c6d-0bd4-4cd9-955e-dd3efc6a7d5a" providerId="ADAL" clId="{2F069469-86E4-447B-973C-6DD10FDC1BB6}" dt="2023-02-15T15:53:25.774" v="1513" actId="20577"/>
          <ac:spMkLst>
            <pc:docMk/>
            <pc:sldMk cId="439706182" sldId="1822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2-15T16:02:35.163" v="1570" actId="14100"/>
          <ac:spMkLst>
            <pc:docMk/>
            <pc:sldMk cId="439706182" sldId="1822"/>
            <ac:spMk id="3" creationId="{27D2F22D-9FC0-44F8-B90E-3D7A78BA3F00}"/>
          </ac:spMkLst>
        </pc:spChg>
        <pc:spChg chg="mod">
          <ac:chgData name="Gellenoncourt, Kevin" userId="83ce2c6d-0bd4-4cd9-955e-dd3efc6a7d5a" providerId="ADAL" clId="{2F069469-86E4-447B-973C-6DD10FDC1BB6}" dt="2023-02-15T16:03:42.388" v="1586" actId="255"/>
          <ac:spMkLst>
            <pc:docMk/>
            <pc:sldMk cId="439706182" sldId="1822"/>
            <ac:spMk id="4" creationId="{4622D693-0346-46DB-AB29-B2A55F5E35C2}"/>
          </ac:spMkLst>
        </pc:spChg>
        <pc:spChg chg="add mod">
          <ac:chgData name="Gellenoncourt, Kevin" userId="83ce2c6d-0bd4-4cd9-955e-dd3efc6a7d5a" providerId="ADAL" clId="{2F069469-86E4-447B-973C-6DD10FDC1BB6}" dt="2023-02-15T12:54:36.358" v="898"/>
          <ac:spMkLst>
            <pc:docMk/>
            <pc:sldMk cId="439706182" sldId="1822"/>
            <ac:spMk id="5" creationId="{DC5E794E-E472-75F7-FFD7-854699D9D9A8}"/>
          </ac:spMkLst>
        </pc:spChg>
        <pc:spChg chg="add mod">
          <ac:chgData name="Gellenoncourt, Kevin" userId="83ce2c6d-0bd4-4cd9-955e-dd3efc6a7d5a" providerId="ADAL" clId="{2F069469-86E4-447B-973C-6DD10FDC1BB6}" dt="2023-02-27T15:11:39.647" v="3096" actId="20577"/>
          <ac:spMkLst>
            <pc:docMk/>
            <pc:sldMk cId="439706182" sldId="1822"/>
            <ac:spMk id="8" creationId="{F05DEC3E-11F2-08BE-8BE5-2B5242059658}"/>
          </ac:spMkLst>
        </pc:spChg>
        <pc:spChg chg="add del mod">
          <ac:chgData name="Gellenoncourt, Kevin" userId="83ce2c6d-0bd4-4cd9-955e-dd3efc6a7d5a" providerId="ADAL" clId="{2F069469-86E4-447B-973C-6DD10FDC1BB6}" dt="2023-02-15T16:03:03.140" v="1577" actId="478"/>
          <ac:spMkLst>
            <pc:docMk/>
            <pc:sldMk cId="439706182" sldId="1822"/>
            <ac:spMk id="10" creationId="{E97183D1-11F0-CBD7-353E-EC4601718DCA}"/>
          </ac:spMkLst>
        </pc:spChg>
        <pc:spChg chg="mod">
          <ac:chgData name="Gellenoncourt, Kevin" userId="83ce2c6d-0bd4-4cd9-955e-dd3efc6a7d5a" providerId="ADAL" clId="{2F069469-86E4-447B-973C-6DD10FDC1BB6}" dt="2023-02-15T15:53:21.740" v="1512" actId="20577"/>
          <ac:spMkLst>
            <pc:docMk/>
            <pc:sldMk cId="439706182" sldId="1822"/>
            <ac:spMk id="11" creationId="{725171DA-B03F-40E1-A5F7-16C6E8D46E84}"/>
          </ac:spMkLst>
        </pc:spChg>
        <pc:spChg chg="mod">
          <ac:chgData name="Gellenoncourt, Kevin" userId="83ce2c6d-0bd4-4cd9-955e-dd3efc6a7d5a" providerId="ADAL" clId="{2F069469-86E4-447B-973C-6DD10FDC1BB6}" dt="2023-02-15T16:03:13.978" v="1582" actId="14100"/>
          <ac:spMkLst>
            <pc:docMk/>
            <pc:sldMk cId="439706182" sldId="1822"/>
            <ac:spMk id="12" creationId="{C1621A4C-E51F-4A7C-BFC7-35C44636CF8F}"/>
          </ac:spMkLst>
        </pc:spChg>
        <pc:spChg chg="add mod">
          <ac:chgData name="Gellenoncourt, Kevin" userId="83ce2c6d-0bd4-4cd9-955e-dd3efc6a7d5a" providerId="ADAL" clId="{2F069469-86E4-447B-973C-6DD10FDC1BB6}" dt="2023-02-15T16:05:13.051" v="1588" actId="14100"/>
          <ac:spMkLst>
            <pc:docMk/>
            <pc:sldMk cId="439706182" sldId="1822"/>
            <ac:spMk id="13" creationId="{7F2406F6-DD8D-2734-67BB-703A16F3B705}"/>
          </ac:spMkLst>
        </pc:spChg>
      </pc:sldChg>
      <pc:sldChg chg="modSp mod addCm modCm">
        <pc:chgData name="Gellenoncourt, Kevin" userId="83ce2c6d-0bd4-4cd9-955e-dd3efc6a7d5a" providerId="ADAL" clId="{2F069469-86E4-447B-973C-6DD10FDC1BB6}" dt="2023-03-29T10:56:04.367" v="7929" actId="20577"/>
        <pc:sldMkLst>
          <pc:docMk/>
          <pc:sldMk cId="1847149617" sldId="1823"/>
        </pc:sldMkLst>
        <pc:spChg chg="mod">
          <ac:chgData name="Gellenoncourt, Kevin" userId="83ce2c6d-0bd4-4cd9-955e-dd3efc6a7d5a" providerId="ADAL" clId="{2F069469-86E4-447B-973C-6DD10FDC1BB6}" dt="2023-02-15T13:01:09.319" v="1023" actId="20577"/>
          <ac:spMkLst>
            <pc:docMk/>
            <pc:sldMk cId="1847149617" sldId="182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29T10:56:04.367" v="7929" actId="20577"/>
          <ac:spMkLst>
            <pc:docMk/>
            <pc:sldMk cId="1847149617" sldId="1823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2F069469-86E4-447B-973C-6DD10FDC1BB6}" dt="2023-03-29T10:55:30.334" v="7919" actId="20577"/>
          <ac:spMkLst>
            <pc:docMk/>
            <pc:sldMk cId="1847149617" sldId="1823"/>
            <ac:spMk id="4" creationId="{781745C1-C867-E87B-11AE-472979276EDC}"/>
          </ac:spMkLst>
        </pc:spChg>
        <pc:spChg chg="mod">
          <ac:chgData name="Gellenoncourt, Kevin" userId="83ce2c6d-0bd4-4cd9-955e-dd3efc6a7d5a" providerId="ADAL" clId="{2F069469-86E4-447B-973C-6DD10FDC1BB6}" dt="2023-02-28T12:56:25.588" v="3215" actId="1036"/>
          <ac:spMkLst>
            <pc:docMk/>
            <pc:sldMk cId="1847149617" sldId="1823"/>
            <ac:spMk id="7" creationId="{F13AB203-EAC6-E49A-83BD-3061EAD28268}"/>
          </ac:spMkLst>
        </pc:spChg>
        <pc:spChg chg="mod">
          <ac:chgData name="Gellenoncourt, Kevin" userId="83ce2c6d-0bd4-4cd9-955e-dd3efc6a7d5a" providerId="ADAL" clId="{2F069469-86E4-447B-973C-6DD10FDC1BB6}" dt="2023-02-28T12:56:20.104" v="3214" actId="14100"/>
          <ac:spMkLst>
            <pc:docMk/>
            <pc:sldMk cId="1847149617" sldId="1823"/>
            <ac:spMk id="8" creationId="{830FDC17-CB5D-9C8B-ED8F-FDC3F7FD6590}"/>
          </ac:spMkLst>
        </pc:spChg>
        <pc:spChg chg="mod">
          <ac:chgData name="Gellenoncourt, Kevin" userId="83ce2c6d-0bd4-4cd9-955e-dd3efc6a7d5a" providerId="ADAL" clId="{2F069469-86E4-447B-973C-6DD10FDC1BB6}" dt="2023-02-24T13:17:11.016" v="2969" actId="20577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2F069469-86E4-447B-973C-6DD10FDC1BB6}" dt="2023-03-29T10:55:54.619" v="7928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2F069469-86E4-447B-973C-6DD10FDC1BB6}" dt="2023-02-28T10:52:01.798" v="3138" actId="14100"/>
          <ac:spMkLst>
            <pc:docMk/>
            <pc:sldMk cId="1847149617" sldId="1823"/>
            <ac:spMk id="15" creationId="{C7C48C59-B55F-8595-05E0-5A4B5D311AD4}"/>
          </ac:spMkLst>
        </pc:spChg>
        <pc:spChg chg="mod">
          <ac:chgData name="Gellenoncourt, Kevin" userId="83ce2c6d-0bd4-4cd9-955e-dd3efc6a7d5a" providerId="ADAL" clId="{2F069469-86E4-447B-973C-6DD10FDC1BB6}" dt="2023-02-28T12:56:09.470" v="3211" actId="14100"/>
          <ac:spMkLst>
            <pc:docMk/>
            <pc:sldMk cId="1847149617" sldId="1823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2F069469-86E4-447B-973C-6DD10FDC1BB6}" dt="2023-03-29T10:55:33.574" v="7920" actId="20577"/>
          <ac:spMkLst>
            <pc:docMk/>
            <pc:sldMk cId="1847149617" sldId="1823"/>
            <ac:spMk id="24" creationId="{0E7D1CEB-8D48-4C01-93BC-6E4B15951217}"/>
          </ac:spMkLst>
        </pc:spChg>
        <pc:spChg chg="mod">
          <ac:chgData name="Gellenoncourt, Kevin" userId="83ce2c6d-0bd4-4cd9-955e-dd3efc6a7d5a" providerId="ADAL" clId="{2F069469-86E4-447B-973C-6DD10FDC1BB6}" dt="2023-02-24T13:29:51.483" v="2991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del mod">
        <pc:chgData name="Gellenoncourt, Kevin" userId="83ce2c6d-0bd4-4cd9-955e-dd3efc6a7d5a" providerId="ADAL" clId="{2F069469-86E4-447B-973C-6DD10FDC1BB6}" dt="2023-02-17T16:23:13.551" v="1715" actId="2696"/>
        <pc:sldMkLst>
          <pc:docMk/>
          <pc:sldMk cId="4000586324" sldId="1824"/>
        </pc:sldMkLst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3" creationId="{11CBED04-F18C-A393-5990-7424C18619E2}"/>
          </ac:spMkLst>
        </pc:spChg>
        <pc:spChg chg="add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5" creationId="{FA527B61-B701-1EDE-2541-22E102D7B2D0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7" creationId="{92F87223-3247-43AA-997B-71B533465805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12" creationId="{CF4EAC0C-CFF7-D462-2ADE-5C93AD43858D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20" creationId="{E4C41FC6-A4AB-42CC-8098-ED7337D49083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14.062" v="1436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2F069469-86E4-447B-973C-6DD10FDC1BB6}" dt="2023-02-15T13:18:14.062" v="1436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mod">
        <pc:chgData name="Gellenoncourt, Kevin" userId="83ce2c6d-0bd4-4cd9-955e-dd3efc6a7d5a" providerId="ADAL" clId="{2F069469-86E4-447B-973C-6DD10FDC1BB6}" dt="2023-03-29T10:57:34.880" v="7938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2F069469-86E4-447B-973C-6DD10FDC1BB6}" dt="2023-03-02T08:40:38.300" v="3992" actId="20577"/>
          <ac:spMkLst>
            <pc:docMk/>
            <pc:sldMk cId="2789654304" sldId="1826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2F069469-86E4-447B-973C-6DD10FDC1BB6}" dt="2023-03-01T15:18:16.095" v="3972" actId="21"/>
          <ac:spMkLst>
            <pc:docMk/>
            <pc:sldMk cId="2789654304" sldId="1826"/>
            <ac:spMk id="3" creationId="{14928346-04F9-0830-5168-434203925BCF}"/>
          </ac:spMkLst>
        </pc:spChg>
        <pc:spChg chg="add mod">
          <ac:chgData name="Gellenoncourt, Kevin" userId="83ce2c6d-0bd4-4cd9-955e-dd3efc6a7d5a" providerId="ADAL" clId="{2F069469-86E4-447B-973C-6DD10FDC1BB6}" dt="2023-03-29T10:54:51.701" v="7914" actId="14100"/>
          <ac:spMkLst>
            <pc:docMk/>
            <pc:sldMk cId="2789654304" sldId="1826"/>
            <ac:spMk id="3" creationId="{DAF472BA-2E9C-730D-E95F-99015C2AF2B4}"/>
          </ac:spMkLst>
        </pc:spChg>
        <pc:spChg chg="add mod">
          <ac:chgData name="Gellenoncourt, Kevin" userId="83ce2c6d-0bd4-4cd9-955e-dd3efc6a7d5a" providerId="ADAL" clId="{2F069469-86E4-447B-973C-6DD10FDC1BB6}" dt="2023-03-29T10:54:09.949" v="7902" actId="14100"/>
          <ac:spMkLst>
            <pc:docMk/>
            <pc:sldMk cId="2789654304" sldId="1826"/>
            <ac:spMk id="4" creationId="{3DEFA251-494B-C680-D4AD-5D8E322838BE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5" creationId="{DD0DF67A-848A-FAFF-2CDA-E87DF891B550}"/>
          </ac:spMkLst>
        </pc:spChg>
        <pc:spChg chg="add mod">
          <ac:chgData name="Gellenoncourt, Kevin" userId="83ce2c6d-0bd4-4cd9-955e-dd3efc6a7d5a" providerId="ADAL" clId="{2F069469-86E4-447B-973C-6DD10FDC1BB6}" dt="2023-03-29T10:54:53.878" v="7915" actId="14100"/>
          <ac:spMkLst>
            <pc:docMk/>
            <pc:sldMk cId="2789654304" sldId="1826"/>
            <ac:spMk id="5" creationId="{F113B995-A44C-6DD8-75EA-4F1AD103C212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8" creationId="{B2F5406F-9AFC-9EB7-EEC5-76A52762F573}"/>
          </ac:spMkLst>
        </pc:spChg>
        <pc:spChg chg="add mod">
          <ac:chgData name="Gellenoncourt, Kevin" userId="83ce2c6d-0bd4-4cd9-955e-dd3efc6a7d5a" providerId="ADAL" clId="{2F069469-86E4-447B-973C-6DD10FDC1BB6}" dt="2023-03-29T10:54:32.325" v="7909" actId="14100"/>
          <ac:spMkLst>
            <pc:docMk/>
            <pc:sldMk cId="2789654304" sldId="1826"/>
            <ac:spMk id="8" creationId="{EFAE59CC-00FE-A647-4AF2-F40083EDBE9E}"/>
          </ac:spMkLst>
        </pc:spChg>
        <pc:spChg chg="add mod">
          <ac:chgData name="Gellenoncourt, Kevin" userId="83ce2c6d-0bd4-4cd9-955e-dd3efc6a7d5a" providerId="ADAL" clId="{2F069469-86E4-447B-973C-6DD10FDC1BB6}" dt="2023-03-29T10:57:22.120" v="7936" actId="14100"/>
          <ac:spMkLst>
            <pc:docMk/>
            <pc:sldMk cId="2789654304" sldId="1826"/>
            <ac:spMk id="10" creationId="{5BEE6695-E1F4-866A-0C79-858782B14051}"/>
          </ac:spMkLst>
        </pc:spChg>
        <pc:spChg chg="add mod">
          <ac:chgData name="Gellenoncourt, Kevin" userId="83ce2c6d-0bd4-4cd9-955e-dd3efc6a7d5a" providerId="ADAL" clId="{2F069469-86E4-447B-973C-6DD10FDC1BB6}" dt="2023-03-29T10:57:34.880" v="7938" actId="14100"/>
          <ac:spMkLst>
            <pc:docMk/>
            <pc:sldMk cId="2789654304" sldId="1826"/>
            <ac:spMk id="11" creationId="{633C8260-57A0-F46E-602E-399C04E511EF}"/>
          </ac:spMkLst>
        </pc:spChg>
        <pc:spChg chg="add del mod">
          <ac:chgData name="Gellenoncourt, Kevin" userId="83ce2c6d-0bd4-4cd9-955e-dd3efc6a7d5a" providerId="ADAL" clId="{2F069469-86E4-447B-973C-6DD10FDC1BB6}" dt="2023-02-17T16:41:33.829" v="1891" actId="478"/>
          <ac:spMkLst>
            <pc:docMk/>
            <pc:sldMk cId="2789654304" sldId="1826"/>
            <ac:spMk id="12" creationId="{5F4EFAA4-12BC-FFB7-43CE-21878B2805E5}"/>
          </ac:spMkLst>
        </pc:spChg>
        <pc:spChg chg="add mod">
          <ac:chgData name="Gellenoncourt, Kevin" userId="83ce2c6d-0bd4-4cd9-955e-dd3efc6a7d5a" providerId="ADAL" clId="{2F069469-86E4-447B-973C-6DD10FDC1BB6}" dt="2023-03-29T10:54:38.443" v="7911" actId="14100"/>
          <ac:spMkLst>
            <pc:docMk/>
            <pc:sldMk cId="2789654304" sldId="1826"/>
            <ac:spMk id="12" creationId="{C879539E-6400-37B7-3FAF-61B9AD222509}"/>
          </ac:spMkLst>
        </pc:spChg>
        <pc:spChg chg="mod">
          <ac:chgData name="Gellenoncourt, Kevin" userId="83ce2c6d-0bd4-4cd9-955e-dd3efc6a7d5a" providerId="ADAL" clId="{2F069469-86E4-447B-973C-6DD10FDC1BB6}" dt="2023-02-27T15:08:34.219" v="3054" actId="403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2F069469-86E4-447B-973C-6DD10FDC1BB6}" dt="2023-02-27T15:08:36.440" v="3055" actId="403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2F069469-86E4-447B-973C-6DD10FDC1BB6}" dt="2023-03-29T10:54:08.003" v="7901" actId="14100"/>
          <ac:spMkLst>
            <pc:docMk/>
            <pc:sldMk cId="2789654304" sldId="1826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6" creationId="{55465E25-8977-74CC-6489-94FB71BFC665}"/>
          </ac:spMkLst>
        </pc:spChg>
        <pc:spChg chg="add del mod">
          <ac:chgData name="Gellenoncourt, Kevin" userId="83ce2c6d-0bd4-4cd9-955e-dd3efc6a7d5a" providerId="ADAL" clId="{2F069469-86E4-447B-973C-6DD10FDC1BB6}" dt="2023-03-02T11:08:01.067" v="4103" actId="21"/>
          <ac:spMkLst>
            <pc:docMk/>
            <pc:sldMk cId="2789654304" sldId="1826"/>
            <ac:spMk id="16" creationId="{CB7787F2-B1CA-8F49-9B1E-1121122B13C5}"/>
          </ac:spMkLst>
        </pc:spChg>
        <pc:spChg chg="add mod">
          <ac:chgData name="Gellenoncourt, Kevin" userId="83ce2c6d-0bd4-4cd9-955e-dd3efc6a7d5a" providerId="ADAL" clId="{2F069469-86E4-447B-973C-6DD10FDC1BB6}" dt="2023-03-29T10:54:12.741" v="7903" actId="14100"/>
          <ac:spMkLst>
            <pc:docMk/>
            <pc:sldMk cId="2789654304" sldId="1826"/>
            <ac:spMk id="17" creationId="{DB094A7F-DC52-ABAC-E8A5-1255287DF529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8" creationId="{30DC87B9-CA77-770C-78F6-4E75EF2B6050}"/>
          </ac:spMkLst>
        </pc:spChg>
        <pc:spChg chg="add del mod">
          <ac:chgData name="Gellenoncourt, Kevin" userId="83ce2c6d-0bd4-4cd9-955e-dd3efc6a7d5a" providerId="ADAL" clId="{2F069469-86E4-447B-973C-6DD10FDC1BB6}" dt="2023-03-02T11:09:17.371" v="4117" actId="478"/>
          <ac:spMkLst>
            <pc:docMk/>
            <pc:sldMk cId="2789654304" sldId="1826"/>
            <ac:spMk id="18" creationId="{5A8FA75B-7CD9-78CC-4EB4-6431A5CC1003}"/>
          </ac:spMkLst>
        </pc:spChg>
        <pc:spChg chg="add mod">
          <ac:chgData name="Gellenoncourt, Kevin" userId="83ce2c6d-0bd4-4cd9-955e-dd3efc6a7d5a" providerId="ADAL" clId="{2F069469-86E4-447B-973C-6DD10FDC1BB6}" dt="2023-03-29T10:53:54.997" v="7897" actId="14100"/>
          <ac:spMkLst>
            <pc:docMk/>
            <pc:sldMk cId="2789654304" sldId="1826"/>
            <ac:spMk id="19" creationId="{1F95986F-431B-E99B-9C26-4159CCAC4D58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20" creationId="{B547579E-0297-7065-3C2B-B32E8777C39F}"/>
          </ac:spMkLst>
        </pc:spChg>
        <pc:spChg chg="del mod">
          <ac:chgData name="Gellenoncourt, Kevin" userId="83ce2c6d-0bd4-4cd9-955e-dd3efc6a7d5a" providerId="ADAL" clId="{2F069469-86E4-447B-973C-6DD10FDC1BB6}" dt="2023-02-17T16:48:36.260" v="2130" actId="21"/>
          <ac:spMkLst>
            <pc:docMk/>
            <pc:sldMk cId="2789654304" sldId="1826"/>
            <ac:spMk id="20" creationId="{D7763DBF-4035-DBAE-DCF7-A0F0AE906002}"/>
          </ac:spMkLst>
        </pc:spChg>
        <pc:spChg chg="add del mod">
          <ac:chgData name="Gellenoncourt, Kevin" userId="83ce2c6d-0bd4-4cd9-955e-dd3efc6a7d5a" providerId="ADAL" clId="{2F069469-86E4-447B-973C-6DD10FDC1BB6}" dt="2023-03-27T11:40:10.520" v="7614" actId="21"/>
          <ac:spMkLst>
            <pc:docMk/>
            <pc:sldMk cId="2789654304" sldId="1826"/>
            <ac:spMk id="21" creationId="{2A5AA9B4-5AA8-7B92-6C24-AEB152D33B33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24" creationId="{4818785F-04A0-4C20-8BFC-4A865039B2D9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3.801" v="1434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2F069469-86E4-447B-973C-6DD10FDC1BB6}" dt="2023-02-15T13:18:03.801" v="1434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mod ord addCm modCm">
        <pc:chgData name="Gellenoncourt, Kevin" userId="83ce2c6d-0bd4-4cd9-955e-dd3efc6a7d5a" providerId="ADAL" clId="{2F069469-86E4-447B-973C-6DD10FDC1BB6}" dt="2023-03-27T09:15:55.302" v="7307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2F069469-86E4-447B-973C-6DD10FDC1BB6}" dt="2023-03-14T16:48:08.037" v="5876" actId="20577"/>
          <ac:spMkLst>
            <pc:docMk/>
            <pc:sldMk cId="394559105" sldId="1828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15T10:27:12.874" v="6091" actId="478"/>
          <ac:spMkLst>
            <pc:docMk/>
            <pc:sldMk cId="394559105" sldId="1828"/>
            <ac:spMk id="3" creationId="{50DF54B6-C15F-2D69-748D-09D8C2138E81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2F069469-86E4-447B-973C-6DD10FDC1BB6}" dt="2023-03-20T09:07:57.375" v="7239" actId="14100"/>
          <ac:spMkLst>
            <pc:docMk/>
            <pc:sldMk cId="394559105" sldId="1828"/>
            <ac:spMk id="3" creationId="{A517E06E-3373-4455-D6C2-60FCC89E1F31}"/>
          </ac:spMkLst>
        </pc:spChg>
        <pc:spChg chg="del mod">
          <ac:chgData name="Gellenoncourt, Kevin" userId="83ce2c6d-0bd4-4cd9-955e-dd3efc6a7d5a" providerId="ADAL" clId="{2F069469-86E4-447B-973C-6DD10FDC1BB6}" dt="2023-02-28T16:47:33.828" v="3277" actId="21"/>
          <ac:spMkLst>
            <pc:docMk/>
            <pc:sldMk cId="394559105" sldId="1828"/>
            <ac:spMk id="3" creationId="{D8EA6576-09F3-B364-F214-DD47AD7D8532}"/>
          </ac:spMkLst>
        </pc:spChg>
        <pc:spChg chg="add del mod">
          <ac:chgData name="Gellenoncourt, Kevin" userId="83ce2c6d-0bd4-4cd9-955e-dd3efc6a7d5a" providerId="ADAL" clId="{2F069469-86E4-447B-973C-6DD10FDC1BB6}" dt="2023-03-15T10:26:00.954" v="6066" actId="21"/>
          <ac:spMkLst>
            <pc:docMk/>
            <pc:sldMk cId="394559105" sldId="1828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5T14:01:44.563" v="6421" actId="113"/>
          <ac:spMkLst>
            <pc:docMk/>
            <pc:sldMk cId="394559105" sldId="1828"/>
            <ac:spMk id="4" creationId="{A0E49883-BD02-0EF4-758D-0FF455BDA02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5T10:24:53.880" v="6043" actId="478"/>
          <ac:spMkLst>
            <pc:docMk/>
            <pc:sldMk cId="394559105" sldId="1828"/>
            <ac:spMk id="5" creationId="{50786968-3F6C-C2A9-9CD6-2C0C8316813E}"/>
          </ac:spMkLst>
        </pc:spChg>
        <pc:spChg chg="add mod">
          <ac:chgData name="Gellenoncourt, Kevin" userId="83ce2c6d-0bd4-4cd9-955e-dd3efc6a7d5a" providerId="ADAL" clId="{2F069469-86E4-447B-973C-6DD10FDC1BB6}" dt="2023-03-20T09:03:55.806" v="7185" actId="13926"/>
          <ac:spMkLst>
            <pc:docMk/>
            <pc:sldMk cId="394559105" sldId="1828"/>
            <ac:spMk id="5" creationId="{99C3770B-2A4E-06DE-FC12-E8FCE5F6AEFD}"/>
          </ac:spMkLst>
        </pc:spChg>
        <pc:spChg chg="add mod">
          <ac:chgData name="Gellenoncourt, Kevin" userId="83ce2c6d-0bd4-4cd9-955e-dd3efc6a7d5a" providerId="ADAL" clId="{2F069469-86E4-447B-973C-6DD10FDC1BB6}" dt="2023-03-16T11:28:42.174" v="6805" actId="14100"/>
          <ac:spMkLst>
            <pc:docMk/>
            <pc:sldMk cId="394559105" sldId="1828"/>
            <ac:spMk id="8" creationId="{970F1C58-5910-AC60-7DA7-D039F429C21E}"/>
          </ac:spMkLst>
        </pc:spChg>
        <pc:spChg chg="add mod">
          <ac:chgData name="Gellenoncourt, Kevin" userId="83ce2c6d-0bd4-4cd9-955e-dd3efc6a7d5a" providerId="ADAL" clId="{2F069469-86E4-447B-973C-6DD10FDC1BB6}" dt="2023-03-17T10:47:13.019" v="697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2F069469-86E4-447B-973C-6DD10FDC1BB6}" dt="2023-03-20T09:08:04.633" v="7241" actId="1076"/>
          <ac:spMkLst>
            <pc:docMk/>
            <pc:sldMk cId="394559105" sldId="1828"/>
            <ac:spMk id="10" creationId="{BFDD69E3-07BF-57E7-DF46-60AAFB8BB99B}"/>
          </ac:spMkLst>
        </pc:spChg>
        <pc:spChg chg="add del mod">
          <ac:chgData name="Gellenoncourt, Kevin" userId="83ce2c6d-0bd4-4cd9-955e-dd3efc6a7d5a" providerId="ADAL" clId="{2F069469-86E4-447B-973C-6DD10FDC1BB6}" dt="2023-03-15T10:24:17.999" v="6027" actId="478"/>
          <ac:spMkLst>
            <pc:docMk/>
            <pc:sldMk cId="394559105" sldId="1828"/>
            <ac:spMk id="10" creationId="{E5325217-DCF3-BA13-5381-509A59840C4C}"/>
          </ac:spMkLst>
        </pc:spChg>
        <pc:spChg chg="add mod">
          <ac:chgData name="Gellenoncourt, Kevin" userId="83ce2c6d-0bd4-4cd9-955e-dd3efc6a7d5a" providerId="ADAL" clId="{2F069469-86E4-447B-973C-6DD10FDC1BB6}" dt="2023-03-17T10:47:20.033" v="6972" actId="14100"/>
          <ac:spMkLst>
            <pc:docMk/>
            <pc:sldMk cId="394559105" sldId="1828"/>
            <ac:spMk id="11" creationId="{41A27570-4EE7-B3BA-F6CB-2BF7908DDCBF}"/>
          </ac:spMkLst>
        </pc:spChg>
        <pc:spChg chg="add mod">
          <ac:chgData name="Gellenoncourt, Kevin" userId="83ce2c6d-0bd4-4cd9-955e-dd3efc6a7d5a" providerId="ADAL" clId="{2F069469-86E4-447B-973C-6DD10FDC1BB6}" dt="2023-03-20T09:07:54.817" v="7238" actId="14100"/>
          <ac:spMkLst>
            <pc:docMk/>
            <pc:sldMk cId="394559105" sldId="1828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3" creationId="{492D8603-FB45-4122-A5F9-D3A952C82D13}"/>
          </ac:spMkLst>
        </pc:spChg>
        <pc:spChg chg="add mod">
          <ac:chgData name="Gellenoncourt, Kevin" userId="83ce2c6d-0bd4-4cd9-955e-dd3efc6a7d5a" providerId="ADAL" clId="{2F069469-86E4-447B-973C-6DD10FDC1BB6}" dt="2023-03-20T09:02:40.117" v="7159" actId="1076"/>
          <ac:spMkLst>
            <pc:docMk/>
            <pc:sldMk cId="394559105" sldId="1828"/>
            <ac:spMk id="13" creationId="{5AC61B25-9196-E896-2061-7CCB25B19E24}"/>
          </ac:spMkLst>
        </pc:spChg>
        <pc:spChg chg="add del mod">
          <ac:chgData name="Gellenoncourt, Kevin" userId="83ce2c6d-0bd4-4cd9-955e-dd3efc6a7d5a" providerId="ADAL" clId="{2F069469-86E4-447B-973C-6DD10FDC1BB6}" dt="2023-03-15T10:27:09.817" v="6090" actId="478"/>
          <ac:spMkLst>
            <pc:docMk/>
            <pc:sldMk cId="394559105" sldId="1828"/>
            <ac:spMk id="13" creationId="{9F1ED7BC-C876-B679-31DB-5136E14CBAA9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13" creationId="{C73392F3-9D91-EB10-9860-5BCEDCD620EB}"/>
          </ac:spMkLst>
        </pc:spChg>
        <pc:spChg chg="add mod">
          <ac:chgData name="Gellenoncourt, Kevin" userId="83ce2c6d-0bd4-4cd9-955e-dd3efc6a7d5a" providerId="ADAL" clId="{2F069469-86E4-447B-973C-6DD10FDC1BB6}" dt="2023-03-16T10:30:03.281" v="6482" actId="14100"/>
          <ac:spMkLst>
            <pc:docMk/>
            <pc:sldMk cId="394559105" sldId="1828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5" creationId="{DACBC955-C6EE-4496-BA52-8FB4850ED121}"/>
          </ac:spMkLst>
        </pc:spChg>
        <pc:spChg chg="add mod">
          <ac:chgData name="Gellenoncourt, Kevin" userId="83ce2c6d-0bd4-4cd9-955e-dd3efc6a7d5a" providerId="ADAL" clId="{2F069469-86E4-447B-973C-6DD10FDC1BB6}" dt="2023-03-17T10:47:09.912" v="6969" actId="14100"/>
          <ac:spMkLst>
            <pc:docMk/>
            <pc:sldMk cId="394559105" sldId="1828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6" creationId="{54A54C3C-9E27-4F96-B428-1F95DDF3502B}"/>
          </ac:spMkLst>
        </pc:spChg>
        <pc:spChg chg="del mod ord">
          <ac:chgData name="Gellenoncourt, Kevin" userId="83ce2c6d-0bd4-4cd9-955e-dd3efc6a7d5a" providerId="ADAL" clId="{2F069469-86E4-447B-973C-6DD10FDC1BB6}" dt="2023-03-15T10:34:09.112" v="6203" actId="478"/>
          <ac:spMkLst>
            <pc:docMk/>
            <pc:sldMk cId="394559105" sldId="1828"/>
            <ac:spMk id="17" creationId="{52C82ACF-7F58-4D47-9379-0CF0193D0C84}"/>
          </ac:spMkLst>
        </pc:spChg>
        <pc:spChg chg="add mod">
          <ac:chgData name="Gellenoncourt, Kevin" userId="83ce2c6d-0bd4-4cd9-955e-dd3efc6a7d5a" providerId="ADAL" clId="{2F069469-86E4-447B-973C-6DD10FDC1BB6}" dt="2023-03-27T09:15:53.191" v="7306" actId="14100"/>
          <ac:spMkLst>
            <pc:docMk/>
            <pc:sldMk cId="394559105" sldId="1828"/>
            <ac:spMk id="17" creationId="{B27688DB-117E-5D36-AED6-27EDD9FB8A78}"/>
          </ac:spMkLst>
        </pc:spChg>
        <pc:spChg chg="add mod">
          <ac:chgData name="Gellenoncourt, Kevin" userId="83ce2c6d-0bd4-4cd9-955e-dd3efc6a7d5a" providerId="ADAL" clId="{2F069469-86E4-447B-973C-6DD10FDC1BB6}" dt="2023-03-20T09:06:11.175" v="7204" actId="1076"/>
          <ac:spMkLst>
            <pc:docMk/>
            <pc:sldMk cId="394559105" sldId="1828"/>
            <ac:spMk id="18" creationId="{2086745D-4666-EF6D-7A79-E07E00074C18}"/>
          </ac:spMkLst>
        </pc:spChg>
        <pc:spChg chg="add mod">
          <ac:chgData name="Gellenoncourt, Kevin" userId="83ce2c6d-0bd4-4cd9-955e-dd3efc6a7d5a" providerId="ADAL" clId="{2F069469-86E4-447B-973C-6DD10FDC1BB6}" dt="2023-03-15T13:58:45.431" v="6357" actId="14100"/>
          <ac:spMkLst>
            <pc:docMk/>
            <pc:sldMk cId="394559105" sldId="1828"/>
            <ac:spMk id="19" creationId="{E4BDD261-34A2-ADA5-7F69-1D9C21FA7D1C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16T11:28:29.870" v="6799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2F069469-86E4-447B-973C-6DD10FDC1BB6}" dt="2023-03-01T15:17:56.686" v="3969" actId="21"/>
          <ac:spMkLst>
            <pc:docMk/>
            <pc:sldMk cId="394559105" sldId="1828"/>
            <ac:spMk id="20" creationId="{9C8DA1E5-C2A4-43A5-8FAF-3EF7A835A4E3}"/>
          </ac:spMkLst>
        </pc:spChg>
        <pc:spChg chg="mod">
          <ac:chgData name="Gellenoncourt, Kevin" userId="83ce2c6d-0bd4-4cd9-955e-dd3efc6a7d5a" providerId="ADAL" clId="{2F069469-86E4-447B-973C-6DD10FDC1BB6}" dt="2023-03-15T13:58:40.867" v="6356" actId="14100"/>
          <ac:spMkLst>
            <pc:docMk/>
            <pc:sldMk cId="394559105" sldId="1828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16T11:29:24.427" v="6818" actId="14100"/>
          <ac:spMkLst>
            <pc:docMk/>
            <pc:sldMk cId="394559105" sldId="1828"/>
            <ac:spMk id="22" creationId="{A0E2EB9E-403B-1783-01A5-15371416A388}"/>
          </ac:spMkLst>
        </pc:spChg>
        <pc:spChg chg="del">
          <ac:chgData name="Gellenoncourt, Kevin" userId="83ce2c6d-0bd4-4cd9-955e-dd3efc6a7d5a" providerId="ADAL" clId="{2F069469-86E4-447B-973C-6DD10FDC1BB6}" dt="2023-02-28T16:47:24.519" v="3274" actId="21"/>
          <ac:spMkLst>
            <pc:docMk/>
            <pc:sldMk cId="394559105" sldId="1828"/>
            <ac:spMk id="23" creationId="{97C26A3C-B1E3-409A-ABB4-B7145125ABCC}"/>
          </ac:spMkLst>
        </pc:spChg>
        <pc:spChg chg="add mod">
          <ac:chgData name="Gellenoncourt, Kevin" userId="83ce2c6d-0bd4-4cd9-955e-dd3efc6a7d5a" providerId="ADAL" clId="{2F069469-86E4-447B-973C-6DD10FDC1BB6}" dt="2023-03-16T11:29:21.924" v="6817" actId="14100"/>
          <ac:spMkLst>
            <pc:docMk/>
            <pc:sldMk cId="394559105" sldId="1828"/>
            <ac:spMk id="23" creationId="{D45C1964-3199-AEA8-A302-B7CC89E83D1C}"/>
          </ac:spMkLst>
        </pc:spChg>
        <pc:spChg chg="add mod">
          <ac:chgData name="Gellenoncourt, Kevin" userId="83ce2c6d-0bd4-4cd9-955e-dd3efc6a7d5a" providerId="ADAL" clId="{2F069469-86E4-447B-973C-6DD10FDC1BB6}" dt="2023-03-15T10:33:40.900" v="6197" actId="1076"/>
          <ac:spMkLst>
            <pc:docMk/>
            <pc:sldMk cId="394559105" sldId="1828"/>
            <ac:spMk id="24" creationId="{88F570B6-8124-73EB-127F-A1C07F1C2995}"/>
          </ac:spMkLst>
        </pc:spChg>
        <pc:spChg chg="add mod">
          <ac:chgData name="Gellenoncourt, Kevin" userId="83ce2c6d-0bd4-4cd9-955e-dd3efc6a7d5a" providerId="ADAL" clId="{2F069469-86E4-447B-973C-6DD10FDC1BB6}" dt="2023-03-16T11:29:17.012" v="6814" actId="14100"/>
          <ac:spMkLst>
            <pc:docMk/>
            <pc:sldMk cId="394559105" sldId="1828"/>
            <ac:spMk id="25" creationId="{1F44828C-2473-8027-6E16-DD3C9C323280}"/>
          </ac:spMkLst>
        </pc:spChg>
        <pc:spChg chg="del mod">
          <ac:chgData name="Gellenoncourt, Kevin" userId="83ce2c6d-0bd4-4cd9-955e-dd3efc6a7d5a" providerId="ADAL" clId="{2F069469-86E4-447B-973C-6DD10FDC1BB6}" dt="2023-03-01T15:12:59.792" v="3715" actId="478"/>
          <ac:spMkLst>
            <pc:docMk/>
            <pc:sldMk cId="394559105" sldId="1828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2F069469-86E4-447B-973C-6DD10FDC1BB6}" dt="2023-03-20T09:08:06.771" v="7242" actId="1076"/>
          <ac:spMkLst>
            <pc:docMk/>
            <pc:sldMk cId="394559105" sldId="1828"/>
            <ac:spMk id="26" creationId="{A6E92A7E-AFDE-0223-62FE-1DDE9F814723}"/>
          </ac:spMkLst>
        </pc:spChg>
        <pc:spChg chg="del mod">
          <ac:chgData name="Gellenoncourt, Kevin" userId="83ce2c6d-0bd4-4cd9-955e-dd3efc6a7d5a" providerId="ADAL" clId="{2F069469-86E4-447B-973C-6DD10FDC1BB6}" dt="2023-03-07T13:34:52.932" v="4896" actId="21"/>
          <ac:spMkLst>
            <pc:docMk/>
            <pc:sldMk cId="394559105" sldId="1828"/>
            <ac:spMk id="26" creationId="{EB2F93B7-22B5-4612-ABE8-979E4E43FBE1}"/>
          </ac:spMkLst>
        </pc:spChg>
        <pc:spChg chg="add mod">
          <ac:chgData name="Gellenoncourt, Kevin" userId="83ce2c6d-0bd4-4cd9-955e-dd3efc6a7d5a" providerId="ADAL" clId="{2F069469-86E4-447B-973C-6DD10FDC1BB6}" dt="2023-03-20T09:07:59.785" v="7240" actId="14100"/>
          <ac:spMkLst>
            <pc:docMk/>
            <pc:sldMk cId="394559105" sldId="1828"/>
            <ac:spMk id="27" creationId="{36C6826F-4FF4-8FB3-A15E-FC6D665FEB23}"/>
          </ac:spMkLst>
        </pc:spChg>
        <pc:spChg chg="del">
          <ac:chgData name="Gellenoncourt, Kevin" userId="83ce2c6d-0bd4-4cd9-955e-dd3efc6a7d5a" providerId="ADAL" clId="{2F069469-86E4-447B-973C-6DD10FDC1BB6}" dt="2023-02-28T16:48:47.976" v="3306" actId="21"/>
          <ac:spMkLst>
            <pc:docMk/>
            <pc:sldMk cId="394559105" sldId="1828"/>
            <ac:spMk id="28" creationId="{038E19C6-501A-4CE9-B9C4-229E6385909B}"/>
          </ac:spMkLst>
        </pc:spChg>
        <pc:spChg chg="del mod">
          <ac:chgData name="Gellenoncourt, Kevin" userId="83ce2c6d-0bd4-4cd9-955e-dd3efc6a7d5a" providerId="ADAL" clId="{2F069469-86E4-447B-973C-6DD10FDC1BB6}" dt="2023-03-07T13:34:44.120" v="4893" actId="21"/>
          <ac:spMkLst>
            <pc:docMk/>
            <pc:sldMk cId="394559105" sldId="1828"/>
            <ac:spMk id="29" creationId="{1E5147E1-585F-4235-AEF2-4CB80F6963BA}"/>
          </ac:spMkLst>
        </pc:spChg>
        <pc:spChg chg="add del mod ord">
          <ac:chgData name="Gellenoncourt, Kevin" userId="83ce2c6d-0bd4-4cd9-955e-dd3efc6a7d5a" providerId="ADAL" clId="{2F069469-86E4-447B-973C-6DD10FDC1BB6}" dt="2023-03-15T10:34:26.567" v="6208" actId="478"/>
          <ac:spMkLst>
            <pc:docMk/>
            <pc:sldMk cId="394559105" sldId="1828"/>
            <ac:spMk id="29" creationId="{E415FF2A-1345-F03A-7B24-2E0D6F90D0AD}"/>
          </ac:spMkLst>
        </pc:spChg>
        <pc:spChg chg="mod">
          <ac:chgData name="Gellenoncourt, Kevin" userId="83ce2c6d-0bd4-4cd9-955e-dd3efc6a7d5a" providerId="ADAL" clId="{2F069469-86E4-447B-973C-6DD10FDC1BB6}" dt="2023-03-27T09:15:55.302" v="7307" actId="14100"/>
          <ac:spMkLst>
            <pc:docMk/>
            <pc:sldMk cId="394559105" sldId="1828"/>
            <ac:spMk id="30" creationId="{8EC7E737-2272-4805-ABF8-2AAC8D55AEED}"/>
          </ac:spMkLst>
        </pc:spChg>
        <pc:spChg chg="del mod">
          <ac:chgData name="Gellenoncourt, Kevin" userId="83ce2c6d-0bd4-4cd9-955e-dd3efc6a7d5a" providerId="ADAL" clId="{2F069469-86E4-447B-973C-6DD10FDC1BB6}" dt="2023-03-01T15:18:40.656" v="3976" actId="21"/>
          <ac:spMkLst>
            <pc:docMk/>
            <pc:sldMk cId="394559105" sldId="1828"/>
            <ac:spMk id="31" creationId="{81EF4B99-59C5-4ACF-9C0D-EBD5E8E34981}"/>
          </ac:spMkLst>
        </pc:spChg>
        <pc:picChg chg="del">
          <ac:chgData name="Gellenoncourt, Kevin" userId="83ce2c6d-0bd4-4cd9-955e-dd3efc6a7d5a" providerId="ADAL" clId="{2F069469-86E4-447B-973C-6DD10FDC1BB6}" dt="2023-02-17T16:51:38.222" v="2186" actId="478"/>
          <ac:picMkLst>
            <pc:docMk/>
            <pc:sldMk cId="394559105" sldId="1828"/>
            <ac:picMk id="5" creationId="{27D95CA8-543E-9487-B9DD-EE4823A0B44E}"/>
          </ac:picMkLst>
        </pc:picChg>
      </pc:sldChg>
      <pc:sldChg chg="addSp delSp modSp add mod ord">
        <pc:chgData name="Gellenoncourt, Kevin" userId="83ce2c6d-0bd4-4cd9-955e-dd3efc6a7d5a" providerId="ADAL" clId="{2F069469-86E4-447B-973C-6DD10FDC1BB6}" dt="2023-03-02T08:41:17.204" v="4000" actId="20577"/>
        <pc:sldMkLst>
          <pc:docMk/>
          <pc:sldMk cId="967882056" sldId="1829"/>
        </pc:sldMkLst>
        <pc:spChg chg="mod">
          <ac:chgData name="Gellenoncourt, Kevin" userId="83ce2c6d-0bd4-4cd9-955e-dd3efc6a7d5a" providerId="ADAL" clId="{2F069469-86E4-447B-973C-6DD10FDC1BB6}" dt="2023-03-02T08:41:17.204" v="4000" actId="20577"/>
          <ac:spMkLst>
            <pc:docMk/>
            <pc:sldMk cId="967882056" sldId="1829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2F069469-86E4-447B-973C-6DD10FDC1BB6}" dt="2023-02-28T10:55:26.354" v="3183" actId="20577"/>
          <ac:spMkLst>
            <pc:docMk/>
            <pc:sldMk cId="967882056" sldId="1829"/>
            <ac:spMk id="3" creationId="{60204C13-1344-4E15-8DE3-26ED6375C70D}"/>
          </ac:spMkLst>
        </pc:spChg>
        <pc:graphicFrameChg chg="add del mod modGraphic">
          <ac:chgData name="Gellenoncourt, Kevin" userId="83ce2c6d-0bd4-4cd9-955e-dd3efc6a7d5a" providerId="ADAL" clId="{2F069469-86E4-447B-973C-6DD10FDC1BB6}" dt="2023-03-01T13:23:41.962" v="3558" actId="20577"/>
          <ac:graphicFrameMkLst>
            <pc:docMk/>
            <pc:sldMk cId="967882056" sldId="1829"/>
            <ac:graphicFrameMk id="9" creationId="{69D58248-41CB-4105-81B7-C44D2FD87403}"/>
          </ac:graphicFrameMkLst>
        </pc:graphicFrameChg>
      </pc:sldChg>
      <pc:sldChg chg="addSp delSp modSp add mod ord">
        <pc:chgData name="Gellenoncourt, Kevin" userId="83ce2c6d-0bd4-4cd9-955e-dd3efc6a7d5a" providerId="ADAL" clId="{2F069469-86E4-447B-973C-6DD10FDC1BB6}" dt="2023-03-16T11:28:15.333" v="6796" actId="13926"/>
        <pc:sldMkLst>
          <pc:docMk/>
          <pc:sldMk cId="1931217021" sldId="1830"/>
        </pc:sldMkLst>
        <pc:spChg chg="mod">
          <ac:chgData name="Gellenoncourt, Kevin" userId="83ce2c6d-0bd4-4cd9-955e-dd3efc6a7d5a" providerId="ADAL" clId="{2F069469-86E4-447B-973C-6DD10FDC1BB6}" dt="2023-03-15T10:34:58.923" v="6222" actId="20577"/>
          <ac:spMkLst>
            <pc:docMk/>
            <pc:sldMk cId="1931217021" sldId="1830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16T11:28:15.333" v="6796" actId="13926"/>
          <ac:spMkLst>
            <pc:docMk/>
            <pc:sldMk cId="1931217021" sldId="1830"/>
            <ac:spMk id="3" creationId="{968DACCB-6332-4C26-39F2-2D374711D2B0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4T16:50:51.996" v="5900" actId="14100"/>
          <ac:spMkLst>
            <pc:docMk/>
            <pc:sldMk cId="1931217021" sldId="1830"/>
            <ac:spMk id="4" creationId="{5A2CEA57-DB13-D3D5-D99B-1056F08620B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5" creationId="{50786968-3F6C-C2A9-9CD6-2C0C8316813E}"/>
          </ac:spMkLst>
        </pc:spChg>
        <pc:spChg chg="add del mod">
          <ac:chgData name="Gellenoncourt, Kevin" userId="83ce2c6d-0bd4-4cd9-955e-dd3efc6a7d5a" providerId="ADAL" clId="{2F069469-86E4-447B-973C-6DD10FDC1BB6}" dt="2023-03-14T16:45:32.501" v="5808" actId="478"/>
          <ac:spMkLst>
            <pc:docMk/>
            <pc:sldMk cId="1931217021" sldId="1830"/>
            <ac:spMk id="5" creationId="{B3FA1485-1A71-5A1A-8D04-DDAD4DC8EE4C}"/>
          </ac:spMkLst>
        </pc:spChg>
        <pc:spChg chg="add mod">
          <ac:chgData name="Gellenoncourt, Kevin" userId="83ce2c6d-0bd4-4cd9-955e-dd3efc6a7d5a" providerId="ADAL" clId="{2F069469-86E4-447B-973C-6DD10FDC1BB6}" dt="2023-03-14T16:50:49.595" v="5899" actId="14100"/>
          <ac:spMkLst>
            <pc:docMk/>
            <pc:sldMk cId="1931217021" sldId="1830"/>
            <ac:spMk id="8" creationId="{81EA1FC6-6387-A02A-C9D3-EFEF0F1876F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8" creationId="{970F1C58-5910-AC60-7DA7-D039F429C21E}"/>
          </ac:spMkLst>
        </pc:spChg>
        <pc:spChg chg="add del mod">
          <ac:chgData name="Gellenoncourt, Kevin" userId="83ce2c6d-0bd4-4cd9-955e-dd3efc6a7d5a" providerId="ADAL" clId="{2F069469-86E4-447B-973C-6DD10FDC1BB6}" dt="2023-03-14T16:47:49.694" v="5862" actId="21"/>
          <ac:spMkLst>
            <pc:docMk/>
            <pc:sldMk cId="1931217021" sldId="1830"/>
            <ac:spMk id="9" creationId="{21AC712E-747D-E694-809D-83D5F9C69FF2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9" creationId="{77C3B844-E6D7-3624-1D88-491DC7FBE73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0" creationId="{E5325217-DCF3-BA13-5381-509A59840C4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1" creationId="{41A27570-4EE7-B3BA-F6CB-2BF7908DDCB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3-09T15:06:28.977" v="5543" actId="21"/>
          <ac:spMkLst>
            <pc:docMk/>
            <pc:sldMk cId="1931217021" sldId="1830"/>
            <ac:spMk id="13" creationId="{C73392F3-9D91-EB10-9860-5BCEDCD620EB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8" creationId="{2086745D-4666-EF6D-7A79-E07E00074C18}"/>
          </ac:spMkLst>
        </pc:spChg>
        <pc:spChg chg="add del mod">
          <ac:chgData name="Gellenoncourt, Kevin" userId="83ce2c6d-0bd4-4cd9-955e-dd3efc6a7d5a" providerId="ADAL" clId="{2F069469-86E4-447B-973C-6DD10FDC1BB6}" dt="2023-03-09T15:06:37.475" v="5546" actId="478"/>
          <ac:spMkLst>
            <pc:docMk/>
            <pc:sldMk cId="1931217021" sldId="1830"/>
            <ac:spMk id="20" creationId="{EBBE0CF6-F2F3-559B-5042-EE32DA7C81F3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09T15:06:46.550" v="5549" actId="14100"/>
          <ac:spMkLst>
            <pc:docMk/>
            <pc:sldMk cId="1931217021" sldId="1830"/>
            <ac:spMk id="23" creationId="{F70DA9D2-A694-B184-8F6D-911E0EE83DD8}"/>
          </ac:spMkLst>
        </pc:spChg>
        <pc:spChg chg="add mod">
          <ac:chgData name="Gellenoncourt, Kevin" userId="83ce2c6d-0bd4-4cd9-955e-dd3efc6a7d5a" providerId="ADAL" clId="{2F069469-86E4-447B-973C-6DD10FDC1BB6}" dt="2023-03-09T15:06:33.584" v="5545" actId="1076"/>
          <ac:spMkLst>
            <pc:docMk/>
            <pc:sldMk cId="1931217021" sldId="1830"/>
            <ac:spMk id="24" creationId="{A842AEE6-6929-8DD8-7B55-D7E475E3C98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30" creationId="{8EC7E737-2272-4805-ABF8-2AAC8D55AEED}"/>
          </ac:spMkLst>
        </pc:spChg>
      </pc:sldChg>
    </pc:docChg>
  </pc:docChgLst>
  <pc:docChgLst>
    <pc:chgData name="Gellenoncourt, Kevin" userId="S::kevin.gellenoncourt@baloise.lu::83ce2c6d-0bd4-4cd9-955e-dd3efc6a7d5a" providerId="AD" clId="Web-{2B399BA1-10C0-D931-38FC-D269FD7C0FB8}"/>
    <pc:docChg chg="modSld">
      <pc:chgData name="Gellenoncourt, Kevin" userId="S::kevin.gellenoncourt@baloise.lu::83ce2c6d-0bd4-4cd9-955e-dd3efc6a7d5a" providerId="AD" clId="Web-{2B399BA1-10C0-D931-38FC-D269FD7C0FB8}" dt="2023-04-25T11:43:07.622" v="30" actId="14100"/>
      <pc:docMkLst>
        <pc:docMk/>
      </pc:docMkLst>
      <pc:sldChg chg="modSp">
        <pc:chgData name="Gellenoncourt, Kevin" userId="S::kevin.gellenoncourt@baloise.lu::83ce2c6d-0bd4-4cd9-955e-dd3efc6a7d5a" providerId="AD" clId="Web-{2B399BA1-10C0-D931-38FC-D269FD7C0FB8}" dt="2023-04-25T11:43:07.622" v="30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2B399BA1-10C0-D931-38FC-D269FD7C0FB8}" dt="2023-04-25T11:43:07.622" v="30" actId="14100"/>
          <ac:spMkLst>
            <pc:docMk/>
            <pc:sldMk cId="810205662" sldId="1795"/>
            <ac:spMk id="5" creationId="{8A72BCAC-A0BA-DF94-AC5D-611F5064BE7F}"/>
          </ac:spMkLst>
        </pc:spChg>
        <pc:spChg chg="mod">
          <ac:chgData name="Gellenoncourt, Kevin" userId="S::kevin.gellenoncourt@baloise.lu::83ce2c6d-0bd4-4cd9-955e-dd3efc6a7d5a" providerId="AD" clId="Web-{2B399BA1-10C0-D931-38FC-D269FD7C0FB8}" dt="2023-04-25T11:42:02.949" v="11" actId="20577"/>
          <ac:spMkLst>
            <pc:docMk/>
            <pc:sldMk cId="810205662" sldId="1795"/>
            <ac:spMk id="13" creationId="{D0E59459-E94A-15E4-1BB9-C8566D2A637F}"/>
          </ac:spMkLst>
        </pc:spChg>
      </pc:sldChg>
    </pc:docChg>
  </pc:docChgLst>
  <pc:docChgLst>
    <pc:chgData name="Gellenoncourt, Kevin" userId="S::kevin.gellenoncourt@baloise.lu::83ce2c6d-0bd4-4cd9-955e-dd3efc6a7d5a" providerId="AD" clId="Web-{E79EC2B9-F43B-883A-A545-F8C29FC5E523}"/>
    <pc:docChg chg="delSld modSld modSection">
      <pc:chgData name="Gellenoncourt, Kevin" userId="S::kevin.gellenoncourt@baloise.lu::83ce2c6d-0bd4-4cd9-955e-dd3efc6a7d5a" providerId="AD" clId="Web-{E79EC2B9-F43B-883A-A545-F8C29FC5E523}" dt="2023-01-05T15:29:05.297" v="2" actId="14100"/>
      <pc:docMkLst>
        <pc:docMk/>
      </pc:docMkLst>
      <pc:sldChg chg="modSp">
        <pc:chgData name="Gellenoncourt, Kevin" userId="S::kevin.gellenoncourt@baloise.lu::83ce2c6d-0bd4-4cd9-955e-dd3efc6a7d5a" providerId="AD" clId="Web-{E79EC2B9-F43B-883A-A545-F8C29FC5E523}" dt="2023-01-05T15:29:05.297" v="2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E79EC2B9-F43B-883A-A545-F8C29FC5E523}" dt="2023-01-05T15:29:05.297" v="2" actId="14100"/>
          <ac:spMkLst>
            <pc:docMk/>
            <pc:sldMk cId="810205662" sldId="1795"/>
            <ac:spMk id="22" creationId="{F0187733-D6F5-41A3-B75B-DB5DD17DDA2D}"/>
          </ac:spMkLst>
        </pc:spChg>
      </pc:sldChg>
      <pc:sldChg chg="del">
        <pc:chgData name="Gellenoncourt, Kevin" userId="S::kevin.gellenoncourt@baloise.lu::83ce2c6d-0bd4-4cd9-955e-dd3efc6a7d5a" providerId="AD" clId="Web-{E79EC2B9-F43B-883A-A545-F8C29FC5E523}" dt="2023-01-05T15:28:16.748" v="0"/>
        <pc:sldMkLst>
          <pc:docMk/>
          <pc:sldMk cId="2592633024" sldId="1807"/>
        </pc:sldMkLst>
      </pc:sldChg>
      <pc:sldChg chg="del">
        <pc:chgData name="Gellenoncourt, Kevin" userId="S::kevin.gellenoncourt@baloise.lu::83ce2c6d-0bd4-4cd9-955e-dd3efc6a7d5a" providerId="AD" clId="Web-{E79EC2B9-F43B-883A-A545-F8C29FC5E523}" dt="2023-01-05T15:28:17.967" v="1"/>
        <pc:sldMkLst>
          <pc:docMk/>
          <pc:sldMk cId="165802858" sldId="1814"/>
        </pc:sldMkLst>
      </pc:sldChg>
    </pc:docChg>
  </pc:docChgLst>
  <pc:docChgLst>
    <pc:chgData name="Gellenoncourt, Kevin" userId="S::kevin.gellenoncourt@baloise.lu::83ce2c6d-0bd4-4cd9-955e-dd3efc6a7d5a" providerId="AD" clId="Web-{F5B5D4D0-7571-9608-6E8B-FEDB75FEAE84}"/>
    <pc:docChg chg="sldOrd">
      <pc:chgData name="Gellenoncourt, Kevin" userId="S::kevin.gellenoncourt@baloise.lu::83ce2c6d-0bd4-4cd9-955e-dd3efc6a7d5a" providerId="AD" clId="Web-{F5B5D4D0-7571-9608-6E8B-FEDB75FEAE84}" dt="2023-01-05T13:15:31.951" v="0"/>
      <pc:docMkLst>
        <pc:docMk/>
      </pc:docMkLst>
      <pc:sldChg chg="ord">
        <pc:chgData name="Gellenoncourt, Kevin" userId="S::kevin.gellenoncourt@baloise.lu::83ce2c6d-0bd4-4cd9-955e-dd3efc6a7d5a" providerId="AD" clId="Web-{F5B5D4D0-7571-9608-6E8B-FEDB75FEAE84}" dt="2023-01-05T13:15:31.951" v="0"/>
        <pc:sldMkLst>
          <pc:docMk/>
          <pc:sldMk cId="378616490" sldId="1817"/>
        </pc:sldMkLst>
      </pc:sldChg>
    </pc:docChg>
  </pc:docChgLst>
  <pc:docChgLst>
    <pc:chgData name="Gellenoncourt, Kevin" userId="83ce2c6d-0bd4-4cd9-955e-dd3efc6a7d5a" providerId="ADAL" clId="{91B703F0-4BC9-4E6B-9FDA-67E72E37F062}"/>
    <pc:docChg chg="undo custSel modSld">
      <pc:chgData name="Gellenoncourt, Kevin" userId="83ce2c6d-0bd4-4cd9-955e-dd3efc6a7d5a" providerId="ADAL" clId="{91B703F0-4BC9-4E6B-9FDA-67E72E37F062}" dt="2023-06-07T15:08:36.160" v="753" actId="20577"/>
      <pc:docMkLst>
        <pc:docMk/>
      </pc:docMkLst>
      <pc:sldChg chg="modSp mod">
        <pc:chgData name="Gellenoncourt, Kevin" userId="83ce2c6d-0bd4-4cd9-955e-dd3efc6a7d5a" providerId="ADAL" clId="{91B703F0-4BC9-4E6B-9FDA-67E72E37F062}" dt="2023-06-01T08:32:26.401" v="79" actId="113"/>
        <pc:sldMkLst>
          <pc:docMk/>
          <pc:sldMk cId="1278860628" sldId="1771"/>
        </pc:sldMkLst>
        <pc:spChg chg="mod">
          <ac:chgData name="Gellenoncourt, Kevin" userId="83ce2c6d-0bd4-4cd9-955e-dd3efc6a7d5a" providerId="ADAL" clId="{91B703F0-4BC9-4E6B-9FDA-67E72E37F062}" dt="2023-06-01T08:32:26.401" v="79" actId="113"/>
          <ac:spMkLst>
            <pc:docMk/>
            <pc:sldMk cId="1278860628" sldId="1771"/>
            <ac:spMk id="3" creationId="{B48AAC35-A18D-069C-DDA7-2436D2499FB8}"/>
          </ac:spMkLst>
        </pc:spChg>
      </pc:sldChg>
      <pc:sldChg chg="addSp modSp mod">
        <pc:chgData name="Gellenoncourt, Kevin" userId="83ce2c6d-0bd4-4cd9-955e-dd3efc6a7d5a" providerId="ADAL" clId="{91B703F0-4BC9-4E6B-9FDA-67E72E37F062}" dt="2023-06-06T14:29:31.895" v="722" actId="14100"/>
        <pc:sldMkLst>
          <pc:docMk/>
          <pc:sldMk cId="3846357991" sldId="1812"/>
        </pc:sldMkLst>
        <pc:spChg chg="mod">
          <ac:chgData name="Gellenoncourt, Kevin" userId="83ce2c6d-0bd4-4cd9-955e-dd3efc6a7d5a" providerId="ADAL" clId="{91B703F0-4BC9-4E6B-9FDA-67E72E37F062}" dt="2023-06-06T14:29:26.733" v="721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91B703F0-4BC9-4E6B-9FDA-67E72E37F062}" dt="2023-06-06T14:26:18.268" v="646" actId="20577"/>
          <ac:spMkLst>
            <pc:docMk/>
            <pc:sldMk cId="3846357991" sldId="1812"/>
            <ac:spMk id="4" creationId="{4F3783AD-2C46-3275-8129-5759ECA5857D}"/>
          </ac:spMkLst>
        </pc:spChg>
        <pc:spChg chg="mod">
          <ac:chgData name="Gellenoncourt, Kevin" userId="83ce2c6d-0bd4-4cd9-955e-dd3efc6a7d5a" providerId="ADAL" clId="{91B703F0-4BC9-4E6B-9FDA-67E72E37F062}" dt="2023-06-06T14:29:31.895" v="722" actId="14100"/>
          <ac:spMkLst>
            <pc:docMk/>
            <pc:sldMk cId="3846357991" sldId="1812"/>
            <ac:spMk id="10" creationId="{7DC5AF36-46BD-243B-6A4C-3E4E7FE6A5E1}"/>
          </ac:spMkLst>
        </pc:spChg>
      </pc:sldChg>
      <pc:sldChg chg="addSp modSp mod">
        <pc:chgData name="Gellenoncourt, Kevin" userId="83ce2c6d-0bd4-4cd9-955e-dd3efc6a7d5a" providerId="ADAL" clId="{91B703F0-4BC9-4E6B-9FDA-67E72E37F062}" dt="2023-06-07T15:06:45.509" v="741" actId="948"/>
        <pc:sldMkLst>
          <pc:docMk/>
          <pc:sldMk cId="378616490" sldId="1817"/>
        </pc:sldMkLst>
        <pc:spChg chg="mod">
          <ac:chgData name="Gellenoncourt, Kevin" userId="83ce2c6d-0bd4-4cd9-955e-dd3efc6a7d5a" providerId="ADAL" clId="{91B703F0-4BC9-4E6B-9FDA-67E72E37F062}" dt="2023-06-06T14:16:34.066" v="395" actId="14100"/>
          <ac:spMkLst>
            <pc:docMk/>
            <pc:sldMk cId="378616490" sldId="1817"/>
            <ac:spMk id="3" creationId="{16F2A0D8-5743-1572-F025-8B882AB4192C}"/>
          </ac:spMkLst>
        </pc:spChg>
        <pc:spChg chg="mod">
          <ac:chgData name="Gellenoncourt, Kevin" userId="83ce2c6d-0bd4-4cd9-955e-dd3efc6a7d5a" providerId="ADAL" clId="{91B703F0-4BC9-4E6B-9FDA-67E72E37F062}" dt="2023-06-07T15:06:45.509" v="741" actId="948"/>
          <ac:spMkLst>
            <pc:docMk/>
            <pc:sldMk cId="378616490" sldId="1817"/>
            <ac:spMk id="8" creationId="{640AB853-D619-D228-9306-D982B5FC97F4}"/>
          </ac:spMkLst>
        </pc:spChg>
        <pc:spChg chg="mod">
          <ac:chgData name="Gellenoncourt, Kevin" userId="83ce2c6d-0bd4-4cd9-955e-dd3efc6a7d5a" providerId="ADAL" clId="{91B703F0-4BC9-4E6B-9FDA-67E72E37F062}" dt="2023-06-07T15:06:12.045" v="732" actId="948"/>
          <ac:spMkLst>
            <pc:docMk/>
            <pc:sldMk cId="378616490" sldId="1817"/>
            <ac:spMk id="10" creationId="{FEFAB0C2-F96D-E765-69A5-0EB3636FA04F}"/>
          </ac:spMkLst>
        </pc:spChg>
        <pc:spChg chg="mod">
          <ac:chgData name="Gellenoncourt, Kevin" userId="83ce2c6d-0bd4-4cd9-955e-dd3efc6a7d5a" providerId="ADAL" clId="{91B703F0-4BC9-4E6B-9FDA-67E72E37F062}" dt="2023-06-07T15:06:21.419" v="739" actId="1035"/>
          <ac:spMkLst>
            <pc:docMk/>
            <pc:sldMk cId="378616490" sldId="1817"/>
            <ac:spMk id="11" creationId="{13DFF234-FD36-F87D-42B4-F18ED68BE3DA}"/>
          </ac:spMkLst>
        </pc:spChg>
        <pc:spChg chg="add mod">
          <ac:chgData name="Gellenoncourt, Kevin" userId="83ce2c6d-0bd4-4cd9-955e-dd3efc6a7d5a" providerId="ADAL" clId="{91B703F0-4BC9-4E6B-9FDA-67E72E37F062}" dt="2023-06-06T14:16:36.282" v="396" actId="1076"/>
          <ac:spMkLst>
            <pc:docMk/>
            <pc:sldMk cId="378616490" sldId="1817"/>
            <ac:spMk id="12" creationId="{1E0D9A46-8815-BC64-26A6-29D74D9317CA}"/>
          </ac:spMkLst>
        </pc:spChg>
        <pc:spChg chg="add mod">
          <ac:chgData name="Gellenoncourt, Kevin" userId="83ce2c6d-0bd4-4cd9-955e-dd3efc6a7d5a" providerId="ADAL" clId="{91B703F0-4BC9-4E6B-9FDA-67E72E37F062}" dt="2023-06-06T14:29:07.936" v="718" actId="1076"/>
          <ac:spMkLst>
            <pc:docMk/>
            <pc:sldMk cId="378616490" sldId="1817"/>
            <ac:spMk id="13" creationId="{88B7342E-83FA-B11D-BC22-4BC03C95A0F6}"/>
          </ac:spMkLst>
        </pc:spChg>
        <pc:spChg chg="mod">
          <ac:chgData name="Gellenoncourt, Kevin" userId="83ce2c6d-0bd4-4cd9-955e-dd3efc6a7d5a" providerId="ADAL" clId="{91B703F0-4BC9-4E6B-9FDA-67E72E37F062}" dt="2023-06-07T14:52:26.528" v="730" actId="20577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91B703F0-4BC9-4E6B-9FDA-67E72E37F062}" dt="2023-06-07T15:06:29.593" v="740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addSp delSp modSp mod addCm modCm">
        <pc:chgData name="Gellenoncourt, Kevin" userId="83ce2c6d-0bd4-4cd9-955e-dd3efc6a7d5a" providerId="ADAL" clId="{91B703F0-4BC9-4E6B-9FDA-67E72E37F062}" dt="2023-06-07T15:08:36.160" v="753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91B703F0-4BC9-4E6B-9FDA-67E72E37F062}" dt="2023-06-01T08:35:43.098" v="142" actId="20577"/>
          <ac:spMkLst>
            <pc:docMk/>
            <pc:sldMk cId="394559105" sldId="1828"/>
            <ac:spMk id="5" creationId="{99C3770B-2A4E-06DE-FC12-E8FCE5F6AEFD}"/>
          </ac:spMkLst>
        </pc:spChg>
        <pc:spChg chg="mod">
          <ac:chgData name="Gellenoncourt, Kevin" userId="83ce2c6d-0bd4-4cd9-955e-dd3efc6a7d5a" providerId="ADAL" clId="{91B703F0-4BC9-4E6B-9FDA-67E72E37F062}" dt="2023-06-05T12:44:39.690" v="211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91B703F0-4BC9-4E6B-9FDA-67E72E37F062}" dt="2023-06-05T09:52:59.910" v="16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91B703F0-4BC9-4E6B-9FDA-67E72E37F062}" dt="2023-06-07T15:08:36.160" v="753" actId="20577"/>
          <ac:spMkLst>
            <pc:docMk/>
            <pc:sldMk cId="394559105" sldId="1828"/>
            <ac:spMk id="19" creationId="{94480B12-766F-1EED-926A-6BBB7738A4A6}"/>
          </ac:spMkLst>
        </pc:spChg>
        <pc:spChg chg="del mod">
          <ac:chgData name="Gellenoncourt, Kevin" userId="83ce2c6d-0bd4-4cd9-955e-dd3efc6a7d5a" providerId="ADAL" clId="{91B703F0-4BC9-4E6B-9FDA-67E72E37F062}" dt="2023-06-01T08:32:43.416" v="81" actId="21"/>
          <ac:spMkLst>
            <pc:docMk/>
            <pc:sldMk cId="394559105" sldId="1828"/>
            <ac:spMk id="19" creationId="{E4BDD261-34A2-ADA5-7F69-1D9C21FA7D1C}"/>
          </ac:spMkLst>
        </pc:spChg>
        <pc:spChg chg="mod">
          <ac:chgData name="Gellenoncourt, Kevin" userId="83ce2c6d-0bd4-4cd9-955e-dd3efc6a7d5a" providerId="ADAL" clId="{91B703F0-4BC9-4E6B-9FDA-67E72E37F062}" dt="2023-06-05T12:44:43.428" v="212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91B703F0-4BC9-4E6B-9FDA-67E72E37F062}" dt="2023-06-01T08:34:09.913" v="117" actId="21"/>
          <ac:spMkLst>
            <pc:docMk/>
            <pc:sldMk cId="394559105" sldId="1828"/>
            <ac:spMk id="21" creationId="{9975369E-847D-4D46-B660-FC2A64309400}"/>
          </ac:spMkLst>
        </pc:spChg>
        <pc:spChg chg="mod">
          <ac:chgData name="Gellenoncourt, Kevin" userId="83ce2c6d-0bd4-4cd9-955e-dd3efc6a7d5a" providerId="ADAL" clId="{91B703F0-4BC9-4E6B-9FDA-67E72E37F062}" dt="2023-06-05T09:52:55.825" v="158" actId="14100"/>
          <ac:spMkLst>
            <pc:docMk/>
            <pc:sldMk cId="394559105" sldId="1828"/>
            <ac:spMk id="22" creationId="{A0E2EB9E-403B-1783-01A5-15371416A388}"/>
          </ac:spMkLst>
        </pc:spChg>
        <pc:spChg chg="mod">
          <ac:chgData name="Gellenoncourt, Kevin" userId="83ce2c6d-0bd4-4cd9-955e-dd3efc6a7d5a" providerId="ADAL" clId="{91B703F0-4BC9-4E6B-9FDA-67E72E37F062}" dt="2023-06-05T09:52:58.009" v="159" actId="14100"/>
          <ac:spMkLst>
            <pc:docMk/>
            <pc:sldMk cId="394559105" sldId="1828"/>
            <ac:spMk id="23" creationId="{D45C1964-3199-AEA8-A302-B7CC89E83D1C}"/>
          </ac:spMkLst>
        </pc:spChg>
        <pc:spChg chg="mod">
          <ac:chgData name="Gellenoncourt, Kevin" userId="83ce2c6d-0bd4-4cd9-955e-dd3efc6a7d5a" providerId="ADAL" clId="{91B703F0-4BC9-4E6B-9FDA-67E72E37F062}" dt="2023-06-05T12:45:47.299" v="270" actId="14100"/>
          <ac:spMkLst>
            <pc:docMk/>
            <pc:sldMk cId="394559105" sldId="1828"/>
            <ac:spMk id="24" creationId="{88F570B6-8124-73EB-127F-A1C07F1C2995}"/>
          </ac:spMkLst>
        </pc:spChg>
      </pc:sldChg>
      <pc:sldChg chg="addSp delSp modSp mod">
        <pc:chgData name="Gellenoncourt, Kevin" userId="83ce2c6d-0bd4-4cd9-955e-dd3efc6a7d5a" providerId="ADAL" clId="{91B703F0-4BC9-4E6B-9FDA-67E72E37F062}" dt="2023-06-07T15:07:15.961" v="744" actId="122"/>
        <pc:sldMkLst>
          <pc:docMk/>
          <pc:sldMk cId="1931217021" sldId="1830"/>
        </pc:sldMkLst>
        <pc:spChg chg="mod">
          <ac:chgData name="Gellenoncourt, Kevin" userId="83ce2c6d-0bd4-4cd9-955e-dd3efc6a7d5a" providerId="ADAL" clId="{91B703F0-4BC9-4E6B-9FDA-67E72E37F062}" dt="2023-06-07T15:07:01.365" v="742" actId="14100"/>
          <ac:spMkLst>
            <pc:docMk/>
            <pc:sldMk cId="1931217021" sldId="1830"/>
            <ac:spMk id="5" creationId="{70270940-53A9-A871-FF5F-3D0FED83C951}"/>
          </ac:spMkLst>
        </pc:spChg>
        <pc:spChg chg="mod">
          <ac:chgData name="Gellenoncourt, Kevin" userId="83ce2c6d-0bd4-4cd9-955e-dd3efc6a7d5a" providerId="ADAL" clId="{91B703F0-4BC9-4E6B-9FDA-67E72E37F062}" dt="2023-06-07T15:07:15.961" v="744" actId="122"/>
          <ac:spMkLst>
            <pc:docMk/>
            <pc:sldMk cId="1931217021" sldId="1830"/>
            <ac:spMk id="8" creationId="{81EA1FC6-6387-A02A-C9D3-EFEF0F1876F2}"/>
          </ac:spMkLst>
        </pc:spChg>
        <pc:spChg chg="add del mod">
          <ac:chgData name="Gellenoncourt, Kevin" userId="83ce2c6d-0bd4-4cd9-955e-dd3efc6a7d5a" providerId="ADAL" clId="{91B703F0-4BC9-4E6B-9FDA-67E72E37F062}" dt="2023-06-01T08:33:20.239" v="84" actId="478"/>
          <ac:spMkLst>
            <pc:docMk/>
            <pc:sldMk cId="1931217021" sldId="1830"/>
            <ac:spMk id="9" creationId="{003C510E-E6D0-BC12-AADD-1F0F8180D5B3}"/>
          </ac:spMkLst>
        </pc:spChg>
        <pc:spChg chg="add mod">
          <ac:chgData name="Gellenoncourt, Kevin" userId="83ce2c6d-0bd4-4cd9-955e-dd3efc6a7d5a" providerId="ADAL" clId="{91B703F0-4BC9-4E6B-9FDA-67E72E37F062}" dt="2023-06-01T08:34:18.332" v="120" actId="14100"/>
          <ac:spMkLst>
            <pc:docMk/>
            <pc:sldMk cId="1931217021" sldId="1830"/>
            <ac:spMk id="10" creationId="{B327ED98-3098-2064-0533-E1BC7E108403}"/>
          </ac:spMkLst>
        </pc:spChg>
      </pc:sldChg>
      <pc:sldChg chg="modSp mod">
        <pc:chgData name="Gellenoncourt, Kevin" userId="83ce2c6d-0bd4-4cd9-955e-dd3efc6a7d5a" providerId="ADAL" clId="{91B703F0-4BC9-4E6B-9FDA-67E72E37F062}" dt="2023-06-07T15:07:40.281" v="745" actId="14100"/>
        <pc:sldMkLst>
          <pc:docMk/>
          <pc:sldMk cId="3334357831" sldId="1831"/>
        </pc:sldMkLst>
        <pc:spChg chg="mod">
          <ac:chgData name="Gellenoncourt, Kevin" userId="83ce2c6d-0bd4-4cd9-955e-dd3efc6a7d5a" providerId="ADAL" clId="{91B703F0-4BC9-4E6B-9FDA-67E72E37F062}" dt="2023-06-01T08:34:31.185" v="121" actId="20577"/>
          <ac:spMkLst>
            <pc:docMk/>
            <pc:sldMk cId="3334357831" sldId="1831"/>
            <ac:spMk id="5" creationId="{3A1CEC8E-2106-4E29-8ABA-B55743DA8832}"/>
          </ac:spMkLst>
        </pc:spChg>
        <pc:spChg chg="mod">
          <ac:chgData name="Gellenoncourt, Kevin" userId="83ce2c6d-0bd4-4cd9-955e-dd3efc6a7d5a" providerId="ADAL" clId="{91B703F0-4BC9-4E6B-9FDA-67E72E37F062}" dt="2023-06-07T15:07:40.281" v="745" actId="14100"/>
          <ac:spMkLst>
            <pc:docMk/>
            <pc:sldMk cId="3334357831" sldId="1831"/>
            <ac:spMk id="18" creationId="{12AF2180-CD55-EF16-53B3-15E6809EC565}"/>
          </ac:spMkLst>
        </pc:spChg>
      </pc:sldChg>
    </pc:docChg>
  </pc:docChgLst>
  <pc:docChgLst>
    <pc:chgData name="Gellenoncourt, Kevin" userId="S::kevin.gellenoncourt@baloise.lu::83ce2c6d-0bd4-4cd9-955e-dd3efc6a7d5a" providerId="AD" clId="Web-{45922357-B825-2EE0-09BE-7C5F090B3CCE}"/>
    <pc:docChg chg="modSld">
      <pc:chgData name="Gellenoncourt, Kevin" userId="S::kevin.gellenoncourt@baloise.lu::83ce2c6d-0bd4-4cd9-955e-dd3efc6a7d5a" providerId="AD" clId="Web-{45922357-B825-2EE0-09BE-7C5F090B3CCE}" dt="2022-09-30T15:51:00.610" v="16" actId="20577"/>
      <pc:docMkLst>
        <pc:docMk/>
      </pc:docMkLst>
      <pc:sldChg chg="modSp">
        <pc:chgData name="Gellenoncourt, Kevin" userId="S::kevin.gellenoncourt@baloise.lu::83ce2c6d-0bd4-4cd9-955e-dd3efc6a7d5a" providerId="AD" clId="Web-{45922357-B825-2EE0-09BE-7C5F090B3CCE}" dt="2022-09-30T15:51:00.610" v="16" actId="20577"/>
        <pc:sldMkLst>
          <pc:docMk/>
          <pc:sldMk cId="2638113286" sldId="1758"/>
        </pc:sldMkLst>
        <pc:spChg chg="mod">
          <ac:chgData name="Gellenoncourt, Kevin" userId="S::kevin.gellenoncourt@baloise.lu::83ce2c6d-0bd4-4cd9-955e-dd3efc6a7d5a" providerId="AD" clId="Web-{45922357-B825-2EE0-09BE-7C5F090B3CCE}" dt="2022-09-30T15:51:00.610" v="16" actId="20577"/>
          <ac:spMkLst>
            <pc:docMk/>
            <pc:sldMk cId="2638113286" sldId="1758"/>
            <ac:spMk id="5" creationId="{BECD5CAF-1126-4B71-AC57-8371D407AD8D}"/>
          </ac:spMkLst>
        </pc:spChg>
      </pc:sldChg>
    </pc:docChg>
  </pc:docChgLst>
  <pc:docChgLst>
    <pc:chgData name="Gellenoncourt, Kevin" userId="83ce2c6d-0bd4-4cd9-955e-dd3efc6a7d5a" providerId="ADAL" clId="{A3A60514-9E58-4D9E-99F4-2C9DAB55E9EE}"/>
    <pc:docChg chg="undo custSel addSld modSld sldOrd modSection">
      <pc:chgData name="Gellenoncourt, Kevin" userId="83ce2c6d-0bd4-4cd9-955e-dd3efc6a7d5a" providerId="ADAL" clId="{A3A60514-9E58-4D9E-99F4-2C9DAB55E9EE}" dt="2023-04-28T08:07:53.650" v="706"/>
      <pc:docMkLst>
        <pc:docMk/>
      </pc:docMkLst>
      <pc:sldChg chg="addSp modSp mod">
        <pc:chgData name="Gellenoncourt, Kevin" userId="83ce2c6d-0bd4-4cd9-955e-dd3efc6a7d5a" providerId="ADAL" clId="{A3A60514-9E58-4D9E-99F4-2C9DAB55E9EE}" dt="2023-04-20T12:39:41.736" v="692" actId="20577"/>
        <pc:sldMkLst>
          <pc:docMk/>
          <pc:sldMk cId="1278860628" sldId="1771"/>
        </pc:sldMkLst>
        <pc:spChg chg="add mod">
          <ac:chgData name="Gellenoncourt, Kevin" userId="83ce2c6d-0bd4-4cd9-955e-dd3efc6a7d5a" providerId="ADAL" clId="{A3A60514-9E58-4D9E-99F4-2C9DAB55E9EE}" dt="2023-04-19T12:35:36.076" v="548" actId="14100"/>
          <ac:spMkLst>
            <pc:docMk/>
            <pc:sldMk cId="1278860628" sldId="1771"/>
            <ac:spMk id="3" creationId="{B48AAC35-A18D-069C-DDA7-2436D2499FB8}"/>
          </ac:spMkLst>
        </pc:spChg>
        <pc:spChg chg="mod">
          <ac:chgData name="Gellenoncourt, Kevin" userId="83ce2c6d-0bd4-4cd9-955e-dd3efc6a7d5a" providerId="ADAL" clId="{A3A60514-9E58-4D9E-99F4-2C9DAB55E9EE}" dt="2023-04-20T12:39:41.736" v="692" actId="20577"/>
          <ac:spMkLst>
            <pc:docMk/>
            <pc:sldMk cId="1278860628" sldId="1771"/>
            <ac:spMk id="18" creationId="{D29CFD93-4DA2-4C5E-8607-CE2A1EFFD801}"/>
          </ac:spMkLst>
        </pc:spChg>
      </pc:sldChg>
      <pc:sldChg chg="modSp mod">
        <pc:chgData name="Gellenoncourt, Kevin" userId="83ce2c6d-0bd4-4cd9-955e-dd3efc6a7d5a" providerId="ADAL" clId="{A3A60514-9E58-4D9E-99F4-2C9DAB55E9EE}" dt="2023-04-17T09:48:13.323" v="194" actId="14100"/>
        <pc:sldMkLst>
          <pc:docMk/>
          <pc:sldMk cId="1847149617" sldId="1823"/>
        </pc:sldMkLst>
        <pc:spChg chg="mod">
          <ac:chgData name="Gellenoncourt, Kevin" userId="83ce2c6d-0bd4-4cd9-955e-dd3efc6a7d5a" providerId="ADAL" clId="{A3A60514-9E58-4D9E-99F4-2C9DAB55E9EE}" dt="2023-04-17T09:47:57.162" v="193" actId="14100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4T15:16:51.501" v="75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A3A60514-9E58-4D9E-99F4-2C9DAB55E9EE}" dt="2023-04-14T15:15:57.774" v="67" actId="14100"/>
          <ac:spMkLst>
            <pc:docMk/>
            <pc:sldMk cId="1847149617" sldId="1823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7T09:48:13.323" v="194" actId="14100"/>
          <ac:spMkLst>
            <pc:docMk/>
            <pc:sldMk cId="1847149617" sldId="1823"/>
            <ac:spMk id="27" creationId="{416BE16B-1E8C-48FA-B7AE-7624496931AD}"/>
          </ac:spMkLst>
        </pc:spChg>
      </pc:sldChg>
      <pc:sldChg chg="modSp mod">
        <pc:chgData name="Gellenoncourt, Kevin" userId="83ce2c6d-0bd4-4cd9-955e-dd3efc6a7d5a" providerId="ADAL" clId="{A3A60514-9E58-4D9E-99F4-2C9DAB55E9EE}" dt="2023-04-14T15:15:37.539" v="65" actId="13926"/>
        <pc:sldMkLst>
          <pc:docMk/>
          <pc:sldMk cId="2789654304" sldId="1826"/>
        </pc:sldMkLst>
        <pc:spChg chg="mod">
          <ac:chgData name="Gellenoncourt, Kevin" userId="83ce2c6d-0bd4-4cd9-955e-dd3efc6a7d5a" providerId="ADAL" clId="{A3A60514-9E58-4D9E-99F4-2C9DAB55E9EE}" dt="2023-04-14T15:15:37.539" v="65" actId="13926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A3A60514-9E58-4D9E-99F4-2C9DAB55E9EE}" dt="2023-04-14T15:15:15.353" v="63" actId="14100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A3A60514-9E58-4D9E-99F4-2C9DAB55E9EE}" dt="2023-04-14T15:14:51.233" v="54" actId="1036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A3A60514-9E58-4D9E-99F4-2C9DAB55E9EE}" dt="2023-04-14T15:14:37.857" v="50" actId="20577"/>
          <ac:spMkLst>
            <pc:docMk/>
            <pc:sldMk cId="2789654304" sldId="1826"/>
            <ac:spMk id="19" creationId="{1F95986F-431B-E99B-9C26-4159CCAC4D58}"/>
          </ac:spMkLst>
        </pc:spChg>
        <pc:spChg chg="mod">
          <ac:chgData name="Gellenoncourt, Kevin" userId="83ce2c6d-0bd4-4cd9-955e-dd3efc6a7d5a" providerId="ADAL" clId="{A3A60514-9E58-4D9E-99F4-2C9DAB55E9EE}" dt="2023-04-14T15:15:27.401" v="64" actId="20577"/>
          <ac:spMkLst>
            <pc:docMk/>
            <pc:sldMk cId="2789654304" sldId="1826"/>
            <ac:spMk id="20" creationId="{B547579E-0297-7065-3C2B-B32E8777C39F}"/>
          </ac:spMkLst>
        </pc:spChg>
      </pc:sldChg>
      <pc:sldChg chg="delSp modSp mod modCm">
        <pc:chgData name="Gellenoncourt, Kevin" userId="83ce2c6d-0bd4-4cd9-955e-dd3efc6a7d5a" providerId="ADAL" clId="{A3A60514-9E58-4D9E-99F4-2C9DAB55E9EE}" dt="2023-04-28T08:07:18.472" v="702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A3A60514-9E58-4D9E-99F4-2C9DAB55E9EE}" dt="2023-04-28T08:07:18.472" v="702" actId="20577"/>
          <ac:spMkLst>
            <pc:docMk/>
            <pc:sldMk cId="394559105" sldId="1828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A3A60514-9E58-4D9E-99F4-2C9DAB55E9EE}" dt="2023-04-13T12:14:55.972" v="37" actId="14100"/>
          <ac:spMkLst>
            <pc:docMk/>
            <pc:sldMk cId="394559105" sldId="1828"/>
            <ac:spMk id="4" creationId="{A0E49883-BD02-0EF4-758D-0FF455BDA027}"/>
          </ac:spMkLst>
        </pc:spChg>
        <pc:spChg chg="mod">
          <ac:chgData name="Gellenoncourt, Kevin" userId="83ce2c6d-0bd4-4cd9-955e-dd3efc6a7d5a" providerId="ADAL" clId="{A3A60514-9E58-4D9E-99F4-2C9DAB55E9EE}" dt="2023-04-14T15:12:37.127" v="38" actId="20577"/>
          <ac:spMkLst>
            <pc:docMk/>
            <pc:sldMk cId="394559105" sldId="1828"/>
            <ac:spMk id="9" creationId="{77C3B844-E6D7-3624-1D88-491DC7FBE73F}"/>
          </ac:spMkLst>
        </pc:spChg>
        <pc:spChg chg="mod">
          <ac:chgData name="Gellenoncourt, Kevin" userId="83ce2c6d-0bd4-4cd9-955e-dd3efc6a7d5a" providerId="ADAL" clId="{A3A60514-9E58-4D9E-99F4-2C9DAB55E9EE}" dt="2023-04-13T12:14:45.162" v="21" actId="14100"/>
          <ac:spMkLst>
            <pc:docMk/>
            <pc:sldMk cId="394559105" sldId="1828"/>
            <ac:spMk id="11" creationId="{41A27570-4EE7-B3BA-F6CB-2BF7908DDCBF}"/>
          </ac:spMkLst>
        </pc:spChg>
        <pc:spChg chg="mod">
          <ac:chgData name="Gellenoncourt, Kevin" userId="83ce2c6d-0bd4-4cd9-955e-dd3efc6a7d5a" providerId="ADAL" clId="{A3A60514-9E58-4D9E-99F4-2C9DAB55E9EE}" dt="2023-04-13T12:14:51.807" v="35" actId="1035"/>
          <ac:spMkLst>
            <pc:docMk/>
            <pc:sldMk cId="394559105" sldId="1828"/>
            <ac:spMk id="15" creationId="{9D7E702D-19C2-2F3F-70B5-73F6CC7B90B0}"/>
          </ac:spMkLst>
        </pc:spChg>
        <pc:spChg chg="mod">
          <ac:chgData name="Gellenoncourt, Kevin" userId="83ce2c6d-0bd4-4cd9-955e-dd3efc6a7d5a" providerId="ADAL" clId="{A3A60514-9E58-4D9E-99F4-2C9DAB55E9EE}" dt="2023-04-13T12:14:53.671" v="36" actId="14100"/>
          <ac:spMkLst>
            <pc:docMk/>
            <pc:sldMk cId="394559105" sldId="1828"/>
            <ac:spMk id="16" creationId="{193E23CE-10D3-6AF3-8769-9A0DD9180317}"/>
          </ac:spMkLst>
        </pc:spChg>
        <pc:spChg chg="mod">
          <ac:chgData name="Gellenoncourt, Kevin" userId="83ce2c6d-0bd4-4cd9-955e-dd3efc6a7d5a" providerId="ADAL" clId="{A3A60514-9E58-4D9E-99F4-2C9DAB55E9EE}" dt="2023-04-17T09:49:12.005" v="238" actId="14100"/>
          <ac:spMkLst>
            <pc:docMk/>
            <pc:sldMk cId="394559105" sldId="1828"/>
            <ac:spMk id="23" creationId="{D45C1964-3199-AEA8-A302-B7CC89E83D1C}"/>
          </ac:spMkLst>
        </pc:spChg>
        <pc:spChg chg="del mod">
          <ac:chgData name="Gellenoncourt, Kevin" userId="83ce2c6d-0bd4-4cd9-955e-dd3efc6a7d5a" providerId="ADAL" clId="{A3A60514-9E58-4D9E-99F4-2C9DAB55E9EE}" dt="2023-04-17T09:49:08.618" v="237" actId="21"/>
          <ac:spMkLst>
            <pc:docMk/>
            <pc:sldMk cId="394559105" sldId="1828"/>
            <ac:spMk id="25" creationId="{1F44828C-2473-8027-6E16-DD3C9C323280}"/>
          </ac:spMkLst>
        </pc:spChg>
      </pc:sldChg>
      <pc:sldChg chg="addSp modSp mod ord">
        <pc:chgData name="Gellenoncourt, Kevin" userId="83ce2c6d-0bd4-4cd9-955e-dd3efc6a7d5a" providerId="ADAL" clId="{A3A60514-9E58-4D9E-99F4-2C9DAB55E9EE}" dt="2023-04-28T08:07:29.764" v="704"/>
        <pc:sldMkLst>
          <pc:docMk/>
          <pc:sldMk cId="1931217021" sldId="1830"/>
        </pc:sldMkLst>
        <pc:spChg chg="mod">
          <ac:chgData name="Gellenoncourt, Kevin" userId="83ce2c6d-0bd4-4cd9-955e-dd3efc6a7d5a" providerId="ADAL" clId="{A3A60514-9E58-4D9E-99F4-2C9DAB55E9EE}" dt="2023-04-20T08:30:01.275" v="573" actId="20577"/>
          <ac:spMkLst>
            <pc:docMk/>
            <pc:sldMk cId="1931217021" sldId="1830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A3A60514-9E58-4D9E-99F4-2C9DAB55E9EE}" dt="2023-04-20T08:30:58.508" v="610" actId="14100"/>
          <ac:spMkLst>
            <pc:docMk/>
            <pc:sldMk cId="1931217021" sldId="1830"/>
            <ac:spMk id="5" creationId="{70270940-53A9-A871-FF5F-3D0FED83C951}"/>
          </ac:spMkLst>
        </pc:spChg>
      </pc:sldChg>
      <pc:sldChg chg="addSp delSp modSp add mod ord delCm modCm">
        <pc:chgData name="Gellenoncourt, Kevin" userId="83ce2c6d-0bd4-4cd9-955e-dd3efc6a7d5a" providerId="ADAL" clId="{A3A60514-9E58-4D9E-99F4-2C9DAB55E9EE}" dt="2023-04-28T08:07:53.650" v="706"/>
        <pc:sldMkLst>
          <pc:docMk/>
          <pc:sldMk cId="3334357831" sldId="1831"/>
        </pc:sldMkLst>
        <pc:spChg chg="mod">
          <ac:chgData name="Gellenoncourt, Kevin" userId="83ce2c6d-0bd4-4cd9-955e-dd3efc6a7d5a" providerId="ADAL" clId="{A3A60514-9E58-4D9E-99F4-2C9DAB55E9EE}" dt="2023-04-18T16:05:25.425" v="420" actId="20577"/>
          <ac:spMkLst>
            <pc:docMk/>
            <pc:sldMk cId="3334357831" sldId="1831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A3A60514-9E58-4D9E-99F4-2C9DAB55E9EE}" dt="2023-04-17T09:48:50.093" v="236" actId="20577"/>
          <ac:spMkLst>
            <pc:docMk/>
            <pc:sldMk cId="3334357831" sldId="1831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A3A60514-9E58-4D9E-99F4-2C9DAB55E9EE}" dt="2023-04-18T16:04:37.975" v="395" actId="14100"/>
          <ac:spMkLst>
            <pc:docMk/>
            <pc:sldMk cId="3334357831" sldId="1831"/>
            <ac:spMk id="10" creationId="{2825B4BF-40B3-9FBF-C859-DA93D2777B60}"/>
          </ac:spMkLst>
        </pc:spChg>
        <pc:spChg chg="mod">
          <ac:chgData name="Gellenoncourt, Kevin" userId="83ce2c6d-0bd4-4cd9-955e-dd3efc6a7d5a" providerId="ADAL" clId="{A3A60514-9E58-4D9E-99F4-2C9DAB55E9EE}" dt="2023-04-18T16:05:36.979" v="436" actId="20577"/>
          <ac:spMkLst>
            <pc:docMk/>
            <pc:sldMk cId="3334357831" sldId="1831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7T09:46:44.785" v="160" actId="14100"/>
          <ac:spMkLst>
            <pc:docMk/>
            <pc:sldMk cId="3334357831" sldId="1831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A3A60514-9E58-4D9E-99F4-2C9DAB55E9EE}" dt="2023-04-18T16:04:50.715" v="400" actId="14100"/>
          <ac:spMkLst>
            <pc:docMk/>
            <pc:sldMk cId="3334357831" sldId="1831"/>
            <ac:spMk id="13" creationId="{7BDA3FE1-028D-4F92-3CCF-B587021596BC}"/>
          </ac:spMkLst>
        </pc:spChg>
        <pc:spChg chg="mod">
          <ac:chgData name="Gellenoncourt, Kevin" userId="83ce2c6d-0bd4-4cd9-955e-dd3efc6a7d5a" providerId="ADAL" clId="{A3A60514-9E58-4D9E-99F4-2C9DAB55E9EE}" dt="2023-04-18T16:01:27.465" v="308" actId="20577"/>
          <ac:spMkLst>
            <pc:docMk/>
            <pc:sldMk cId="3334357831" sldId="1831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8T16:05:05.593" v="404" actId="20577"/>
          <ac:spMkLst>
            <pc:docMk/>
            <pc:sldMk cId="3334357831" sldId="1831"/>
            <ac:spMk id="15" creationId="{C7C48C59-B55F-8595-05E0-5A4B5D311AD4}"/>
          </ac:spMkLst>
        </pc:spChg>
        <pc:spChg chg="add mod">
          <ac:chgData name="Gellenoncourt, Kevin" userId="83ce2c6d-0bd4-4cd9-955e-dd3efc6a7d5a" providerId="ADAL" clId="{A3A60514-9E58-4D9E-99F4-2C9DAB55E9EE}" dt="2023-04-18T07:45:25.921" v="301" actId="3626"/>
          <ac:spMkLst>
            <pc:docMk/>
            <pc:sldMk cId="3334357831" sldId="1831"/>
            <ac:spMk id="16" creationId="{81C3B5F2-BA6E-CA36-C55C-CF4E663B99D6}"/>
          </ac:spMkLst>
        </pc:spChg>
        <pc:spChg chg="add mod">
          <ac:chgData name="Gellenoncourt, Kevin" userId="83ce2c6d-0bd4-4cd9-955e-dd3efc6a7d5a" providerId="ADAL" clId="{A3A60514-9E58-4D9E-99F4-2C9DAB55E9EE}" dt="2023-04-18T16:04:17.494" v="388" actId="1076"/>
          <ac:spMkLst>
            <pc:docMk/>
            <pc:sldMk cId="3334357831" sldId="1831"/>
            <ac:spMk id="17" creationId="{62072801-7EBE-BFDE-4B12-69A8A9B2A3BF}"/>
          </ac:spMkLst>
        </pc:spChg>
        <pc:spChg chg="add mod">
          <ac:chgData name="Gellenoncourt, Kevin" userId="83ce2c6d-0bd4-4cd9-955e-dd3efc6a7d5a" providerId="ADAL" clId="{A3A60514-9E58-4D9E-99F4-2C9DAB55E9EE}" dt="2023-04-18T16:04:31.819" v="394" actId="14100"/>
          <ac:spMkLst>
            <pc:docMk/>
            <pc:sldMk cId="3334357831" sldId="1831"/>
            <ac:spMk id="18" creationId="{12AF2180-CD55-EF16-53B3-15E6809EC565}"/>
          </ac:spMkLst>
        </pc:spChg>
        <pc:spChg chg="del">
          <ac:chgData name="Gellenoncourt, Kevin" userId="83ce2c6d-0bd4-4cd9-955e-dd3efc6a7d5a" providerId="ADAL" clId="{A3A60514-9E58-4D9E-99F4-2C9DAB55E9EE}" dt="2023-04-17T09:46:36.095" v="158" actId="478"/>
          <ac:spMkLst>
            <pc:docMk/>
            <pc:sldMk cId="3334357831" sldId="1831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A3A60514-9E58-4D9E-99F4-2C9DAB55E9EE}" dt="2023-04-18T16:02:45.718" v="344" actId="14100"/>
          <ac:spMkLst>
            <pc:docMk/>
            <pc:sldMk cId="3334357831" sldId="1831"/>
            <ac:spMk id="27" creationId="{416BE16B-1E8C-48FA-B7AE-7624496931AD}"/>
          </ac:spMkLst>
        </pc:spChg>
      </pc:sldChg>
    </pc:docChg>
  </pc:docChgLst>
  <pc:docChgLst>
    <pc:chgData name="Gellenoncourt, Kevin" userId="S::kevin.gellenoncourt@baloise.lu::83ce2c6d-0bd4-4cd9-955e-dd3efc6a7d5a" providerId="AD" clId="Web-{D2663519-9D01-FDB8-251D-BAF415C6E9C5}"/>
    <pc:docChg chg="modSld">
      <pc:chgData name="Gellenoncourt, Kevin" userId="S::kevin.gellenoncourt@baloise.lu::83ce2c6d-0bd4-4cd9-955e-dd3efc6a7d5a" providerId="AD" clId="Web-{D2663519-9D01-FDB8-251D-BAF415C6E9C5}" dt="2022-12-08T15:22:13.238" v="139"/>
      <pc:docMkLst>
        <pc:docMk/>
      </pc:docMkLst>
      <pc:sldChg chg="modSp">
        <pc:chgData name="Gellenoncourt, Kevin" userId="S::kevin.gellenoncourt@baloise.lu::83ce2c6d-0bd4-4cd9-955e-dd3efc6a7d5a" providerId="AD" clId="Web-{D2663519-9D01-FDB8-251D-BAF415C6E9C5}" dt="2022-12-08T15:22:13.238" v="139"/>
        <pc:sldMkLst>
          <pc:docMk/>
          <pc:sldMk cId="2268762651" sldId="1802"/>
        </pc:sldMkLst>
        <pc:graphicFrameChg chg="mod modGraphic">
          <ac:chgData name="Gellenoncourt, Kevin" userId="S::kevin.gellenoncourt@baloise.lu::83ce2c6d-0bd4-4cd9-955e-dd3efc6a7d5a" providerId="AD" clId="Web-{D2663519-9D01-FDB8-251D-BAF415C6E9C5}" dt="2022-12-08T15:22:13.238" v="139"/>
          <ac:graphicFrameMkLst>
            <pc:docMk/>
            <pc:sldMk cId="2268762651" sldId="1802"/>
            <ac:graphicFrameMk id="7" creationId="{E8DCD3DC-67BD-4479-85F9-70E2CF8D4037}"/>
          </ac:graphicFrameMkLst>
        </pc:graphicFrameChg>
      </pc:sldChg>
    </pc:docChg>
  </pc:docChgLst>
  <pc:docChgLst>
    <pc:chgData name="Gellenoncourt, Kevin" userId="83ce2c6d-0bd4-4cd9-955e-dd3efc6a7d5a" providerId="ADAL" clId="{C9839D59-2972-4323-A767-4B90EFEABC06}"/>
    <pc:docChg chg="undo redo custSel addSld delSld modSld sldOrd modMainMaster addSection delSection modSection">
      <pc:chgData name="Gellenoncourt, Kevin" userId="83ce2c6d-0bd4-4cd9-955e-dd3efc6a7d5a" providerId="ADAL" clId="{C9839D59-2972-4323-A767-4B90EFEABC06}" dt="2023-02-13T08:21:11.424" v="54716" actId="1076"/>
      <pc:docMkLst>
        <pc:docMk/>
      </pc:docMkLst>
      <pc:sldChg chg="modSp mod">
        <pc:chgData name="Gellenoncourt, Kevin" userId="83ce2c6d-0bd4-4cd9-955e-dd3efc6a7d5a" providerId="ADAL" clId="{C9839D59-2972-4323-A767-4B90EFEABC06}" dt="2022-12-22T15:05:51.791" v="39849" actId="122"/>
        <pc:sldMkLst>
          <pc:docMk/>
          <pc:sldMk cId="2594422379" sldId="257"/>
        </pc:sldMkLst>
        <pc:spChg chg="mod">
          <ac:chgData name="Gellenoncourt, Kevin" userId="83ce2c6d-0bd4-4cd9-955e-dd3efc6a7d5a" providerId="ADAL" clId="{C9839D59-2972-4323-A767-4B90EFEABC06}" dt="2022-11-29T08:40:27.695" v="4701" actId="14100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C9839D59-2972-4323-A767-4B90EFEABC06}" dt="2022-12-22T15:05:51.791" v="39849" actId="122"/>
          <ac:spMkLst>
            <pc:docMk/>
            <pc:sldMk cId="2594422379" sldId="257"/>
            <ac:spMk id="4" creationId="{8D5DF304-4A60-46D5-8EC8-58B998217F18}"/>
          </ac:spMkLst>
        </pc:spChg>
      </pc:sldChg>
      <pc:sldChg chg="addSp delSp modSp del mod modClrScheme chgLayout">
        <pc:chgData name="Gellenoncourt, Kevin" userId="83ce2c6d-0bd4-4cd9-955e-dd3efc6a7d5a" providerId="ADAL" clId="{C9839D59-2972-4323-A767-4B90EFEABC06}" dt="2022-11-25T17:12:48.225" v="1380" actId="2696"/>
        <pc:sldMkLst>
          <pc:docMk/>
          <pc:sldMk cId="1981566777" sldId="1670"/>
        </pc:sldMkLst>
        <pc:spChg chg="add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2" creationId="{442EE8EF-21C8-4B32-8FC7-E4DA78ABFB6B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3" creationId="{BCB3B96B-D10F-4F8B-AAA2-80FF6462E2ED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4" creationId="{E80C1DD5-9D7D-40D2-A420-C5E5B0E55ED7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5" creationId="{17DCB033-2A35-4AAB-BE00-18529E704034}"/>
          </ac:spMkLst>
        </pc:spChg>
        <pc:spChg chg="add mod">
          <ac:chgData name="Gellenoncourt, Kevin" userId="83ce2c6d-0bd4-4cd9-955e-dd3efc6a7d5a" providerId="ADAL" clId="{C9839D59-2972-4323-A767-4B90EFEABC06}" dt="2022-11-25T17:11:36.024" v="1361" actId="14100"/>
          <ac:spMkLst>
            <pc:docMk/>
            <pc:sldMk cId="1981566777" sldId="1670"/>
            <ac:spMk id="6" creationId="{2B45E1ED-C6D2-42AF-AFE6-B1B6B85BBA53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6" creationId="{B328F102-9EBB-4EC5-8328-BE0E51CE6BA5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7" creationId="{848BB2B2-22B9-4173-87AC-D8213759CB74}"/>
          </ac:spMkLst>
        </pc:spChg>
        <pc:spChg chg="add del">
          <ac:chgData name="Gellenoncourt, Kevin" userId="83ce2c6d-0bd4-4cd9-955e-dd3efc6a7d5a" providerId="ADAL" clId="{C9839D59-2972-4323-A767-4B90EFEABC06}" dt="2022-11-25T12:34:21.071" v="639" actId="22"/>
          <ac:spMkLst>
            <pc:docMk/>
            <pc:sldMk cId="1981566777" sldId="1670"/>
            <ac:spMk id="9" creationId="{9677E459-73FE-4099-865C-075D55D3EDAE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10" creationId="{CC55E070-BB1C-48D4-A062-521061E963B4}"/>
          </ac:spMkLst>
        </pc:spChg>
        <pc:spChg chg="add del mod ord">
          <ac:chgData name="Gellenoncourt, Kevin" userId="83ce2c6d-0bd4-4cd9-955e-dd3efc6a7d5a" providerId="ADAL" clId="{C9839D59-2972-4323-A767-4B90EFEABC06}" dt="2022-11-25T17:11:30.497" v="1360" actId="20577"/>
          <ac:spMkLst>
            <pc:docMk/>
            <pc:sldMk cId="1981566777" sldId="1670"/>
            <ac:spMk id="11" creationId="{50B03804-8B0B-41C2-98C0-AD7667B32AD4}"/>
          </ac:spMkLst>
        </pc:spChg>
        <pc:spChg chg="add del mod ord">
          <ac:chgData name="Gellenoncourt, Kevin" userId="83ce2c6d-0bd4-4cd9-955e-dd3efc6a7d5a" providerId="ADAL" clId="{C9839D59-2972-4323-A767-4B90EFEABC06}" dt="2022-11-25T17:11:04.544" v="1333" actId="14100"/>
          <ac:spMkLst>
            <pc:docMk/>
            <pc:sldMk cId="1981566777" sldId="1670"/>
            <ac:spMk id="12" creationId="{316A58FD-54E7-46E7-9BE1-321F975D1C59}"/>
          </ac:spMkLst>
        </pc:spChg>
      </pc:sldChg>
      <pc:sldChg chg="modSp mod">
        <pc:chgData name="Gellenoncourt, Kevin" userId="83ce2c6d-0bd4-4cd9-955e-dd3efc6a7d5a" providerId="ADAL" clId="{C9839D59-2972-4323-A767-4B90EFEABC06}" dt="2023-02-07T09:39:35.907" v="54625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C9839D59-2972-4323-A767-4B90EFEABC06}" dt="2023-02-07T09:39:35.907" v="54625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modSp mod ord setBg">
        <pc:chgData name="Gellenoncourt, Kevin" userId="83ce2c6d-0bd4-4cd9-955e-dd3efc6a7d5a" providerId="ADAL" clId="{C9839D59-2972-4323-A767-4B90EFEABC06}" dt="2023-02-01T11:28:19.066" v="53101" actId="20577"/>
        <pc:sldMkLst>
          <pc:docMk/>
          <pc:sldMk cId="3436175789" sldId="1756"/>
        </pc:sldMkLst>
        <pc:spChg chg="mod">
          <ac:chgData name="Gellenoncourt, Kevin" userId="83ce2c6d-0bd4-4cd9-955e-dd3efc6a7d5a" providerId="ADAL" clId="{C9839D59-2972-4323-A767-4B90EFEABC06}" dt="2022-12-05T17:10:58.369" v="14711" actId="108"/>
          <ac:spMkLst>
            <pc:docMk/>
            <pc:sldMk cId="3436175789" sldId="1756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19.066" v="53101" actId="20577"/>
          <ac:spMkLst>
            <pc:docMk/>
            <pc:sldMk cId="3436175789" sldId="1756"/>
            <ac:spMk id="8" creationId="{EF4CE90A-C0B9-4342-BF6C-766D39B37411}"/>
          </ac:spMkLst>
        </pc:spChg>
      </pc:sldChg>
      <pc:sldChg chg="addSp delSp modSp del mod">
        <pc:chgData name="Gellenoncourt, Kevin" userId="83ce2c6d-0bd4-4cd9-955e-dd3efc6a7d5a" providerId="ADAL" clId="{C9839D59-2972-4323-A767-4B90EFEABC06}" dt="2022-11-25T10:54:54.186" v="173" actId="2696"/>
        <pc:sldMkLst>
          <pc:docMk/>
          <pc:sldMk cId="890361792" sldId="1760"/>
        </pc:sldMkLst>
        <pc:spChg chg="del">
          <ac:chgData name="Gellenoncourt, Kevin" userId="83ce2c6d-0bd4-4cd9-955e-dd3efc6a7d5a" providerId="ADAL" clId="{C9839D59-2972-4323-A767-4B90EFEABC06}" dt="2022-11-25T10:54:08.532" v="170" actId="478"/>
          <ac:spMkLst>
            <pc:docMk/>
            <pc:sldMk cId="890361792" sldId="1760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5T10:50:45.718" v="133" actId="478"/>
          <ac:spMkLst>
            <pc:docMk/>
            <pc:sldMk cId="890361792" sldId="1760"/>
            <ac:spMk id="5" creationId="{669247A5-1955-4EEA-813B-D121BFDDDB8B}"/>
          </ac:spMkLst>
        </pc:spChg>
        <pc:spChg chg="del">
          <ac:chgData name="Gellenoncourt, Kevin" userId="83ce2c6d-0bd4-4cd9-955e-dd3efc6a7d5a" providerId="ADAL" clId="{C9839D59-2972-4323-A767-4B90EFEABC06}" dt="2022-11-25T10:48:14.727" v="100" actId="478"/>
          <ac:spMkLst>
            <pc:docMk/>
            <pc:sldMk cId="890361792" sldId="1760"/>
            <ac:spMk id="8" creationId="{D3DAAA7F-2605-45D1-9A44-8EECEAC0BA80}"/>
          </ac:spMkLst>
        </pc:spChg>
        <pc:spChg chg="del">
          <ac:chgData name="Gellenoncourt, Kevin" userId="83ce2c6d-0bd4-4cd9-955e-dd3efc6a7d5a" providerId="ADAL" clId="{C9839D59-2972-4323-A767-4B90EFEABC06}" dt="2022-11-25T10:44:52.519" v="62" actId="478"/>
          <ac:spMkLst>
            <pc:docMk/>
            <pc:sldMk cId="890361792" sldId="1760"/>
            <ac:spMk id="9" creationId="{24D66D80-12F9-48EE-982B-A0E9FCA8A038}"/>
          </ac:spMkLst>
        </pc:spChg>
        <pc:spChg chg="del">
          <ac:chgData name="Gellenoncourt, Kevin" userId="83ce2c6d-0bd4-4cd9-955e-dd3efc6a7d5a" providerId="ADAL" clId="{C9839D59-2972-4323-A767-4B90EFEABC06}" dt="2022-11-25T10:52:28.869" v="156" actId="478"/>
          <ac:spMkLst>
            <pc:docMk/>
            <pc:sldMk cId="890361792" sldId="1760"/>
            <ac:spMk id="10" creationId="{A40507E4-28B3-41DE-BD46-911C3D4A4D98}"/>
          </ac:spMkLst>
        </pc:spChg>
        <pc:spChg chg="del">
          <ac:chgData name="Gellenoncourt, Kevin" userId="83ce2c6d-0bd4-4cd9-955e-dd3efc6a7d5a" providerId="ADAL" clId="{C9839D59-2972-4323-A767-4B90EFEABC06}" dt="2022-11-25T10:53:42.025" v="169" actId="478"/>
          <ac:spMkLst>
            <pc:docMk/>
            <pc:sldMk cId="890361792" sldId="1760"/>
            <ac:spMk id="11" creationId="{03A44FDB-9E83-4356-B43F-75C2A90D1646}"/>
          </ac:spMkLst>
        </pc:spChg>
        <pc:spChg chg="del">
          <ac:chgData name="Gellenoncourt, Kevin" userId="83ce2c6d-0bd4-4cd9-955e-dd3efc6a7d5a" providerId="ADAL" clId="{C9839D59-2972-4323-A767-4B90EFEABC06}" dt="2022-11-25T10:54:50.296" v="172" actId="478"/>
          <ac:spMkLst>
            <pc:docMk/>
            <pc:sldMk cId="890361792" sldId="1760"/>
            <ac:spMk id="13" creationId="{52AB9798-0C88-4A6A-B188-5806185DD717}"/>
          </ac:spMkLst>
        </pc:spChg>
        <pc:spChg chg="add del mod">
          <ac:chgData name="Gellenoncourt, Kevin" userId="83ce2c6d-0bd4-4cd9-955e-dd3efc6a7d5a" providerId="ADAL" clId="{C9839D59-2972-4323-A767-4B90EFEABC06}" dt="2022-11-25T10:54:11.458" v="171" actId="478"/>
          <ac:spMkLst>
            <pc:docMk/>
            <pc:sldMk cId="890361792" sldId="1760"/>
            <ac:spMk id="15" creationId="{CF6CE186-960A-445D-ADE4-64FDB42BD52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01T11:28:05.468" v="53100"/>
        <pc:sldMkLst>
          <pc:docMk/>
          <pc:sldMk cId="2485269919" sldId="1764"/>
        </pc:sldMkLst>
        <pc:spChg chg="mod">
          <ac:chgData name="Gellenoncourt, Kevin" userId="83ce2c6d-0bd4-4cd9-955e-dd3efc6a7d5a" providerId="ADAL" clId="{C9839D59-2972-4323-A767-4B90EFEABC06}" dt="2022-11-25T10:44:20.440" v="39"/>
          <ac:spMkLst>
            <pc:docMk/>
            <pc:sldMk cId="2485269919" sldId="1764"/>
            <ac:spMk id="2" creationId="{D580E4BD-056B-45AD-BA88-16B8BC982371}"/>
          </ac:spMkLst>
        </pc:spChg>
        <pc:spChg chg="add del mod ord">
          <ac:chgData name="Gellenoncourt, Kevin" userId="83ce2c6d-0bd4-4cd9-955e-dd3efc6a7d5a" providerId="ADAL" clId="{C9839D59-2972-4323-A767-4B90EFEABC06}" dt="2023-01-23T15:30:02.821" v="48462" actId="478"/>
          <ac:spMkLst>
            <pc:docMk/>
            <pc:sldMk cId="2485269919" sldId="1764"/>
            <ac:spMk id="4" creationId="{8CA79598-C0A2-4708-9B83-534D82C40F14}"/>
          </ac:spMkLst>
        </pc:spChg>
        <pc:spChg chg="del mod">
          <ac:chgData name="Gellenoncourt, Kevin" userId="83ce2c6d-0bd4-4cd9-955e-dd3efc6a7d5a" providerId="ADAL" clId="{C9839D59-2972-4323-A767-4B90EFEABC06}" dt="2022-11-28T14:08:31.726" v="3085" actId="478"/>
          <ac:spMkLst>
            <pc:docMk/>
            <pc:sldMk cId="2485269919" sldId="1764"/>
            <ac:spMk id="4" creationId="{C09FEEAD-F56B-4D9B-918A-C2D6515B2FE5}"/>
          </ac:spMkLst>
        </pc:spChg>
        <pc:spChg chg="mod">
          <ac:chgData name="Gellenoncourt, Kevin" userId="83ce2c6d-0bd4-4cd9-955e-dd3efc6a7d5a" providerId="ADAL" clId="{C9839D59-2972-4323-A767-4B90EFEABC06}" dt="2022-11-28T15:56:53.832" v="4233" actId="1076"/>
          <ac:spMkLst>
            <pc:docMk/>
            <pc:sldMk cId="2485269919" sldId="1764"/>
            <ac:spMk id="7" creationId="{7B3EAB02-0676-4837-99AC-5B7D294E8E7E}"/>
          </ac:spMkLst>
        </pc:spChg>
        <pc:spChg chg="del mod">
          <ac:chgData name="Gellenoncourt, Kevin" userId="83ce2c6d-0bd4-4cd9-955e-dd3efc6a7d5a" providerId="ADAL" clId="{C9839D59-2972-4323-A767-4B90EFEABC06}" dt="2022-11-28T14:08:41.031" v="3088" actId="478"/>
          <ac:spMkLst>
            <pc:docMk/>
            <pc:sldMk cId="2485269919" sldId="1764"/>
            <ac:spMk id="8" creationId="{D3DAAA7F-2605-45D1-9A44-8EECEAC0BA80}"/>
          </ac:spMkLst>
        </pc:spChg>
        <pc:spChg chg="del mod">
          <ac:chgData name="Gellenoncourt, Kevin" userId="83ce2c6d-0bd4-4cd9-955e-dd3efc6a7d5a" providerId="ADAL" clId="{C9839D59-2972-4323-A767-4B90EFEABC06}" dt="2022-11-28T13:43:42.452" v="2594" actId="21"/>
          <ac:spMkLst>
            <pc:docMk/>
            <pc:sldMk cId="2485269919" sldId="1764"/>
            <ac:spMk id="9" creationId="{D4ADD9C3-A93B-453B-AD7C-7A5E5207A82E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5269919" sldId="1764"/>
            <ac:spMk id="10" creationId="{93BD9E5C-4F27-4850-8F84-3F37E9452F82}"/>
          </ac:spMkLst>
        </pc:spChg>
        <pc:spChg chg="add del mod">
          <ac:chgData name="Gellenoncourt, Kevin" userId="83ce2c6d-0bd4-4cd9-955e-dd3efc6a7d5a" providerId="ADAL" clId="{C9839D59-2972-4323-A767-4B90EFEABC06}" dt="2022-11-25T10:50:42.115" v="132" actId="478"/>
          <ac:spMkLst>
            <pc:docMk/>
            <pc:sldMk cId="2485269919" sldId="1764"/>
            <ac:spMk id="11" creationId="{C41E861F-85DA-49AA-A82B-118E2FCF8418}"/>
          </ac:spMkLst>
        </pc:spChg>
        <pc:spChg chg="add del mod">
          <ac:chgData name="Gellenoncourt, Kevin" userId="83ce2c6d-0bd4-4cd9-955e-dd3efc6a7d5a" providerId="ADAL" clId="{C9839D59-2972-4323-A767-4B90EFEABC06}" dt="2023-01-23T15:30:10.459" v="48463" actId="21"/>
          <ac:spMkLst>
            <pc:docMk/>
            <pc:sldMk cId="2485269919" sldId="1764"/>
            <ac:spMk id="11" creationId="{DED9EB65-79D2-48F6-86A7-435BEF6AED9C}"/>
          </ac:spMkLst>
        </pc:spChg>
        <pc:spChg chg="add del mod">
          <ac:chgData name="Gellenoncourt, Kevin" userId="83ce2c6d-0bd4-4cd9-955e-dd3efc6a7d5a" providerId="ADAL" clId="{C9839D59-2972-4323-A767-4B90EFEABC06}" dt="2023-01-23T15:29:12.098" v="48450" actId="21"/>
          <ac:spMkLst>
            <pc:docMk/>
            <pc:sldMk cId="2485269919" sldId="1764"/>
            <ac:spMk id="12" creationId="{10A1A108-F1B8-4612-B41C-567302C0AC97}"/>
          </ac:spMkLst>
        </pc:spChg>
        <pc:spChg chg="mod">
          <ac:chgData name="Gellenoncourt, Kevin" userId="83ce2c6d-0bd4-4cd9-955e-dd3efc6a7d5a" providerId="ADAL" clId="{C9839D59-2972-4323-A767-4B90EFEABC06}" dt="2023-01-23T16:05:19.553" v="48623" actId="14100"/>
          <ac:spMkLst>
            <pc:docMk/>
            <pc:sldMk cId="2485269919" sldId="1764"/>
            <ac:spMk id="13" creationId="{7385E2A2-4031-4E42-A917-02EF61DA7F1A}"/>
          </ac:spMkLst>
        </pc:spChg>
        <pc:spChg chg="add del mod">
          <ac:chgData name="Gellenoncourt, Kevin" userId="83ce2c6d-0bd4-4cd9-955e-dd3efc6a7d5a" providerId="ADAL" clId="{C9839D59-2972-4323-A767-4B90EFEABC06}" dt="2023-01-23T15:34:37.877" v="48606" actId="21"/>
          <ac:spMkLst>
            <pc:docMk/>
            <pc:sldMk cId="2485269919" sldId="1764"/>
            <ac:spMk id="14" creationId="{EAAD7F73-4B41-402C-9BAA-29A8DA0F88D9}"/>
          </ac:spMkLst>
        </pc:spChg>
        <pc:spChg chg="add del mod">
          <ac:chgData name="Gellenoncourt, Kevin" userId="83ce2c6d-0bd4-4cd9-955e-dd3efc6a7d5a" providerId="ADAL" clId="{C9839D59-2972-4323-A767-4B90EFEABC06}" dt="2022-11-29T15:11:02.041" v="5879" actId="21"/>
          <ac:spMkLst>
            <pc:docMk/>
            <pc:sldMk cId="2485269919" sldId="1764"/>
            <ac:spMk id="14" creationId="{F7D29F87-342E-4426-AD53-B4F3B3A942F3}"/>
          </ac:spMkLst>
        </pc:spChg>
        <pc:spChg chg="add mod">
          <ac:chgData name="Gellenoncourt, Kevin" userId="83ce2c6d-0bd4-4cd9-955e-dd3efc6a7d5a" providerId="ADAL" clId="{C9839D59-2972-4323-A767-4B90EFEABC06}" dt="2023-01-23T15:34:03.416" v="48598" actId="108"/>
          <ac:spMkLst>
            <pc:docMk/>
            <pc:sldMk cId="2485269919" sldId="1764"/>
            <ac:spMk id="15" creationId="{7BA9FFB4-FCE8-48AE-AFF7-12C943C2E1B8}"/>
          </ac:spMkLst>
        </pc:spChg>
        <pc:spChg chg="add mod">
          <ac:chgData name="Gellenoncourt, Kevin" userId="83ce2c6d-0bd4-4cd9-955e-dd3efc6a7d5a" providerId="ADAL" clId="{C9839D59-2972-4323-A767-4B90EFEABC06}" dt="2023-01-23T15:34:05.790" v="48599" actId="108"/>
          <ac:spMkLst>
            <pc:docMk/>
            <pc:sldMk cId="2485269919" sldId="1764"/>
            <ac:spMk id="16" creationId="{460574C7-74BE-4C7D-9AE2-87272BDD81DD}"/>
          </ac:spMkLst>
        </pc:spChg>
        <pc:spChg chg="add mod">
          <ac:chgData name="Gellenoncourt, Kevin" userId="83ce2c6d-0bd4-4cd9-955e-dd3efc6a7d5a" providerId="ADAL" clId="{C9839D59-2972-4323-A767-4B90EFEABC06}" dt="2023-01-23T15:34:08.953" v="48600" actId="108"/>
          <ac:spMkLst>
            <pc:docMk/>
            <pc:sldMk cId="2485269919" sldId="1764"/>
            <ac:spMk id="17" creationId="{974D6B07-A45D-4759-A709-2760796E9C32}"/>
          </ac:spMkLst>
        </pc:spChg>
        <pc:spChg chg="add mod">
          <ac:chgData name="Gellenoncourt, Kevin" userId="83ce2c6d-0bd4-4cd9-955e-dd3efc6a7d5a" providerId="ADAL" clId="{C9839D59-2972-4323-A767-4B90EFEABC06}" dt="2023-01-23T16:09:00.826" v="48669" actId="20577"/>
          <ac:spMkLst>
            <pc:docMk/>
            <pc:sldMk cId="2485269919" sldId="1764"/>
            <ac:spMk id="18" creationId="{B9CE16CD-BE35-4C7C-806B-32C22AAF44EA}"/>
          </ac:spMkLst>
        </pc:spChg>
        <pc:picChg chg="add del mod">
          <ac:chgData name="Gellenoncourt, Kevin" userId="83ce2c6d-0bd4-4cd9-955e-dd3efc6a7d5a" providerId="ADAL" clId="{C9839D59-2972-4323-A767-4B90EFEABC06}" dt="2022-11-28T13:39:44.677" v="2546" actId="21"/>
          <ac:picMkLst>
            <pc:docMk/>
            <pc:sldMk cId="2485269919" sldId="1764"/>
            <ac:picMk id="5" creationId="{E18B380D-1796-4442-B0E8-C40655635FE2}"/>
          </ac:picMkLst>
        </pc:picChg>
      </pc:sldChg>
      <pc:sldChg chg="del">
        <pc:chgData name="Gellenoncourt, Kevin" userId="83ce2c6d-0bd4-4cd9-955e-dd3efc6a7d5a" providerId="ADAL" clId="{C9839D59-2972-4323-A767-4B90EFEABC06}" dt="2022-11-25T12:54:15.098" v="732" actId="47"/>
        <pc:sldMkLst>
          <pc:docMk/>
          <pc:sldMk cId="3405838669" sldId="1766"/>
        </pc:sldMkLst>
      </pc:sldChg>
      <pc:sldChg chg="modSp del mod">
        <pc:chgData name="Gellenoncourt, Kevin" userId="83ce2c6d-0bd4-4cd9-955e-dd3efc6a7d5a" providerId="ADAL" clId="{C9839D59-2972-4323-A767-4B90EFEABC06}" dt="2022-12-22T15:06:55.837" v="39856" actId="47"/>
        <pc:sldMkLst>
          <pc:docMk/>
          <pc:sldMk cId="4136605139" sldId="1767"/>
        </pc:sldMkLst>
        <pc:spChg chg="mod">
          <ac:chgData name="Gellenoncourt, Kevin" userId="83ce2c6d-0bd4-4cd9-955e-dd3efc6a7d5a" providerId="ADAL" clId="{C9839D59-2972-4323-A767-4B90EFEABC06}" dt="2022-11-25T11:09:25.548" v="536" actId="20577"/>
          <ac:spMkLst>
            <pc:docMk/>
            <pc:sldMk cId="4136605139" sldId="1767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1:27:48.953" v="10260" actId="20577"/>
          <ac:spMkLst>
            <pc:docMk/>
            <pc:sldMk cId="4136605139" sldId="1767"/>
            <ac:spMk id="8" creationId="{EF4CE90A-C0B9-4342-BF6C-766D39B37411}"/>
          </ac:spMkLst>
        </pc:spChg>
      </pc:sldChg>
      <pc:sldChg chg="addSp delSp modSp mod ord chgLayout">
        <pc:chgData name="Gellenoncourt, Kevin" userId="83ce2c6d-0bd4-4cd9-955e-dd3efc6a7d5a" providerId="ADAL" clId="{C9839D59-2972-4323-A767-4B90EFEABC06}" dt="2023-02-02T14:07:37.446" v="54396"/>
        <pc:sldMkLst>
          <pc:docMk/>
          <pc:sldMk cId="390847122" sldId="1769"/>
        </pc:sldMkLst>
        <pc:spChg chg="mod ord">
          <ac:chgData name="Gellenoncourt, Kevin" userId="83ce2c6d-0bd4-4cd9-955e-dd3efc6a7d5a" providerId="ADAL" clId="{C9839D59-2972-4323-A767-4B90EFEABC06}" dt="2023-02-02T14:07:37.446" v="54396"/>
          <ac:spMkLst>
            <pc:docMk/>
            <pc:sldMk cId="390847122" sldId="1769"/>
            <ac:spMk id="2" creationId="{81B4020D-2DE6-4B6C-822C-676A9E68ECFA}"/>
          </ac:spMkLst>
        </pc:spChg>
        <pc:spChg chg="add del">
          <ac:chgData name="Gellenoncourt, Kevin" userId="83ce2c6d-0bd4-4cd9-955e-dd3efc6a7d5a" providerId="ADAL" clId="{C9839D59-2972-4323-A767-4B90EFEABC06}" dt="2022-12-14T14:42:10.269" v="32665"/>
          <ac:spMkLst>
            <pc:docMk/>
            <pc:sldMk cId="390847122" sldId="1769"/>
            <ac:spMk id="3" creationId="{578D473F-9C6F-49E0-8E74-3450ED08F89A}"/>
          </ac:spMkLst>
        </pc:spChg>
        <pc:spChg chg="add mod">
          <ac:chgData name="Gellenoncourt, Kevin" userId="83ce2c6d-0bd4-4cd9-955e-dd3efc6a7d5a" providerId="ADAL" clId="{C9839D59-2972-4323-A767-4B90EFEABC06}" dt="2023-02-01T10:57:48.696" v="52713" actId="1076"/>
          <ac:spMkLst>
            <pc:docMk/>
            <pc:sldMk cId="390847122" sldId="1769"/>
            <ac:spMk id="3" creationId="{D8EA6576-09F3-B364-F214-DD47AD7D8532}"/>
          </ac:spMkLst>
        </pc:spChg>
        <pc:spChg chg="mod ord">
          <ac:chgData name="Gellenoncourt, Kevin" userId="83ce2c6d-0bd4-4cd9-955e-dd3efc6a7d5a" providerId="ADAL" clId="{C9839D59-2972-4323-A767-4B90EFEABC06}" dt="2023-01-23T16:11:21.157" v="48702" actId="14100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4:59:14.069" v="3372" actId="478"/>
          <ac:spMkLst>
            <pc:docMk/>
            <pc:sldMk cId="390847122" sldId="1769"/>
            <ac:spMk id="5" creationId="{7473D510-A1C3-4FC6-ABEE-3F084195F1AC}"/>
          </ac:spMkLst>
        </pc:spChg>
        <pc:spChg chg="add del mod">
          <ac:chgData name="Gellenoncourt, Kevin" userId="83ce2c6d-0bd4-4cd9-955e-dd3efc6a7d5a" providerId="ADAL" clId="{C9839D59-2972-4323-A767-4B90EFEABC06}" dt="2022-12-14T14:42:18.061" v="32669"/>
          <ac:spMkLst>
            <pc:docMk/>
            <pc:sldMk cId="390847122" sldId="1769"/>
            <ac:spMk id="5" creationId="{F350DBFB-FF3C-4F50-8EE8-E20F8A536E9A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0:49:52.396" v="52636" actId="20577"/>
          <ac:spMkLst>
            <pc:docMk/>
            <pc:sldMk cId="390847122" sldId="1769"/>
            <ac:spMk id="7" creationId="{BC9C685F-33E7-44F5-9E08-33C92172C97D}"/>
          </ac:spMkLst>
        </pc:spChg>
        <pc:spChg chg="mod">
          <ac:chgData name="Gellenoncourt, Kevin" userId="83ce2c6d-0bd4-4cd9-955e-dd3efc6a7d5a" providerId="ADAL" clId="{C9839D59-2972-4323-A767-4B90EFEABC06}" dt="2023-01-11T10:46:17.408" v="46437" actId="14100"/>
          <ac:spMkLst>
            <pc:docMk/>
            <pc:sldMk cId="390847122" sldId="1769"/>
            <ac:spMk id="13" creationId="{492D8603-FB45-4122-A5F9-D3A952C82D13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14" creationId="{70578D5F-6465-4780-BC67-4A5616A81F4F}"/>
          </ac:spMkLst>
        </pc:spChg>
        <pc:spChg chg="add mod">
          <ac:chgData name="Gellenoncourt, Kevin" userId="83ce2c6d-0bd4-4cd9-955e-dd3efc6a7d5a" providerId="ADAL" clId="{C9839D59-2972-4323-A767-4B90EFEABC06}" dt="2023-01-11T10:43:41.260" v="46396" actId="14100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C9839D59-2972-4323-A767-4B90EFEABC06}" dt="2023-01-11T10:46:51.914" v="46450" actId="108"/>
          <ac:spMkLst>
            <pc:docMk/>
            <pc:sldMk cId="390847122" sldId="1769"/>
            <ac:spMk id="16" creationId="{54A54C3C-9E27-4F96-B428-1F95DDF3502B}"/>
          </ac:spMkLst>
        </pc:spChg>
        <pc:spChg chg="add mod ord">
          <ac:chgData name="Gellenoncourt, Kevin" userId="83ce2c6d-0bd4-4cd9-955e-dd3efc6a7d5a" providerId="ADAL" clId="{C9839D59-2972-4323-A767-4B90EFEABC06}" dt="2023-01-11T10:45:09.962" v="46419" actId="20577"/>
          <ac:spMkLst>
            <pc:docMk/>
            <pc:sldMk cId="390847122" sldId="1769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C9839D59-2972-4323-A767-4B90EFEABC06}" dt="2022-11-25T10:55:23.738" v="190" actId="478"/>
          <ac:spMkLst>
            <pc:docMk/>
            <pc:sldMk cId="390847122" sldId="1769"/>
            <ac:spMk id="17" creationId="{6C137AEC-3AAB-4618-B811-DFEA79B22AA5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18" creationId="{96C0DC39-362C-4EA5-BA82-ABC77BBA90E5}"/>
          </ac:spMkLst>
        </pc:spChg>
        <pc:spChg chg="del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19" creationId="{D46EDD11-1EE5-499D-A4FC-29F62E480118}"/>
          </ac:spMkLst>
        </pc:spChg>
        <pc:spChg chg="add mod">
          <ac:chgData name="Gellenoncourt, Kevin" userId="83ce2c6d-0bd4-4cd9-955e-dd3efc6a7d5a" providerId="ADAL" clId="{C9839D59-2972-4323-A767-4B90EFEABC06}" dt="2022-12-21T17:03:55.136" v="38326" actId="14100"/>
          <ac:spMkLst>
            <pc:docMk/>
            <pc:sldMk cId="390847122" sldId="1769"/>
            <ac:spMk id="19" creationId="{F1BECC27-4752-422F-859F-36C980B9D421}"/>
          </ac:spMkLst>
        </pc:spChg>
        <pc:spChg chg="add del mod">
          <ac:chgData name="Gellenoncourt, Kevin" userId="83ce2c6d-0bd4-4cd9-955e-dd3efc6a7d5a" providerId="ADAL" clId="{C9839D59-2972-4323-A767-4B90EFEABC06}" dt="2022-12-14T11:15:13.283" v="30301" actId="478"/>
          <ac:spMkLst>
            <pc:docMk/>
            <pc:sldMk cId="390847122" sldId="1769"/>
            <ac:spMk id="20" creationId="{42C4FE7D-7300-4B40-93BE-A6DF0249D614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0" creationId="{9994C255-284F-4AD2-B398-1778F0BD53D6}"/>
          </ac:spMkLst>
        </pc:spChg>
        <pc:spChg chg="add mod">
          <ac:chgData name="Gellenoncourt, Kevin" userId="83ce2c6d-0bd4-4cd9-955e-dd3efc6a7d5a" providerId="ADAL" clId="{C9839D59-2972-4323-A767-4B90EFEABC06}" dt="2023-01-11T10:47:14.226" v="46451" actId="13926"/>
          <ac:spMkLst>
            <pc:docMk/>
            <pc:sldMk cId="390847122" sldId="1769"/>
            <ac:spMk id="20" creationId="{9C8DA1E5-C2A4-43A5-8FAF-3EF7A835A4E3}"/>
          </ac:spMkLst>
        </pc:spChg>
        <pc:spChg chg="add mod">
          <ac:chgData name="Gellenoncourt, Kevin" userId="83ce2c6d-0bd4-4cd9-955e-dd3efc6a7d5a" providerId="ADAL" clId="{C9839D59-2972-4323-A767-4B90EFEABC06}" dt="2023-01-11T10:45:17.019" v="46421" actId="14100"/>
          <ac:spMkLst>
            <pc:docMk/>
            <pc:sldMk cId="390847122" sldId="1769"/>
            <ac:spMk id="21" creationId="{9975369E-847D-4D46-B660-FC2A64309400}"/>
          </ac:spMkLst>
        </pc:spChg>
        <pc:spChg chg="add del mod">
          <ac:chgData name="Gellenoncourt, Kevin" userId="83ce2c6d-0bd4-4cd9-955e-dd3efc6a7d5a" providerId="ADAL" clId="{C9839D59-2972-4323-A767-4B90EFEABC06}" dt="2023-01-30T13:43:52.769" v="52095" actId="21"/>
          <ac:spMkLst>
            <pc:docMk/>
            <pc:sldMk cId="390847122" sldId="1769"/>
            <ac:spMk id="22" creationId="{59044E14-E9CE-472E-85A2-604A7C216C97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2" creationId="{F0187733-D6F5-41A3-B75B-DB5DD17DDA2D}"/>
          </ac:spMkLst>
        </pc:spChg>
        <pc:spChg chg="add mod">
          <ac:chgData name="Gellenoncourt, Kevin" userId="83ce2c6d-0bd4-4cd9-955e-dd3efc6a7d5a" providerId="ADAL" clId="{C9839D59-2972-4323-A767-4B90EFEABC06}" dt="2023-01-11T10:45:45.997" v="46432" actId="14100"/>
          <ac:spMkLst>
            <pc:docMk/>
            <pc:sldMk cId="390847122" sldId="1769"/>
            <ac:spMk id="23" creationId="{97C26A3C-B1E3-409A-ABB4-B7145125ABCC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4" creationId="{EF26ADB7-D822-4E09-A5AE-A2DA74AB852D}"/>
          </ac:spMkLst>
        </pc:spChg>
        <pc:spChg chg="add mod">
          <ac:chgData name="Gellenoncourt, Kevin" userId="83ce2c6d-0bd4-4cd9-955e-dd3efc6a7d5a" providerId="ADAL" clId="{C9839D59-2972-4323-A767-4B90EFEABC06}" dt="2023-01-11T10:45:26.821" v="46425" actId="14100"/>
          <ac:spMkLst>
            <pc:docMk/>
            <pc:sldMk cId="390847122" sldId="1769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C9839D59-2972-4323-A767-4B90EFEABC06}" dt="2023-01-11T10:46:25.901" v="46439" actId="242"/>
          <ac:spMkLst>
            <pc:docMk/>
            <pc:sldMk cId="390847122" sldId="1769"/>
            <ac:spMk id="26" creationId="{EB2F93B7-22B5-4612-ABE8-979E4E43FBE1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7" creationId="{8D0D091A-CF29-4459-B178-712B5C1368FB}"/>
          </ac:spMkLst>
        </pc:spChg>
        <pc:spChg chg="add mod">
          <ac:chgData name="Gellenoncourt, Kevin" userId="83ce2c6d-0bd4-4cd9-955e-dd3efc6a7d5a" providerId="ADAL" clId="{C9839D59-2972-4323-A767-4B90EFEABC06}" dt="2023-01-23T16:13:53.726" v="48737" actId="94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C9839D59-2972-4323-A767-4B90EFEABC06}" dt="2023-01-23T16:09:52.308" v="48690" actId="20577"/>
          <ac:spMkLst>
            <pc:docMk/>
            <pc:sldMk cId="390847122" sldId="1769"/>
            <ac:spMk id="29" creationId="{1E5147E1-585F-4235-AEF2-4CB80F6963BA}"/>
          </ac:spMkLst>
        </pc:spChg>
        <pc:spChg chg="add mod">
          <ac:chgData name="Gellenoncourt, Kevin" userId="83ce2c6d-0bd4-4cd9-955e-dd3efc6a7d5a" providerId="ADAL" clId="{C9839D59-2972-4323-A767-4B90EFEABC06}" dt="2023-01-23T16:13:37.604" v="48734" actId="1076"/>
          <ac:spMkLst>
            <pc:docMk/>
            <pc:sldMk cId="390847122" sldId="1769"/>
            <ac:spMk id="30" creationId="{8EC7E737-2272-4805-ABF8-2AAC8D55AEED}"/>
          </ac:spMkLst>
        </pc:spChg>
        <pc:spChg chg="add mod">
          <ac:chgData name="Gellenoncourt, Kevin" userId="83ce2c6d-0bd4-4cd9-955e-dd3efc6a7d5a" providerId="ADAL" clId="{C9839D59-2972-4323-A767-4B90EFEABC06}" dt="2023-02-01T11:09:12.478" v="52887" actId="14100"/>
          <ac:spMkLst>
            <pc:docMk/>
            <pc:sldMk cId="390847122" sldId="1769"/>
            <ac:spMk id="31" creationId="{81EF4B99-59C5-4ACF-9C0D-EBD5E8E34981}"/>
          </ac:spMkLst>
        </pc:spChg>
        <pc:picChg chg="add mod">
          <ac:chgData name="Gellenoncourt, Kevin" userId="83ce2c6d-0bd4-4cd9-955e-dd3efc6a7d5a" providerId="ADAL" clId="{C9839D59-2972-4323-A767-4B90EFEABC06}" dt="2023-02-01T11:09:15.710" v="52888" actId="1076"/>
          <ac:picMkLst>
            <pc:docMk/>
            <pc:sldMk cId="390847122" sldId="1769"/>
            <ac:picMk id="5" creationId="{27D95CA8-543E-9487-B9DD-EE4823A0B44E}"/>
          </ac:picMkLst>
        </pc:picChg>
      </pc:sldChg>
      <pc:sldChg chg="addSp delSp modSp del mod ord modClrScheme chgLayout">
        <pc:chgData name="Gellenoncourt, Kevin" userId="83ce2c6d-0bd4-4cd9-955e-dd3efc6a7d5a" providerId="ADAL" clId="{C9839D59-2972-4323-A767-4B90EFEABC06}" dt="2022-12-05T12:59:51.740" v="10868" actId="2696"/>
        <pc:sldMkLst>
          <pc:docMk/>
          <pc:sldMk cId="830052330" sldId="1770"/>
        </pc:sldMkLst>
        <pc:spChg chg="del">
          <ac:chgData name="Gellenoncourt, Kevin" userId="83ce2c6d-0bd4-4cd9-955e-dd3efc6a7d5a" providerId="ADAL" clId="{C9839D59-2972-4323-A767-4B90EFEABC06}" dt="2022-11-28T15:23:07.914" v="3852" actId="478"/>
          <ac:spMkLst>
            <pc:docMk/>
            <pc:sldMk cId="830052330" sldId="1770"/>
            <ac:spMk id="2" creationId="{204014B4-4F61-4AF1-81B3-1B213085F5DB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2" creationId="{41D31437-2204-4E86-AC45-5C2D25AD4ED3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" creationId="{CE6F0FB5-DA1E-4813-8CE0-17A56C50EBFC}"/>
          </ac:spMkLst>
        </pc:spChg>
        <pc:spChg chg="add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5" creationId="{8C878475-42F4-4936-8DF5-9C90D51F2235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" creationId="{6965AD01-1930-4FD8-A319-92D62E7DEF34}"/>
          </ac:spMkLst>
        </pc:spChg>
        <pc:spChg chg="add del mod">
          <ac:chgData name="Gellenoncourt, Kevin" userId="83ce2c6d-0bd4-4cd9-955e-dd3efc6a7d5a" providerId="ADAL" clId="{C9839D59-2972-4323-A767-4B90EFEABC06}" dt="2022-12-05T12:59:04.757" v="10856" actId="478"/>
          <ac:spMkLst>
            <pc:docMk/>
            <pc:sldMk cId="830052330" sldId="1770"/>
            <ac:spMk id="8" creationId="{B30ECC8F-F998-48A0-BAD3-0972CF71D126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10" creationId="{517302A5-1414-4925-8129-DD7D2FE262F1}"/>
          </ac:spMkLst>
        </pc:spChg>
        <pc:spChg chg="add del mod">
          <ac:chgData name="Gellenoncourt, Kevin" userId="83ce2c6d-0bd4-4cd9-955e-dd3efc6a7d5a" providerId="ADAL" clId="{C9839D59-2972-4323-A767-4B90EFEABC06}" dt="2022-12-05T11:38:20.630" v="10450" actId="478"/>
          <ac:spMkLst>
            <pc:docMk/>
            <pc:sldMk cId="830052330" sldId="1770"/>
            <ac:spMk id="12" creationId="{A36F27F6-0236-4DD4-8BFC-384199C4ECB7}"/>
          </ac:spMkLst>
        </pc:spChg>
        <pc:spChg chg="add del mod">
          <ac:chgData name="Gellenoncourt, Kevin" userId="83ce2c6d-0bd4-4cd9-955e-dd3efc6a7d5a" providerId="ADAL" clId="{C9839D59-2972-4323-A767-4B90EFEABC06}" dt="2022-12-05T11:38:05.366" v="10440" actId="478"/>
          <ac:spMkLst>
            <pc:docMk/>
            <pc:sldMk cId="830052330" sldId="1770"/>
            <ac:spMk id="13" creationId="{2989023B-8921-4FC6-AF80-D5E20A7FC69D}"/>
          </ac:spMkLst>
        </pc:spChg>
        <pc:spChg chg="add del mod">
          <ac:chgData name="Gellenoncourt, Kevin" userId="83ce2c6d-0bd4-4cd9-955e-dd3efc6a7d5a" providerId="ADAL" clId="{C9839D59-2972-4323-A767-4B90EFEABC06}" dt="2022-12-05T11:35:40.855" v="10390" actId="478"/>
          <ac:spMkLst>
            <pc:docMk/>
            <pc:sldMk cId="830052330" sldId="1770"/>
            <ac:spMk id="14" creationId="{B7F59F1F-6F0C-44FE-9FD6-DC253C7D71B1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15" creationId="{6B705B77-3D97-4EDC-A881-8B5D9BA687CD}"/>
          </ac:spMkLst>
        </pc:spChg>
        <pc:spChg chg="add mod">
          <ac:chgData name="Gellenoncourt, Kevin" userId="83ce2c6d-0bd4-4cd9-955e-dd3efc6a7d5a" providerId="ADAL" clId="{C9839D59-2972-4323-A767-4B90EFEABC06}" dt="2022-12-05T12:58:34.436" v="10836" actId="21"/>
          <ac:spMkLst>
            <pc:docMk/>
            <pc:sldMk cId="830052330" sldId="1770"/>
            <ac:spMk id="16" creationId="{459279DC-C09C-4788-8562-18624FD418B3}"/>
          </ac:spMkLst>
        </pc:spChg>
        <pc:spChg chg="add mod">
          <ac:chgData name="Gellenoncourt, Kevin" userId="83ce2c6d-0bd4-4cd9-955e-dd3efc6a7d5a" providerId="ADAL" clId="{C9839D59-2972-4323-A767-4B90EFEABC06}" dt="2022-12-05T12:58:11.620" v="10832" actId="14100"/>
          <ac:spMkLst>
            <pc:docMk/>
            <pc:sldMk cId="830052330" sldId="1770"/>
            <ac:spMk id="18" creationId="{5154E3BD-5DE8-4F33-8264-FB008F80BCA3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5" creationId="{AB01EEE0-C6AD-445D-83C4-1D6AD35E93BA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6" creationId="{FD2EFEEC-E53D-436D-81B0-152162A104A5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7" creationId="{77D83283-CAAD-48D4-8FEB-DB57A99783C4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28" creationId="{3A606C4A-1008-415E-9634-34343E6498D1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8" creationId="{CBCEF300-5E0B-401C-9455-24A23C0EE7E0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29" creationId="{B74600F0-ECAE-4108-B4AB-9E1BC3BA46C4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0" creationId="{65F024DB-0D87-4230-8F22-0E4B57F3F046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1" creationId="{4DC9CF51-A0C1-427A-9799-E8254A582B0E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31" creationId="{8BE3DCF7-438A-4857-99A2-3E844701C7A7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2" creationId="{84B16615-26C2-4813-898C-5A6294827D7F}"/>
          </ac:spMkLst>
        </pc:spChg>
        <pc:spChg chg="del">
          <ac:chgData name="Gellenoncourt, Kevin" userId="83ce2c6d-0bd4-4cd9-955e-dd3efc6a7d5a" providerId="ADAL" clId="{C9839D59-2972-4323-A767-4B90EFEABC06}" dt="2022-11-28T13:37:16.931" v="2504" actId="478"/>
          <ac:spMkLst>
            <pc:docMk/>
            <pc:sldMk cId="830052330" sldId="1770"/>
            <ac:spMk id="33" creationId="{20F4FE2C-3D0F-4E9F-A8E8-DA6A76B28F55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33" creationId="{74E5297A-F687-4005-9849-A18A50D7C759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34" creationId="{890EC83B-A2E0-4C9B-874A-3D66F883C986}"/>
          </ac:spMkLst>
        </pc:spChg>
        <pc:spChg chg="add del mod">
          <ac:chgData name="Gellenoncourt, Kevin" userId="83ce2c6d-0bd4-4cd9-955e-dd3efc6a7d5a" providerId="ADAL" clId="{C9839D59-2972-4323-A767-4B90EFEABC06}" dt="2022-12-02T16:57:12.217" v="8975" actId="478"/>
          <ac:spMkLst>
            <pc:docMk/>
            <pc:sldMk cId="830052330" sldId="1770"/>
            <ac:spMk id="35" creationId="{631BF447-5BE6-4339-9E21-D25D23FD73AB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7" creationId="{01904E02-843D-420B-B7BB-09DFA199D107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8" creationId="{9A5D3D65-29A2-4650-848E-D9FC45793D1A}"/>
          </ac:spMkLst>
        </pc:spChg>
        <pc:spChg chg="add del mod">
          <ac:chgData name="Gellenoncourt, Kevin" userId="83ce2c6d-0bd4-4cd9-955e-dd3efc6a7d5a" providerId="ADAL" clId="{C9839D59-2972-4323-A767-4B90EFEABC06}" dt="2022-12-05T11:39:27.929" v="10472" actId="478"/>
          <ac:spMkLst>
            <pc:docMk/>
            <pc:sldMk cId="830052330" sldId="1770"/>
            <ac:spMk id="38" creationId="{D578446D-E37E-45FD-8034-AD896EBE864A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9" creationId="{52DE72C8-035C-49D2-A9F1-4F51EF56115E}"/>
          </ac:spMkLst>
        </pc:spChg>
        <pc:spChg chg="add del mod">
          <ac:chgData name="Gellenoncourt, Kevin" userId="83ce2c6d-0bd4-4cd9-955e-dd3efc6a7d5a" providerId="ADAL" clId="{C9839D59-2972-4323-A767-4B90EFEABC06}" dt="2022-11-28T13:44:53.480" v="2618"/>
          <ac:spMkLst>
            <pc:docMk/>
            <pc:sldMk cId="830052330" sldId="1770"/>
            <ac:spMk id="39" creationId="{B608331B-3E3F-4AC7-A726-C86091F2C86F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0" creationId="{16D2DF80-90B8-4FAE-A621-1AF13F3AEB54}"/>
          </ac:spMkLst>
        </pc:spChg>
        <pc:spChg chg="add del mod">
          <ac:chgData name="Gellenoncourt, Kevin" userId="83ce2c6d-0bd4-4cd9-955e-dd3efc6a7d5a" providerId="ADAL" clId="{C9839D59-2972-4323-A767-4B90EFEABC06}" dt="2022-12-02T16:51:32.854" v="8940" actId="478"/>
          <ac:spMkLst>
            <pc:docMk/>
            <pc:sldMk cId="830052330" sldId="1770"/>
            <ac:spMk id="40" creationId="{C2F85414-9682-42C4-8267-7DAAE0756CAA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1" creationId="{29242AD6-86EC-479B-B169-F3FA9F247FF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2" creationId="{F99E9993-0649-4A60-B6B8-7AF609EFB33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3" creationId="{1618418C-9B26-4176-BBE4-52764F7FBE54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4" creationId="{5AD939CC-FA4D-46F8-98EE-2503F959E4FC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45" creationId="{0B0852EC-A9CE-4781-9937-0F6A90BE983C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6" creationId="{28F1CDED-E68D-48DF-836D-0961A0BEE973}"/>
          </ac:spMkLst>
        </pc:spChg>
        <pc:spChg chg="del">
          <ac:chgData name="Gellenoncourt, Kevin" userId="83ce2c6d-0bd4-4cd9-955e-dd3efc6a7d5a" providerId="ADAL" clId="{C9839D59-2972-4323-A767-4B90EFEABC06}" dt="2022-11-28T14:16:03.525" v="3230" actId="478"/>
          <ac:spMkLst>
            <pc:docMk/>
            <pc:sldMk cId="830052330" sldId="1770"/>
            <ac:spMk id="47" creationId="{B8CB0678-BC58-4D64-B4E3-13D25F497EA6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8" creationId="{14BBA6EB-C3E8-44BD-9ADF-4086144E4E17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9" creationId="{5BFA02B7-01FD-43EC-8C98-128C4495815F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50" creationId="{AD55B8B9-C635-434E-A5ED-33F5296AF327}"/>
          </ac:spMkLst>
        </pc:spChg>
        <pc:spChg chg="del">
          <ac:chgData name="Gellenoncourt, Kevin" userId="83ce2c6d-0bd4-4cd9-955e-dd3efc6a7d5a" providerId="ADAL" clId="{C9839D59-2972-4323-A767-4B90EFEABC06}" dt="2022-11-28T14:15:58.498" v="3229" actId="478"/>
          <ac:spMkLst>
            <pc:docMk/>
            <pc:sldMk cId="830052330" sldId="1770"/>
            <ac:spMk id="53" creationId="{F428AF64-6353-4477-92C1-DD311FC303D0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4" creationId="{25668011-B426-47DC-A8A2-DBE7BBFB22AE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5" creationId="{905B18F3-E2C2-4772-8001-8D681454601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0" creationId="{FC4B4E59-ACBF-4C29-9D92-DEA89079218B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1" creationId="{DB68BE0F-7FFA-4A8A-A166-471FBFCA782D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9T15:49:10.166" v="6210" actId="478"/>
          <ac:spMkLst>
            <pc:docMk/>
            <pc:sldMk cId="830052330" sldId="1770"/>
            <ac:spMk id="64" creationId="{B294D09D-236D-47AD-8B60-4B819F38E15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65" creationId="{0EABF467-4A7E-4B5F-BD50-4FF814A9F768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9" creationId="{9131B11E-7F98-495A-9D09-3A35D4F794B8}"/>
          </ac:spMkLst>
        </pc:spChg>
        <pc:spChg chg="del mod ord">
          <ac:chgData name="Gellenoncourt, Kevin" userId="83ce2c6d-0bd4-4cd9-955e-dd3efc6a7d5a" providerId="ADAL" clId="{C9839D59-2972-4323-A767-4B90EFEABC06}" dt="2022-12-05T12:59:01.254" v="10855" actId="478"/>
          <ac:spMkLst>
            <pc:docMk/>
            <pc:sldMk cId="830052330" sldId="1770"/>
            <ac:spMk id="83" creationId="{DBC00441-79CC-F49A-6D78-B45BBF8238FF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92" creationId="{B9EB4296-AA0B-4A54-BDC1-206A62BFEA5B}"/>
          </ac:spMkLst>
        </pc:spChg>
        <pc:picChg chg="add del mod ord">
          <ac:chgData name="Gellenoncourt, Kevin" userId="83ce2c6d-0bd4-4cd9-955e-dd3efc6a7d5a" providerId="ADAL" clId="{C9839D59-2972-4323-A767-4B90EFEABC06}" dt="2022-12-05T12:59:40.723" v="10862" actId="21"/>
          <ac:picMkLst>
            <pc:docMk/>
            <pc:sldMk cId="830052330" sldId="1770"/>
            <ac:picMk id="3" creationId="{B039C280-3295-4BC0-8B9C-4D5AA2238A8B}"/>
          </ac:picMkLst>
        </pc:picChg>
        <pc:picChg chg="add del mod">
          <ac:chgData name="Gellenoncourt, Kevin" userId="83ce2c6d-0bd4-4cd9-955e-dd3efc6a7d5a" providerId="ADAL" clId="{C9839D59-2972-4323-A767-4B90EFEABC06}" dt="2022-12-02T17:05:00.804" v="9083" actId="22"/>
          <ac:picMkLst>
            <pc:docMk/>
            <pc:sldMk cId="830052330" sldId="1770"/>
            <ac:picMk id="5" creationId="{23A1BAE0-39B7-47EA-8BC4-61B58FC861DE}"/>
          </ac:picMkLst>
        </pc:picChg>
        <pc:picChg chg="add del mod">
          <ac:chgData name="Gellenoncourt, Kevin" userId="83ce2c6d-0bd4-4cd9-955e-dd3efc6a7d5a" providerId="ADAL" clId="{C9839D59-2972-4323-A767-4B90EFEABC06}" dt="2022-12-05T11:36:23.013" v="10412" actId="478"/>
          <ac:picMkLst>
            <pc:docMk/>
            <pc:sldMk cId="830052330" sldId="1770"/>
            <ac:picMk id="8" creationId="{D075186B-2EF9-4E5B-94AF-C8BBAD7375F7}"/>
          </ac:picMkLst>
        </pc:picChg>
        <pc:picChg chg="add del mod">
          <ac:chgData name="Gellenoncourt, Kevin" userId="83ce2c6d-0bd4-4cd9-955e-dd3efc6a7d5a" providerId="ADAL" clId="{C9839D59-2972-4323-A767-4B90EFEABC06}" dt="2022-12-05T12:59:45.762" v="10865" actId="21"/>
          <ac:picMkLst>
            <pc:docMk/>
            <pc:sldMk cId="830052330" sldId="1770"/>
            <ac:picMk id="17" creationId="{226562BC-0AE0-4A55-9D2E-46B5696CBB6F}"/>
          </ac:picMkLst>
        </pc:picChg>
        <pc:picChg chg="add del mod">
          <ac:chgData name="Gellenoncourt, Kevin" userId="83ce2c6d-0bd4-4cd9-955e-dd3efc6a7d5a" providerId="ADAL" clId="{C9839D59-2972-4323-A767-4B90EFEABC06}" dt="2022-12-02T17:05:15.360" v="9086" actId="478"/>
          <ac:picMkLst>
            <pc:docMk/>
            <pc:sldMk cId="830052330" sldId="1770"/>
            <ac:picMk id="37" creationId="{91268C89-6DBB-485D-97F4-6C38A1EE6857}"/>
          </ac:picMkLst>
        </pc:picChg>
      </pc:sldChg>
      <pc:sldChg chg="addSp delSp modSp mod ord">
        <pc:chgData name="Gellenoncourt, Kevin" userId="83ce2c6d-0bd4-4cd9-955e-dd3efc6a7d5a" providerId="ADAL" clId="{C9839D59-2972-4323-A767-4B90EFEABC06}" dt="2023-02-13T08:17:54.640" v="54685" actId="21"/>
        <pc:sldMkLst>
          <pc:docMk/>
          <pc:sldMk cId="1278860628" sldId="1771"/>
        </pc:sldMkLst>
        <pc:spChg chg="mod">
          <ac:chgData name="Gellenoncourt, Kevin" userId="83ce2c6d-0bd4-4cd9-955e-dd3efc6a7d5a" providerId="ADAL" clId="{C9839D59-2972-4323-A767-4B90EFEABC06}" dt="2023-02-01T11:08:36.882" v="52881" actId="20577"/>
          <ac:spMkLst>
            <pc:docMk/>
            <pc:sldMk cId="1278860628" sldId="1771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2-02T12:35:57.008" v="53451" actId="478"/>
          <ac:spMkLst>
            <pc:docMk/>
            <pc:sldMk cId="1278860628" sldId="1771"/>
            <ac:spMk id="3" creationId="{D1628FEB-56D2-24AE-A650-AD18DC265147}"/>
          </ac:spMkLst>
        </pc:spChg>
        <pc:spChg chg="add del mod">
          <ac:chgData name="Gellenoncourt, Kevin" userId="83ce2c6d-0bd4-4cd9-955e-dd3efc6a7d5a" providerId="ADAL" clId="{C9839D59-2972-4323-A767-4B90EFEABC06}" dt="2023-01-30T13:44:30.192" v="52114" actId="478"/>
          <ac:spMkLst>
            <pc:docMk/>
            <pc:sldMk cId="1278860628" sldId="1771"/>
            <ac:spMk id="3" creationId="{DE3F9D9F-463A-F5C6-77E4-7341DC874B9C}"/>
          </ac:spMkLst>
        </pc:spChg>
        <pc:spChg chg="add del mod">
          <ac:chgData name="Gellenoncourt, Kevin" userId="83ce2c6d-0bd4-4cd9-955e-dd3efc6a7d5a" providerId="ADAL" clId="{C9839D59-2972-4323-A767-4B90EFEABC06}" dt="2023-02-02T12:36:12.075" v="53464" actId="1076"/>
          <ac:spMkLst>
            <pc:docMk/>
            <pc:sldMk cId="1278860628" sldId="1771"/>
            <ac:spMk id="4" creationId="{44B1280B-6121-8E84-9120-A67AC737CC02}"/>
          </ac:spMkLst>
        </pc:spChg>
        <pc:spChg chg="del mod">
          <ac:chgData name="Gellenoncourt, Kevin" userId="83ce2c6d-0bd4-4cd9-955e-dd3efc6a7d5a" providerId="ADAL" clId="{C9839D59-2972-4323-A767-4B90EFEABC06}" dt="2022-11-28T15:06:44.861" v="3568" actId="478"/>
          <ac:spMkLst>
            <pc:docMk/>
            <pc:sldMk cId="1278860628" sldId="1771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6:49.840" v="3569" actId="478"/>
          <ac:spMkLst>
            <pc:docMk/>
            <pc:sldMk cId="1278860628" sldId="1771"/>
            <ac:spMk id="5" creationId="{79793569-B77E-4B94-BFBE-AC24BB9BA50A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5" creationId="{DD0DF67A-848A-FAFF-2CDA-E87DF891B550}"/>
          </ac:spMkLst>
        </pc:spChg>
        <pc:spChg chg="mod">
          <ac:chgData name="Gellenoncourt, Kevin" userId="83ce2c6d-0bd4-4cd9-955e-dd3efc6a7d5a" providerId="ADAL" clId="{C9839D59-2972-4323-A767-4B90EFEABC06}" dt="2023-02-01T10:46:15.549" v="52557" actId="20577"/>
          <ac:spMkLst>
            <pc:docMk/>
            <pc:sldMk cId="1278860628" sldId="1771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8" creationId="{B2F5406F-9AFC-9EB7-EEC5-76A52762F573}"/>
          </ac:spMkLst>
        </pc:spChg>
        <pc:spChg chg="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278860628" sldId="1771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2-01T11:12:21.847" v="52927" actId="478"/>
          <ac:spMkLst>
            <pc:docMk/>
            <pc:sldMk cId="1278860628" sldId="1771"/>
            <ac:spMk id="10" creationId="{51AA6741-94F6-4695-2651-A084BC93F641}"/>
          </ac:spMkLst>
        </pc:spChg>
        <pc:spChg chg="add del mod">
          <ac:chgData name="Gellenoncourt, Kevin" userId="83ce2c6d-0bd4-4cd9-955e-dd3efc6a7d5a" providerId="ADAL" clId="{C9839D59-2972-4323-A767-4B90EFEABC06}" dt="2023-01-09T13:00:51.398" v="44181" actId="478"/>
          <ac:spMkLst>
            <pc:docMk/>
            <pc:sldMk cId="1278860628" sldId="1771"/>
            <ac:spMk id="10" creationId="{5FE8E838-5A41-47E2-A1EB-775C05268CCE}"/>
          </ac:spMkLst>
        </pc:spChg>
        <pc:spChg chg="add del mod">
          <ac:chgData name="Gellenoncourt, Kevin" userId="83ce2c6d-0bd4-4cd9-955e-dd3efc6a7d5a" providerId="ADAL" clId="{C9839D59-2972-4323-A767-4B90EFEABC06}" dt="2023-02-02T12:51:43.697" v="53931" actId="21"/>
          <ac:spMkLst>
            <pc:docMk/>
            <pc:sldMk cId="1278860628" sldId="1771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C9839D59-2972-4323-A767-4B90EFEABC06}" dt="2023-01-25T11:05:47.886" v="48785" actId="478"/>
          <ac:spMkLst>
            <pc:docMk/>
            <pc:sldMk cId="1278860628" sldId="1771"/>
            <ac:spMk id="12" creationId="{B104700F-4F00-45C5-9952-8E84D40A9556}"/>
          </ac:spMkLst>
        </pc:spChg>
        <pc:spChg chg="add del mod">
          <ac:chgData name="Gellenoncourt, Kevin" userId="83ce2c6d-0bd4-4cd9-955e-dd3efc6a7d5a" providerId="ADAL" clId="{C9839D59-2972-4323-A767-4B90EFEABC06}" dt="2022-11-28T15:03:27.202" v="3485" actId="21"/>
          <ac:spMkLst>
            <pc:docMk/>
            <pc:sldMk cId="1278860628" sldId="1771"/>
            <ac:spMk id="12" creationId="{FD18CBC6-C9CA-4F3C-84DF-8662EAF1727A}"/>
          </ac:spMkLst>
        </pc:spChg>
        <pc:spChg chg="add del mod">
          <ac:chgData name="Gellenoncourt, Kevin" userId="83ce2c6d-0bd4-4cd9-955e-dd3efc6a7d5a" providerId="ADAL" clId="{C9839D59-2972-4323-A767-4B90EFEABC06}" dt="2023-02-01T11:06:30.214" v="52835" actId="478"/>
          <ac:spMkLst>
            <pc:docMk/>
            <pc:sldMk cId="1278860628" sldId="1771"/>
            <ac:spMk id="13" creationId="{1CEFF053-7A64-4822-A62E-925BCC5E4DCE}"/>
          </ac:spMkLst>
        </pc:spChg>
        <pc:spChg chg="add del mod or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4" creationId="{A9853726-C667-4973-92E8-7E76D38C3D22}"/>
          </ac:spMkLst>
        </pc:spChg>
        <pc:spChg chg="add del mod">
          <ac:chgData name="Gellenoncourt, Kevin" userId="83ce2c6d-0bd4-4cd9-955e-dd3efc6a7d5a" providerId="ADAL" clId="{C9839D59-2972-4323-A767-4B90EFEABC06}" dt="2023-02-02T12:44:12.362" v="53728" actId="478"/>
          <ac:spMkLst>
            <pc:docMk/>
            <pc:sldMk cId="1278860628" sldId="1771"/>
            <ac:spMk id="15" creationId="{4DA88B71-EBDF-4B03-97EA-7B154EC1D156}"/>
          </ac:spMkLst>
        </pc:spChg>
        <pc:spChg chg="add 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6" creationId="{28FDA27F-E51A-47BE-B78B-E19180B09B3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6" creationId="{B0D5ED01-6162-2CCE-B6FE-B3FC13ECC693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7" creationId="{2FE2AC5C-8308-A7B0-317B-B13AD241A03C}"/>
          </ac:spMkLst>
        </pc:spChg>
        <pc:spChg chg="add del mod">
          <ac:chgData name="Gellenoncourt, Kevin" userId="83ce2c6d-0bd4-4cd9-955e-dd3efc6a7d5a" providerId="ADAL" clId="{C9839D59-2972-4323-A767-4B90EFEABC06}" dt="2023-01-25T11:04:54.599" v="48775" actId="478"/>
          <ac:spMkLst>
            <pc:docMk/>
            <pc:sldMk cId="1278860628" sldId="1771"/>
            <ac:spMk id="17" creationId="{B0859BEC-5006-43DE-8B6E-4FB8E113FF7D}"/>
          </ac:spMkLst>
        </pc:spChg>
        <pc:spChg chg="add mod">
          <ac:chgData name="Gellenoncourt, Kevin" userId="83ce2c6d-0bd4-4cd9-955e-dd3efc6a7d5a" providerId="ADAL" clId="{C9839D59-2972-4323-A767-4B90EFEABC06}" dt="2023-02-02T12:33:27.631" v="53413" actId="14100"/>
          <ac:spMkLst>
            <pc:docMk/>
            <pc:sldMk cId="1278860628" sldId="1771"/>
            <ac:spMk id="18" creationId="{D29CFD93-4DA2-4C5E-8607-CE2A1EFFD801}"/>
          </ac:spMkLst>
        </pc:spChg>
        <pc:spChg chg="add mod">
          <ac:chgData name="Gellenoncourt, Kevin" userId="83ce2c6d-0bd4-4cd9-955e-dd3efc6a7d5a" providerId="ADAL" clId="{C9839D59-2972-4323-A767-4B90EFEABC06}" dt="2023-02-13T08:17:34.589" v="54684" actId="14100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C9839D59-2972-4323-A767-4B90EFEABC06}" dt="2023-01-10T10:49:17.608" v="44984" actId="21"/>
          <ac:spMkLst>
            <pc:docMk/>
            <pc:sldMk cId="1278860628" sldId="1771"/>
            <ac:spMk id="20" creationId="{B6F7DD0C-2D57-4A32-B0C7-A45161BEE992}"/>
          </ac:spMkLst>
        </pc:spChg>
        <pc:spChg chg="add del mod">
          <ac:chgData name="Gellenoncourt, Kevin" userId="83ce2c6d-0bd4-4cd9-955e-dd3efc6a7d5a" providerId="ADAL" clId="{C9839D59-2972-4323-A767-4B90EFEABC06}" dt="2023-02-01T11:03:43.906" v="52807" actId="478"/>
          <ac:spMkLst>
            <pc:docMk/>
            <pc:sldMk cId="1278860628" sldId="1771"/>
            <ac:spMk id="20" creationId="{E4C41FC6-A4AB-42CC-8098-ED7337D49083}"/>
          </ac:spMkLst>
        </pc:spChg>
        <pc:spChg chg="add del mod">
          <ac:chgData name="Gellenoncourt, Kevin" userId="83ce2c6d-0bd4-4cd9-955e-dd3efc6a7d5a" providerId="ADAL" clId="{C9839D59-2972-4323-A767-4B90EFEABC06}" dt="2023-01-25T11:04:55.926" v="48776" actId="478"/>
          <ac:spMkLst>
            <pc:docMk/>
            <pc:sldMk cId="1278860628" sldId="1771"/>
            <ac:spMk id="21" creationId="{7B90F373-D3ED-4A5A-81DD-11B4B5E645DB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C9839D59-2972-4323-A767-4B90EFEABC06}" dt="2023-02-13T08:17:30.649" v="54683" actId="1076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C9839D59-2972-4323-A767-4B90EFEABC06}" dt="2023-02-13T08:17:54.640" v="54685" actId="21"/>
          <ac:spMkLst>
            <pc:docMk/>
            <pc:sldMk cId="1278860628" sldId="1771"/>
            <ac:spMk id="23" creationId="{C1B6BC22-C379-4C28-8F64-87294219D7AE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24" creationId="{4818785F-04A0-4C20-8BFC-4A865039B2D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5" creationId="{401D5595-8659-2CD7-7F2D-D031F71E078A}"/>
          </ac:spMkLst>
        </pc:spChg>
        <pc:spChg chg="add mod">
          <ac:chgData name="Gellenoncourt, Kevin" userId="83ce2c6d-0bd4-4cd9-955e-dd3efc6a7d5a" providerId="ADAL" clId="{C9839D59-2972-4323-A767-4B90EFEABC06}" dt="2023-02-02T11:36:14.858" v="53382" actId="1035"/>
          <ac:spMkLst>
            <pc:docMk/>
            <pc:sldMk cId="1278860628" sldId="1771"/>
            <ac:spMk id="26" creationId="{C59DED0B-42AA-0CF8-C2DA-4349DEE42075}"/>
          </ac:spMkLst>
        </pc:spChg>
        <pc:picChg chg="add del mod">
          <ac:chgData name="Gellenoncourt, Kevin" userId="83ce2c6d-0bd4-4cd9-955e-dd3efc6a7d5a" providerId="ADAL" clId="{C9839D59-2972-4323-A767-4B90EFEABC06}" dt="2023-02-02T11:28:46.351" v="53115" actId="478"/>
          <ac:picMkLst>
            <pc:docMk/>
            <pc:sldMk cId="1278860628" sldId="1771"/>
            <ac:picMk id="3" creationId="{874BCEF5-079B-8ED4-AAA7-65B23C5F1A6A}"/>
          </ac:picMkLst>
        </pc:picChg>
        <pc:picChg chg="add mod">
          <ac:chgData name="Gellenoncourt, Kevin" userId="83ce2c6d-0bd4-4cd9-955e-dd3efc6a7d5a" providerId="ADAL" clId="{C9839D59-2972-4323-A767-4B90EFEABC06}" dt="2023-02-02T12:34:04.364" v="53424" actId="14100"/>
          <ac:picMkLst>
            <pc:docMk/>
            <pc:sldMk cId="1278860628" sldId="1771"/>
            <ac:picMk id="72" creationId="{0471E2E7-E68E-E9A2-324C-844DDA0A5CA8}"/>
          </ac:picMkLst>
        </pc:pic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27" creationId="{CC8041B5-6C16-C1EF-0386-006D8B8C3135}"/>
          </ac:cxnSpMkLst>
        </pc:cxnChg>
        <pc:cxnChg chg="add del mod">
          <ac:chgData name="Gellenoncourt, Kevin" userId="83ce2c6d-0bd4-4cd9-955e-dd3efc6a7d5a" providerId="ADAL" clId="{C9839D59-2972-4323-A767-4B90EFEABC06}" dt="2023-02-02T11:28:05.166" v="53110" actId="478"/>
          <ac:cxnSpMkLst>
            <pc:docMk/>
            <pc:sldMk cId="1278860628" sldId="1771"/>
            <ac:cxnSpMk id="28" creationId="{E35179A5-A2F1-F3C5-8B48-8949EF3B33C3}"/>
          </ac:cxnSpMkLst>
        </pc:cxnChg>
        <pc:cxnChg chg="add del mod">
          <ac:chgData name="Gellenoncourt, Kevin" userId="83ce2c6d-0bd4-4cd9-955e-dd3efc6a7d5a" providerId="ADAL" clId="{C9839D59-2972-4323-A767-4B90EFEABC06}" dt="2023-02-02T11:32:51.155" v="53244" actId="478"/>
          <ac:cxnSpMkLst>
            <pc:docMk/>
            <pc:sldMk cId="1278860628" sldId="1771"/>
            <ac:cxnSpMk id="29" creationId="{BB1BC2F2-D729-21C6-8734-DE81D482A6BB}"/>
          </ac:cxnSpMkLst>
        </pc:cxnChg>
        <pc:cxnChg chg="add mod">
          <ac:chgData name="Gellenoncourt, Kevin" userId="83ce2c6d-0bd4-4cd9-955e-dd3efc6a7d5a" providerId="ADAL" clId="{C9839D59-2972-4323-A767-4B90EFEABC06}" dt="2023-02-02T11:36:14.858" v="53382" actId="1035"/>
          <ac:cxnSpMkLst>
            <pc:docMk/>
            <pc:sldMk cId="1278860628" sldId="1771"/>
            <ac:cxnSpMk id="30" creationId="{797AC51A-5926-8E1F-2356-B4DBCAABD5A4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1" creationId="{E64B9F92-2AD9-E1A5-533C-F09D466AD7F9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modSp del mod">
        <pc:chgData name="Gellenoncourt, Kevin" userId="83ce2c6d-0bd4-4cd9-955e-dd3efc6a7d5a" providerId="ADAL" clId="{C9839D59-2972-4323-A767-4B90EFEABC06}" dt="2022-11-25T12:55:52.657" v="780" actId="2696"/>
        <pc:sldMkLst>
          <pc:docMk/>
          <pc:sldMk cId="4017038942" sldId="1773"/>
        </pc:sldMkLst>
        <pc:spChg chg="mod">
          <ac:chgData name="Gellenoncourt, Kevin" userId="83ce2c6d-0bd4-4cd9-955e-dd3efc6a7d5a" providerId="ADAL" clId="{C9839D59-2972-4323-A767-4B90EFEABC06}" dt="2022-11-25T12:55:10.449" v="747" actId="20577"/>
          <ac:spMkLst>
            <pc:docMk/>
            <pc:sldMk cId="4017038942" sldId="177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C9839D59-2972-4323-A767-4B90EFEABC06}" dt="2022-11-25T12:55:30.634" v="752" actId="21"/>
          <ac:spMkLst>
            <pc:docMk/>
            <pc:sldMk cId="4017038942" sldId="1773"/>
            <ac:spMk id="5" creationId="{BECD5CAF-1126-4B71-AC57-8371D407AD8D}"/>
          </ac:spMkLst>
        </pc:spChg>
      </pc:sldChg>
      <pc:sldChg chg="del">
        <pc:chgData name="Gellenoncourt, Kevin" userId="83ce2c6d-0bd4-4cd9-955e-dd3efc6a7d5a" providerId="ADAL" clId="{C9839D59-2972-4323-A767-4B90EFEABC06}" dt="2022-11-25T11:11:55.599" v="542" actId="47"/>
        <pc:sldMkLst>
          <pc:docMk/>
          <pc:sldMk cId="1049492656" sldId="1774"/>
        </pc:sldMkLst>
      </pc:sldChg>
      <pc:sldChg chg="modSp add mod ord">
        <pc:chgData name="Gellenoncourt, Kevin" userId="83ce2c6d-0bd4-4cd9-955e-dd3efc6a7d5a" providerId="ADAL" clId="{C9839D59-2972-4323-A767-4B90EFEABC06}" dt="2023-02-13T08:21:11.424" v="54716" actId="1076"/>
        <pc:sldMkLst>
          <pc:docMk/>
          <pc:sldMk cId="1480667923" sldId="1774"/>
        </pc:sldMkLst>
        <pc:spChg chg="mod">
          <ac:chgData name="Gellenoncourt, Kevin" userId="83ce2c6d-0bd4-4cd9-955e-dd3efc6a7d5a" providerId="ADAL" clId="{C9839D59-2972-4323-A767-4B90EFEABC06}" dt="2023-02-13T08:21:01.043" v="54715" actId="20577"/>
          <ac:spMkLst>
            <pc:docMk/>
            <pc:sldMk cId="1480667923" sldId="1774"/>
            <ac:spMk id="3" creationId="{9BD08C48-F1F3-48B6-9A15-B092D640305B}"/>
          </ac:spMkLst>
        </pc:spChg>
        <pc:spChg chg="mod">
          <ac:chgData name="Gellenoncourt, Kevin" userId="83ce2c6d-0bd4-4cd9-955e-dd3efc6a7d5a" providerId="ADAL" clId="{C9839D59-2972-4323-A767-4B90EFEABC06}" dt="2023-02-13T08:21:11.424" v="54716" actId="1076"/>
          <ac:spMkLst>
            <pc:docMk/>
            <pc:sldMk cId="1480667923" sldId="1774"/>
            <ac:spMk id="8" creationId="{DC22AB5A-AA65-425A-8428-C9FE50B70B22}"/>
          </ac:spMkLst>
        </pc:spChg>
        <pc:spChg chg="mod">
          <ac:chgData name="Gellenoncourt, Kevin" userId="83ce2c6d-0bd4-4cd9-955e-dd3efc6a7d5a" providerId="ADAL" clId="{C9839D59-2972-4323-A767-4B90EFEABC06}" dt="2023-02-07T09:40:58.273" v="54638" actId="14100"/>
          <ac:spMkLst>
            <pc:docMk/>
            <pc:sldMk cId="1480667923" sldId="1774"/>
            <ac:spMk id="11" creationId="{7514CC65-4FBB-413A-993E-44588EDD6047}"/>
          </ac:spMkLst>
        </pc:spChg>
      </pc:sldChg>
      <pc:sldChg chg="addSp delSp modSp mod ord modClrScheme chgLayout">
        <pc:chgData name="Gellenoncourt, Kevin" userId="83ce2c6d-0bd4-4cd9-955e-dd3efc6a7d5a" providerId="ADAL" clId="{C9839D59-2972-4323-A767-4B90EFEABC06}" dt="2023-02-13T08:20:30.695" v="54696" actId="21"/>
        <pc:sldMkLst>
          <pc:docMk/>
          <pc:sldMk cId="2959509629" sldId="1775"/>
        </pc:sldMkLst>
        <pc:spChg chg="mod ord">
          <ac:chgData name="Gellenoncourt, Kevin" userId="83ce2c6d-0bd4-4cd9-955e-dd3efc6a7d5a" providerId="ADAL" clId="{C9839D59-2972-4323-A767-4B90EFEABC06}" dt="2022-12-22T15:17:16.865" v="39936" actId="20577"/>
          <ac:spMkLst>
            <pc:docMk/>
            <pc:sldMk cId="2959509629" sldId="1775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2-01T10:48:48.629" v="52621" actId="20577"/>
          <ac:spMkLst>
            <pc:docMk/>
            <pc:sldMk cId="2959509629" sldId="1775"/>
            <ac:spMk id="3" creationId="{E0428069-D3C8-44C0-84E1-4105C954E16A}"/>
          </ac:spMkLst>
        </pc:spChg>
        <pc:spChg chg="del mod or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4" creationId="{AE7AF101-B834-4B05-99A3-B4C8D043B6E1}"/>
          </ac:spMkLst>
        </pc:spChg>
        <pc:spChg chg="del 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5" creationId="{BECD5CAF-1126-4B71-AC57-8371D407AD8D}"/>
          </ac:spMkLst>
        </pc:spChg>
        <pc:spChg chg="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2-12-02T15:52:08.799" v="8249"/>
          <ac:spMkLst>
            <pc:docMk/>
            <pc:sldMk cId="2959509629" sldId="1775"/>
            <ac:spMk id="7" creationId="{C3CAA90B-A45A-4D8C-BD66-F0605E48865B}"/>
          </ac:spMkLst>
        </pc:spChg>
        <pc:spChg chg="add mod ord">
          <ac:chgData name="Gellenoncourt, Kevin" userId="83ce2c6d-0bd4-4cd9-955e-dd3efc6a7d5a" providerId="ADAL" clId="{C9839D59-2972-4323-A767-4B90EFEABC06}" dt="2023-02-13T08:20:30.695" v="54696" actId="21"/>
          <ac:spMkLst>
            <pc:docMk/>
            <pc:sldMk cId="2959509629" sldId="1775"/>
            <ac:spMk id="8" creationId="{B3621515-399B-4BD8-8E21-8319396D01DE}"/>
          </ac:spMkLst>
        </pc:spChg>
        <pc:spChg chg="add del mod">
          <ac:chgData name="Gellenoncourt, Kevin" userId="83ce2c6d-0bd4-4cd9-955e-dd3efc6a7d5a" providerId="ADAL" clId="{C9839D59-2972-4323-A767-4B90EFEABC06}" dt="2022-11-28T15:05:33.955" v="3542" actId="21"/>
          <ac:spMkLst>
            <pc:docMk/>
            <pc:sldMk cId="2959509629" sldId="1775"/>
            <ac:spMk id="9" creationId="{3EBAB25D-773D-4A50-AD84-1DCC9DFFD28A}"/>
          </ac:spMkLst>
        </pc:spChg>
        <pc:spChg chg="add del mod">
          <ac:chgData name="Gellenoncourt, Kevin" userId="83ce2c6d-0bd4-4cd9-955e-dd3efc6a7d5a" providerId="ADAL" clId="{C9839D59-2972-4323-A767-4B90EFEABC06}" dt="2022-12-13T16:13:26.831" v="29294" actId="478"/>
          <ac:spMkLst>
            <pc:docMk/>
            <pc:sldMk cId="2959509629" sldId="1775"/>
            <ac:spMk id="10" creationId="{32D2D7EA-CBDA-4046-AFD5-4A9CABBD4957}"/>
          </ac:spMkLst>
        </pc:spChg>
        <pc:spChg chg="add del mod">
          <ac:chgData name="Gellenoncourt, Kevin" userId="83ce2c6d-0bd4-4cd9-955e-dd3efc6a7d5a" providerId="ADAL" clId="{C9839D59-2972-4323-A767-4B90EFEABC06}" dt="2022-11-28T14:56:37.356" v="3334" actId="478"/>
          <ac:spMkLst>
            <pc:docMk/>
            <pc:sldMk cId="2959509629" sldId="1775"/>
            <ac:spMk id="11" creationId="{2558F26D-9E75-4593-BFD2-925E3F805E16}"/>
          </ac:spMkLst>
        </pc:spChg>
        <pc:spChg chg="add mod">
          <ac:chgData name="Gellenoncourt, Kevin" userId="83ce2c6d-0bd4-4cd9-955e-dd3efc6a7d5a" providerId="ADAL" clId="{C9839D59-2972-4323-A767-4B90EFEABC06}" dt="2023-02-01T10:56:23.102" v="52707" actId="14100"/>
          <ac:spMkLst>
            <pc:docMk/>
            <pc:sldMk cId="2959509629" sldId="1775"/>
            <ac:spMk id="11" creationId="{8E6498A3-1ACA-46C7-AFA8-BEAE90EBB1E5}"/>
          </ac:spMkLst>
        </pc:spChg>
        <pc:spChg chg="add del mod">
          <ac:chgData name="Gellenoncourt, Kevin" userId="83ce2c6d-0bd4-4cd9-955e-dd3efc6a7d5a" providerId="ADAL" clId="{C9839D59-2972-4323-A767-4B90EFEABC06}" dt="2023-01-16T09:33:22.535" v="47195" actId="21"/>
          <ac:spMkLst>
            <pc:docMk/>
            <pc:sldMk cId="2959509629" sldId="1775"/>
            <ac:spMk id="12" creationId="{4EE7756A-2C61-44B5-8AE1-8503C926EF70}"/>
          </ac:spMkLst>
        </pc:spChg>
        <pc:spChg chg="add mod">
          <ac:chgData name="Gellenoncourt, Kevin" userId="83ce2c6d-0bd4-4cd9-955e-dd3efc6a7d5a" providerId="ADAL" clId="{C9839D59-2972-4323-A767-4B90EFEABC06}" dt="2023-01-17T09:05:58.309" v="47809" actId="14100"/>
          <ac:spMkLst>
            <pc:docMk/>
            <pc:sldMk cId="2959509629" sldId="1775"/>
            <ac:spMk id="12" creationId="{786E62AC-8061-43B5-88A8-A03D9024AF4C}"/>
          </ac:spMkLst>
        </pc:spChg>
        <pc:spChg chg="add del mo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12" creationId="{B783BBCA-BD34-40A3-B07F-89B03C07C44D}"/>
          </ac:spMkLst>
        </pc:spChg>
        <pc:spChg chg="add del mod">
          <ac:chgData name="Gellenoncourt, Kevin" userId="83ce2c6d-0bd4-4cd9-955e-dd3efc6a7d5a" providerId="ADAL" clId="{C9839D59-2972-4323-A767-4B90EFEABC06}" dt="2022-11-28T15:02:18.298" v="3468" actId="21"/>
          <ac:spMkLst>
            <pc:docMk/>
            <pc:sldMk cId="2959509629" sldId="1775"/>
            <ac:spMk id="13" creationId="{FAE35C99-49D7-46AD-A70D-49D01BD9D79C}"/>
          </ac:spMkLst>
        </pc:spChg>
        <pc:spChg chg="add mod">
          <ac:chgData name="Gellenoncourt, Kevin" userId="83ce2c6d-0bd4-4cd9-955e-dd3efc6a7d5a" providerId="ADAL" clId="{C9839D59-2972-4323-A767-4B90EFEABC06}" dt="2023-01-10T11:14:59.830" v="45362" actId="13926"/>
          <ac:spMkLst>
            <pc:docMk/>
            <pc:sldMk cId="2959509629" sldId="1775"/>
            <ac:spMk id="14" creationId="{E1E939C3-9F71-46DC-8AAC-D8502C043667}"/>
          </ac:spMkLst>
        </pc:spChg>
        <pc:spChg chg="add del mod">
          <ac:chgData name="Gellenoncourt, Kevin" userId="83ce2c6d-0bd4-4cd9-955e-dd3efc6a7d5a" providerId="ADAL" clId="{C9839D59-2972-4323-A767-4B90EFEABC06}" dt="2022-11-28T15:03:42.356" v="3489" actId="478"/>
          <ac:spMkLst>
            <pc:docMk/>
            <pc:sldMk cId="2959509629" sldId="1775"/>
            <ac:spMk id="15" creationId="{94A857C4-3DCB-4AE0-BB24-E240AFE7DBEC}"/>
          </ac:spMkLst>
        </pc:spChg>
        <pc:spChg chg="add mod">
          <ac:chgData name="Gellenoncourt, Kevin" userId="83ce2c6d-0bd4-4cd9-955e-dd3efc6a7d5a" providerId="ADAL" clId="{C9839D59-2972-4323-A767-4B90EFEABC06}" dt="2023-01-10T13:15:17.315" v="45597" actId="14100"/>
          <ac:spMkLst>
            <pc:docMk/>
            <pc:sldMk cId="2959509629" sldId="1775"/>
            <ac:spMk id="16" creationId="{0C0A511E-D39D-43CB-8BC0-8677C2E3450E}"/>
          </ac:spMkLst>
        </pc:spChg>
        <pc:spChg chg="add mod">
          <ac:chgData name="Gellenoncourt, Kevin" userId="83ce2c6d-0bd4-4cd9-955e-dd3efc6a7d5a" providerId="ADAL" clId="{C9839D59-2972-4323-A767-4B90EFEABC06}" dt="2023-01-10T13:15:40.639" v="45605" actId="20577"/>
          <ac:spMkLst>
            <pc:docMk/>
            <pc:sldMk cId="2959509629" sldId="1775"/>
            <ac:spMk id="17" creationId="{5A9C0406-E791-4D32-8433-294AD9820610}"/>
          </ac:spMkLst>
        </pc:spChg>
      </pc:sldChg>
      <pc:sldChg chg="delSp modSp del mod">
        <pc:chgData name="Gellenoncourt, Kevin" userId="83ce2c6d-0bd4-4cd9-955e-dd3efc6a7d5a" providerId="ADAL" clId="{C9839D59-2972-4323-A767-4B90EFEABC06}" dt="2022-11-28T14:11:43.822" v="3105" actId="2696"/>
        <pc:sldMkLst>
          <pc:docMk/>
          <pc:sldMk cId="2301090063" sldId="1776"/>
        </pc:sldMkLst>
        <pc:spChg chg="mod">
          <ac:chgData name="Gellenoncourt, Kevin" userId="83ce2c6d-0bd4-4cd9-955e-dd3efc6a7d5a" providerId="ADAL" clId="{C9839D59-2972-4323-A767-4B90EFEABC06}" dt="2022-11-28T10:01:58.146" v="2012" actId="20577"/>
          <ac:spMkLst>
            <pc:docMk/>
            <pc:sldMk cId="2301090063" sldId="1776"/>
            <ac:spMk id="6" creationId="{56340F70-E26D-4AF6-83CC-DF941BF79A84}"/>
          </ac:spMkLst>
        </pc:spChg>
        <pc:spChg chg="del">
          <ac:chgData name="Gellenoncourt, Kevin" userId="83ce2c6d-0bd4-4cd9-955e-dd3efc6a7d5a" providerId="ADAL" clId="{C9839D59-2972-4323-A767-4B90EFEABC06}" dt="2022-11-28T10:52:09.976" v="2274" actId="478"/>
          <ac:spMkLst>
            <pc:docMk/>
            <pc:sldMk cId="2301090063" sldId="1776"/>
            <ac:spMk id="9" creationId="{8F301BFC-2D01-46E5-A880-2760ACAD08EE}"/>
          </ac:spMkLst>
        </pc:spChg>
        <pc:spChg chg="del">
          <ac:chgData name="Gellenoncourt, Kevin" userId="83ce2c6d-0bd4-4cd9-955e-dd3efc6a7d5a" providerId="ADAL" clId="{C9839D59-2972-4323-A767-4B90EFEABC06}" dt="2022-11-28T10:22:30.570" v="2073" actId="478"/>
          <ac:spMkLst>
            <pc:docMk/>
            <pc:sldMk cId="2301090063" sldId="1776"/>
            <ac:spMk id="11" creationId="{E2065B4B-66E0-40E0-BB77-F09A8C72D0AE}"/>
          </ac:spMkLst>
        </pc:spChg>
      </pc:sldChg>
      <pc:sldChg chg="del">
        <pc:chgData name="Gellenoncourt, Kevin" userId="83ce2c6d-0bd4-4cd9-955e-dd3efc6a7d5a" providerId="ADAL" clId="{C9839D59-2972-4323-A767-4B90EFEABC06}" dt="2022-11-25T12:54:29.089" v="733" actId="47"/>
        <pc:sldMkLst>
          <pc:docMk/>
          <pc:sldMk cId="1754905874" sldId="1777"/>
        </pc:sldMkLst>
      </pc:sldChg>
      <pc:sldChg chg="addSp delSp modSp del mod ord">
        <pc:chgData name="Gellenoncourt, Kevin" userId="83ce2c6d-0bd4-4cd9-955e-dd3efc6a7d5a" providerId="ADAL" clId="{C9839D59-2972-4323-A767-4B90EFEABC06}" dt="2022-12-22T15:06:23.988" v="39852" actId="47"/>
        <pc:sldMkLst>
          <pc:docMk/>
          <pc:sldMk cId="2080319407" sldId="1778"/>
        </pc:sldMkLst>
        <pc:spChg chg="mod">
          <ac:chgData name="Gellenoncourt, Kevin" userId="83ce2c6d-0bd4-4cd9-955e-dd3efc6a7d5a" providerId="ADAL" clId="{C9839D59-2972-4323-A767-4B90EFEABC06}" dt="2022-12-14T10:39:32.666" v="30005" actId="20577"/>
          <ac:spMkLst>
            <pc:docMk/>
            <pc:sldMk cId="2080319407" sldId="1778"/>
            <ac:spMk id="2" creationId="{152C8F2F-E00A-4EE0-B902-26D18F08FADE}"/>
          </ac:spMkLst>
        </pc:spChg>
        <pc:spChg chg="del mod">
          <ac:chgData name="Gellenoncourt, Kevin" userId="83ce2c6d-0bd4-4cd9-955e-dd3efc6a7d5a" providerId="ADAL" clId="{C9839D59-2972-4323-A767-4B90EFEABC06}" dt="2022-11-29T14:12:04.783" v="5603" actId="21"/>
          <ac:spMkLst>
            <pc:docMk/>
            <pc:sldMk cId="2080319407" sldId="1778"/>
            <ac:spMk id="5" creationId="{AD7E80A8-F725-4AC8-BE39-B56D47B7B196}"/>
          </ac:spMkLst>
        </pc:spChg>
        <pc:spChg chg="add del mod">
          <ac:chgData name="Gellenoncourt, Kevin" userId="83ce2c6d-0bd4-4cd9-955e-dd3efc6a7d5a" providerId="ADAL" clId="{C9839D59-2972-4323-A767-4B90EFEABC06}" dt="2022-12-05T09:00:24.839" v="9517" actId="478"/>
          <ac:spMkLst>
            <pc:docMk/>
            <pc:sldMk cId="2080319407" sldId="1778"/>
            <ac:spMk id="5" creationId="{BF894909-9ACA-4F12-8797-6FD358E7C3C5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6" creationId="{09C537FF-5D86-43D6-95C2-8819587A7867}"/>
          </ac:spMkLst>
        </pc:spChg>
        <pc:spChg chg="add mod">
          <ac:chgData name="Gellenoncourt, Kevin" userId="83ce2c6d-0bd4-4cd9-955e-dd3efc6a7d5a" providerId="ADAL" clId="{C9839D59-2972-4323-A767-4B90EFEABC06}" dt="2022-12-14T13:34:36.823" v="31797" actId="14100"/>
          <ac:spMkLst>
            <pc:docMk/>
            <pc:sldMk cId="2080319407" sldId="1778"/>
            <ac:spMk id="9" creationId="{101E0D61-ED85-4552-91B8-4D31EB4CD5E0}"/>
          </ac:spMkLst>
        </pc:spChg>
        <pc:spChg chg="del mod">
          <ac:chgData name="Gellenoncourt, Kevin" userId="83ce2c6d-0bd4-4cd9-955e-dd3efc6a7d5a" providerId="ADAL" clId="{C9839D59-2972-4323-A767-4B90EFEABC06}" dt="2022-11-29T14:11:52.445" v="5598" actId="21"/>
          <ac:spMkLst>
            <pc:docMk/>
            <pc:sldMk cId="2080319407" sldId="1778"/>
            <ac:spMk id="9" creationId="{ED01F136-7118-434B-AF56-A2D5FB7A174E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0" creationId="{76E7CCDA-D2E3-4C15-92D5-4607B04BB8E3}"/>
          </ac:spMkLst>
        </pc:spChg>
        <pc:spChg chg="del mod">
          <ac:chgData name="Gellenoncourt, Kevin" userId="83ce2c6d-0bd4-4cd9-955e-dd3efc6a7d5a" providerId="ADAL" clId="{C9839D59-2972-4323-A767-4B90EFEABC06}" dt="2022-12-05T09:07:44.388" v="9688" actId="478"/>
          <ac:spMkLst>
            <pc:docMk/>
            <pc:sldMk cId="2080319407" sldId="1778"/>
            <ac:spMk id="10" creationId="{AEC118B1-66A1-C6D7-C363-18DEC188458C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080319407" sldId="1778"/>
            <ac:spMk id="11" creationId="{675EC0F7-5241-4372-BE3E-E60373F76856}"/>
          </ac:spMkLst>
        </pc:spChg>
        <pc:spChg chg="del mod">
          <ac:chgData name="Gellenoncourt, Kevin" userId="83ce2c6d-0bd4-4cd9-955e-dd3efc6a7d5a" providerId="ADAL" clId="{C9839D59-2972-4323-A767-4B90EFEABC06}" dt="2022-11-29T14:35:18.105" v="5811" actId="21"/>
          <ac:spMkLst>
            <pc:docMk/>
            <pc:sldMk cId="2080319407" sldId="1778"/>
            <ac:spMk id="12" creationId="{5D4F40D2-84EF-49E7-94D5-A4586BD5A497}"/>
          </ac:spMkLst>
        </pc:spChg>
        <pc:spChg chg="add mod">
          <ac:chgData name="Gellenoncourt, Kevin" userId="83ce2c6d-0bd4-4cd9-955e-dd3efc6a7d5a" providerId="ADAL" clId="{C9839D59-2972-4323-A767-4B90EFEABC06}" dt="2022-12-14T13:32:05.962" v="31771" actId="14100"/>
          <ac:spMkLst>
            <pc:docMk/>
            <pc:sldMk cId="2080319407" sldId="1778"/>
            <ac:spMk id="12" creationId="{7AF3C731-95EE-40ED-9B25-1E121D006C9A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2" creationId="{91EADC8F-1AE9-4571-BEF2-2B3234576341}"/>
          </ac:spMkLst>
        </pc:spChg>
        <pc:spChg chg="del mod">
          <ac:chgData name="Gellenoncourt, Kevin" userId="83ce2c6d-0bd4-4cd9-955e-dd3efc6a7d5a" providerId="ADAL" clId="{C9839D59-2972-4323-A767-4B90EFEABC06}" dt="2022-12-05T13:45:21.511" v="11739" actId="478"/>
          <ac:spMkLst>
            <pc:docMk/>
            <pc:sldMk cId="2080319407" sldId="1778"/>
            <ac:spMk id="13" creationId="{B9AA6BC7-9F2D-475B-822E-D855E4C57585}"/>
          </ac:spMkLst>
        </pc:spChg>
        <pc:spChg chg="add mod">
          <ac:chgData name="Gellenoncourt, Kevin" userId="83ce2c6d-0bd4-4cd9-955e-dd3efc6a7d5a" providerId="ADAL" clId="{C9839D59-2972-4323-A767-4B90EFEABC06}" dt="2022-12-14T14:27:10.459" v="32630" actId="404"/>
          <ac:spMkLst>
            <pc:docMk/>
            <pc:sldMk cId="2080319407" sldId="1778"/>
            <ac:spMk id="13" creationId="{FE2A4178-C52B-492F-83BB-B3EFB6A5B1A7}"/>
          </ac:spMkLst>
        </pc:spChg>
        <pc:spChg chg="add del mod">
          <ac:chgData name="Gellenoncourt, Kevin" userId="83ce2c6d-0bd4-4cd9-955e-dd3efc6a7d5a" providerId="ADAL" clId="{C9839D59-2972-4323-A767-4B90EFEABC06}" dt="2022-11-29T14:13:10.294" v="5645" actId="21"/>
          <ac:spMkLst>
            <pc:docMk/>
            <pc:sldMk cId="2080319407" sldId="1778"/>
            <ac:spMk id="14" creationId="{4A725D45-1D1E-4D21-8F28-B68E37CA52E7}"/>
          </ac:spMkLst>
        </pc:spChg>
        <pc:spChg chg="add mod">
          <ac:chgData name="Gellenoncourt, Kevin" userId="83ce2c6d-0bd4-4cd9-955e-dd3efc6a7d5a" providerId="ADAL" clId="{C9839D59-2972-4323-A767-4B90EFEABC06}" dt="2022-12-14T13:34:38.781" v="31798" actId="14100"/>
          <ac:spMkLst>
            <pc:docMk/>
            <pc:sldMk cId="2080319407" sldId="1778"/>
            <ac:spMk id="14" creationId="{566D1CD7-2AEB-4B53-858D-E33EAE41FD21}"/>
          </ac:spMkLst>
        </pc:spChg>
        <pc:spChg chg="add del mod">
          <ac:chgData name="Gellenoncourt, Kevin" userId="83ce2c6d-0bd4-4cd9-955e-dd3efc6a7d5a" providerId="ADAL" clId="{C9839D59-2972-4323-A767-4B90EFEABC06}" dt="2022-12-14T14:26:40.770" v="32622" actId="21"/>
          <ac:spMkLst>
            <pc:docMk/>
            <pc:sldMk cId="2080319407" sldId="1778"/>
            <ac:spMk id="15" creationId="{556A0F2D-656C-469F-9CDF-18CC8625ABF6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5" creationId="{7CB63895-BBCC-42E0-8D09-881B84C655B3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6" creationId="{294A3D1A-C374-475D-AB67-FCDB0E37CDDA}"/>
          </ac:spMkLst>
        </pc:spChg>
        <pc:spChg chg="add mod">
          <ac:chgData name="Gellenoncourt, Kevin" userId="83ce2c6d-0bd4-4cd9-955e-dd3efc6a7d5a" providerId="ADAL" clId="{C9839D59-2972-4323-A767-4B90EFEABC06}" dt="2022-12-14T13:32:24.909" v="31778" actId="14100"/>
          <ac:spMkLst>
            <pc:docMk/>
            <pc:sldMk cId="2080319407" sldId="1778"/>
            <ac:spMk id="16" creationId="{C531826D-C741-4B7E-8598-A0A8625F67C1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7" creationId="{3B4CE526-1B3D-4221-AE59-DB108931F854}"/>
          </ac:spMkLst>
        </pc:spChg>
        <pc:spChg chg="add mod">
          <ac:chgData name="Gellenoncourt, Kevin" userId="83ce2c6d-0bd4-4cd9-955e-dd3efc6a7d5a" providerId="ADAL" clId="{C9839D59-2972-4323-A767-4B90EFEABC06}" dt="2022-12-14T14:27:00.968" v="32628" actId="14100"/>
          <ac:spMkLst>
            <pc:docMk/>
            <pc:sldMk cId="2080319407" sldId="1778"/>
            <ac:spMk id="17" creationId="{645C5F31-DA3A-4DE5-B8E7-EF520B35FDE0}"/>
          </ac:spMkLst>
        </pc:spChg>
        <pc:spChg chg="add del mod">
          <ac:chgData name="Gellenoncourt, Kevin" userId="83ce2c6d-0bd4-4cd9-955e-dd3efc6a7d5a" providerId="ADAL" clId="{C9839D59-2972-4323-A767-4B90EFEABC06}" dt="2022-12-05T13:44:08.192" v="11703" actId="478"/>
          <ac:spMkLst>
            <pc:docMk/>
            <pc:sldMk cId="2080319407" sldId="1778"/>
            <ac:spMk id="18" creationId="{EDCB14AE-C8E1-42C8-8B21-87D5584DDB56}"/>
          </ac:spMkLst>
        </pc:spChg>
      </pc:sldChg>
      <pc:sldChg chg="modSp del mod">
        <pc:chgData name="Gellenoncourt, Kevin" userId="83ce2c6d-0bd4-4cd9-955e-dd3efc6a7d5a" providerId="ADAL" clId="{C9839D59-2972-4323-A767-4B90EFEABC06}" dt="2022-11-28T14:11:41.917" v="3104" actId="2696"/>
        <pc:sldMkLst>
          <pc:docMk/>
          <pc:sldMk cId="3809153363" sldId="1779"/>
        </pc:sldMkLst>
        <pc:spChg chg="mod">
          <ac:chgData name="Gellenoncourt, Kevin" userId="83ce2c6d-0bd4-4cd9-955e-dd3efc6a7d5a" providerId="ADAL" clId="{C9839D59-2972-4323-A767-4B90EFEABC06}" dt="2022-11-28T11:02:35.150" v="2477" actId="20577"/>
          <ac:spMkLst>
            <pc:docMk/>
            <pc:sldMk cId="3809153363" sldId="1779"/>
            <ac:spMk id="8" creationId="{EF4CE90A-C0B9-4342-BF6C-766D39B37411}"/>
          </ac:spMkLst>
        </pc:spChg>
      </pc:sldChg>
      <pc:sldChg chg="modSp del mod">
        <pc:chgData name="Gellenoncourt, Kevin" userId="83ce2c6d-0bd4-4cd9-955e-dd3efc6a7d5a" providerId="ADAL" clId="{C9839D59-2972-4323-A767-4B90EFEABC06}" dt="2022-12-05T16:02:49.329" v="13263" actId="2696"/>
        <pc:sldMkLst>
          <pc:docMk/>
          <pc:sldMk cId="1394456481" sldId="1780"/>
        </pc:sldMkLst>
        <pc:spChg chg="mod">
          <ac:chgData name="Gellenoncourt, Kevin" userId="83ce2c6d-0bd4-4cd9-955e-dd3efc6a7d5a" providerId="ADAL" clId="{C9839D59-2972-4323-A767-4B90EFEABC06}" dt="2022-11-28T11:01:49.467" v="2468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modSp mod ord">
        <pc:chgData name="Gellenoncourt, Kevin" userId="83ce2c6d-0bd4-4cd9-955e-dd3efc6a7d5a" providerId="ADAL" clId="{C9839D59-2972-4323-A767-4B90EFEABC06}" dt="2023-02-01T11:21:20.279" v="53062" actId="20577"/>
        <pc:sldMkLst>
          <pc:docMk/>
          <pc:sldMk cId="879564508" sldId="1781"/>
        </pc:sldMkLst>
        <pc:spChg chg="mod">
          <ac:chgData name="Gellenoncourt, Kevin" userId="83ce2c6d-0bd4-4cd9-955e-dd3efc6a7d5a" providerId="ADAL" clId="{C9839D59-2972-4323-A767-4B90EFEABC06}" dt="2022-12-05T17:10:44.383" v="14707" actId="108"/>
          <ac:spMkLst>
            <pc:docMk/>
            <pc:sldMk cId="879564508" sldId="1781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1:20.279" v="53062" actId="20577"/>
          <ac:spMkLst>
            <pc:docMk/>
            <pc:sldMk cId="879564508" sldId="1781"/>
            <ac:spMk id="8" creationId="{EF4CE90A-C0B9-4342-BF6C-766D39B37411}"/>
          </ac:spMkLst>
        </pc:spChg>
      </pc:sldChg>
      <pc:sldChg chg="addSp delSp modSp del mod ord addCm delCm">
        <pc:chgData name="Gellenoncourt, Kevin" userId="83ce2c6d-0bd4-4cd9-955e-dd3efc6a7d5a" providerId="ADAL" clId="{C9839D59-2972-4323-A767-4B90EFEABC06}" dt="2022-12-29T14:36:21.537" v="40576" actId="47"/>
        <pc:sldMkLst>
          <pc:docMk/>
          <pc:sldMk cId="981786815" sldId="1782"/>
        </pc:sldMkLst>
        <pc:spChg chg="add mod">
          <ac:chgData name="Gellenoncourt, Kevin" userId="83ce2c6d-0bd4-4cd9-955e-dd3efc6a7d5a" providerId="ADAL" clId="{C9839D59-2972-4323-A767-4B90EFEABC06}" dt="2022-12-22T11:11:58.583" v="38671" actId="14100"/>
          <ac:spMkLst>
            <pc:docMk/>
            <pc:sldMk cId="981786815" sldId="1782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07T08:58:12.476" v="17471" actId="21"/>
          <ac:spMkLst>
            <pc:docMk/>
            <pc:sldMk cId="981786815" sldId="1782"/>
            <ac:spMk id="3" creationId="{30B79F09-E06F-4EF7-BAB4-0D8E7F4D0F66}"/>
          </ac:spMkLst>
        </pc:spChg>
        <pc:spChg chg="mod">
          <ac:chgData name="Gellenoncourt, Kevin" userId="83ce2c6d-0bd4-4cd9-955e-dd3efc6a7d5a" providerId="ADAL" clId="{C9839D59-2972-4323-A767-4B90EFEABC06}" dt="2022-11-28T14:16:22.274" v="3250" actId="20577"/>
          <ac:spMkLst>
            <pc:docMk/>
            <pc:sldMk cId="981786815" sldId="1782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9" creationId="{24B89FAE-6F0D-4926-840B-BB40321956D2}"/>
          </ac:spMkLst>
        </pc:spChg>
        <pc:spChg chg="add mod">
          <ac:chgData name="Gellenoncourt, Kevin" userId="83ce2c6d-0bd4-4cd9-955e-dd3efc6a7d5a" providerId="ADAL" clId="{C9839D59-2972-4323-A767-4B90EFEABC06}" dt="2022-12-09T10:25:42.066" v="22492" actId="1076"/>
          <ac:spMkLst>
            <pc:docMk/>
            <pc:sldMk cId="981786815" sldId="1782"/>
            <ac:spMk id="19" creationId="{034368AE-817F-45C0-8256-920BD02A429E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28" creationId="{3A606C4A-1008-415E-9634-34343E6498D1}"/>
          </ac:spMkLst>
        </pc:spChg>
        <pc:spChg chg="del mod ord">
          <ac:chgData name="Gellenoncourt, Kevin" userId="83ce2c6d-0bd4-4cd9-955e-dd3efc6a7d5a" providerId="ADAL" clId="{C9839D59-2972-4323-A767-4B90EFEABC06}" dt="2022-12-07T15:50:41.069" v="21531" actId="478"/>
          <ac:spMkLst>
            <pc:docMk/>
            <pc:sldMk cId="981786815" sldId="1782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0" creationId="{249E57E8-BD30-450C-B784-D02392DE5D0C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1" creationId="{8BE3DCF7-438A-4857-99A2-3E844701C7A7}"/>
          </ac:spMkLst>
        </pc:spChg>
        <pc:spChg chg="add mod">
          <ac:chgData name="Gellenoncourt, Kevin" userId="83ce2c6d-0bd4-4cd9-955e-dd3efc6a7d5a" providerId="ADAL" clId="{C9839D59-2972-4323-A767-4B90EFEABC06}" dt="2022-12-14T13:28:07.684" v="31611" actId="14100"/>
          <ac:spMkLst>
            <pc:docMk/>
            <pc:sldMk cId="981786815" sldId="1782"/>
            <ac:spMk id="32" creationId="{F1BB5AD1-0D7D-435A-9EA9-A464B00C670C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33" creationId="{4308E2B3-FDCE-4702-B541-5B60E86B0A03}"/>
          </ac:spMkLst>
        </pc:spChg>
        <pc:spChg chg="del mod">
          <ac:chgData name="Gellenoncourt, Kevin" userId="83ce2c6d-0bd4-4cd9-955e-dd3efc6a7d5a" providerId="ADAL" clId="{C9839D59-2972-4323-A767-4B90EFEABC06}" dt="2022-11-29T08:46:00.197" v="4724" actId="478"/>
          <ac:spMkLst>
            <pc:docMk/>
            <pc:sldMk cId="981786815" sldId="1782"/>
            <ac:spMk id="34" creationId="{890EC83B-A2E0-4C9B-874A-3D66F883C986}"/>
          </ac:spMkLst>
        </pc:spChg>
        <pc:spChg chg="add mod">
          <ac:chgData name="Gellenoncourt, Kevin" userId="83ce2c6d-0bd4-4cd9-955e-dd3efc6a7d5a" providerId="ADAL" clId="{C9839D59-2972-4323-A767-4B90EFEABC06}" dt="2022-11-29T08:49:44.344" v="4837" actId="1037"/>
          <ac:spMkLst>
            <pc:docMk/>
            <pc:sldMk cId="981786815" sldId="1782"/>
            <ac:spMk id="35" creationId="{6F16841E-B189-46FB-BB97-7BAA2504CFA7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2-23T15:42:53.789" v="40261" actId="478"/>
          <ac:spMkLst>
            <pc:docMk/>
            <pc:sldMk cId="981786815" sldId="1782"/>
            <ac:spMk id="36" creationId="{52B67624-72B4-4A4C-BC3E-59EA06A99A75}"/>
          </ac:spMkLst>
        </pc:spChg>
        <pc:spChg chg="add mod">
          <ac:chgData name="Gellenoncourt, Kevin" userId="83ce2c6d-0bd4-4cd9-955e-dd3efc6a7d5a" providerId="ADAL" clId="{C9839D59-2972-4323-A767-4B90EFEABC06}" dt="2022-11-29T08:49:53.570" v="4842" actId="1037"/>
          <ac:spMkLst>
            <pc:docMk/>
            <pc:sldMk cId="981786815" sldId="1782"/>
            <ac:spMk id="37" creationId="{1F256789-91C8-409F-B606-C45E844E9252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38" creationId="{5B735238-10EF-4477-8249-5EDC0D02ABB3}"/>
          </ac:spMkLst>
        </pc:spChg>
        <pc:spChg chg="add mod">
          <ac:chgData name="Gellenoncourt, Kevin" userId="83ce2c6d-0bd4-4cd9-955e-dd3efc6a7d5a" providerId="ADAL" clId="{C9839D59-2972-4323-A767-4B90EFEABC06}" dt="2022-12-14T13:16:14.575" v="31311" actId="20577"/>
          <ac:spMkLst>
            <pc:docMk/>
            <pc:sldMk cId="981786815" sldId="1782"/>
            <ac:spMk id="38" creationId="{BC87DAD3-8653-4471-A3BD-B5DE667234A1}"/>
          </ac:spMkLst>
        </pc:spChg>
        <pc:spChg chg="add mod">
          <ac:chgData name="Gellenoncourt, Kevin" userId="83ce2c6d-0bd4-4cd9-955e-dd3efc6a7d5a" providerId="ADAL" clId="{C9839D59-2972-4323-A767-4B90EFEABC06}" dt="2022-12-14T13:16:29.233" v="31315" actId="1076"/>
          <ac:spMkLst>
            <pc:docMk/>
            <pc:sldMk cId="981786815" sldId="1782"/>
            <ac:spMk id="39" creationId="{1869A758-F1FA-417A-ADCC-7EF1580E67EE}"/>
          </ac:spMkLst>
        </pc:spChg>
        <pc:spChg chg="add del mod">
          <ac:chgData name="Gellenoncourt, Kevin" userId="83ce2c6d-0bd4-4cd9-955e-dd3efc6a7d5a" providerId="ADAL" clId="{C9839D59-2972-4323-A767-4B90EFEABC06}" dt="2022-12-07T11:09:07.650" v="18819" actId="478"/>
          <ac:spMkLst>
            <pc:docMk/>
            <pc:sldMk cId="981786815" sldId="1782"/>
            <ac:spMk id="40" creationId="{21D15409-D1AB-4948-900D-C39C90539B81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41" creationId="{43C9BCD0-F99A-47DB-BBFA-5EABAA405599}"/>
          </ac:spMkLst>
        </pc:spChg>
        <pc:spChg chg="del mod">
          <ac:chgData name="Gellenoncourt, Kevin" userId="83ce2c6d-0bd4-4cd9-955e-dd3efc6a7d5a" providerId="ADAL" clId="{C9839D59-2972-4323-A767-4B90EFEABC06}" dt="2022-11-25T15:49:14.572" v="1142" actId="478"/>
          <ac:spMkLst>
            <pc:docMk/>
            <pc:sldMk cId="981786815" sldId="1782"/>
            <ac:spMk id="41" creationId="{B7AACAC4-9DA3-4544-822B-6369E71D64FE}"/>
          </ac:spMkLst>
        </pc:spChg>
        <pc:spChg chg="add del mod">
          <ac:chgData name="Gellenoncourt, Kevin" userId="83ce2c6d-0bd4-4cd9-955e-dd3efc6a7d5a" providerId="ADAL" clId="{C9839D59-2972-4323-A767-4B90EFEABC06}" dt="2022-12-07T15:21:15.675" v="21396" actId="478"/>
          <ac:spMkLst>
            <pc:docMk/>
            <pc:sldMk cId="981786815" sldId="1782"/>
            <ac:spMk id="42" creationId="{F47D416A-3DA3-40DF-AA8F-593582B418C3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42" creationId="{F99E9993-0649-4A60-B6B8-7AF609EFB33D}"/>
          </ac:spMkLst>
        </pc:spChg>
        <pc:spChg chg="del mod ord topLvl">
          <ac:chgData name="Gellenoncourt, Kevin" userId="83ce2c6d-0bd4-4cd9-955e-dd3efc6a7d5a" providerId="ADAL" clId="{C9839D59-2972-4323-A767-4B90EFEABC06}" dt="2022-11-30T17:16:53.680" v="7465" actId="478"/>
          <ac:spMkLst>
            <pc:docMk/>
            <pc:sldMk cId="981786815" sldId="1782"/>
            <ac:spMk id="43" creationId="{1618418C-9B26-4176-BBE4-52764F7FBE54}"/>
          </ac:spMkLst>
        </pc:spChg>
        <pc:spChg chg="add del mod">
          <ac:chgData name="Gellenoncourt, Kevin" userId="83ce2c6d-0bd4-4cd9-955e-dd3efc6a7d5a" providerId="ADAL" clId="{C9839D59-2972-4323-A767-4B90EFEABC06}" dt="2022-12-06T10:07:10.604" v="15717" actId="21"/>
          <ac:spMkLst>
            <pc:docMk/>
            <pc:sldMk cId="981786815" sldId="1782"/>
            <ac:spMk id="43" creationId="{6CA942E8-4C60-46CC-B2D0-F20F2676AEC4}"/>
          </ac:spMkLst>
        </pc:spChg>
        <pc:spChg chg="add del mod">
          <ac:chgData name="Gellenoncourt, Kevin" userId="83ce2c6d-0bd4-4cd9-955e-dd3efc6a7d5a" providerId="ADAL" clId="{C9839D59-2972-4323-A767-4B90EFEABC06}" dt="2022-12-07T15:20:57.347" v="21390" actId="478"/>
          <ac:spMkLst>
            <pc:docMk/>
            <pc:sldMk cId="981786815" sldId="1782"/>
            <ac:spMk id="44" creationId="{1E2CDAE5-E650-4386-A494-DE2AD02A9858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45" creationId="{06E90DA0-9E08-416D-AF3E-2BF20BF83168}"/>
          </ac:spMkLst>
        </pc:spChg>
        <pc:spChg chg="add mod">
          <ac:chgData name="Gellenoncourt, Kevin" userId="83ce2c6d-0bd4-4cd9-955e-dd3efc6a7d5a" providerId="ADAL" clId="{C9839D59-2972-4323-A767-4B90EFEABC06}" dt="2022-12-06T17:25:37.885" v="17370" actId="1076"/>
          <ac:spMkLst>
            <pc:docMk/>
            <pc:sldMk cId="981786815" sldId="1782"/>
            <ac:spMk id="45" creationId="{5078FC53-5249-440B-AA8E-0BD3B872A622}"/>
          </ac:spMkLst>
        </pc:spChg>
        <pc:spChg chg="add mod">
          <ac:chgData name="Gellenoncourt, Kevin" userId="83ce2c6d-0bd4-4cd9-955e-dd3efc6a7d5a" providerId="ADAL" clId="{C9839D59-2972-4323-A767-4B90EFEABC06}" dt="2022-12-06T17:25:43.274" v="17372" actId="1076"/>
          <ac:spMkLst>
            <pc:docMk/>
            <pc:sldMk cId="981786815" sldId="1782"/>
            <ac:spMk id="46" creationId="{25B7F860-F36A-4632-A04B-C89F84A1242E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6" creationId="{784C7C63-3FB0-4B79-BF4C-6911B7A28762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7" creationId="{9520597C-0D37-4BCC-94D1-5240EBF96969}"/>
          </ac:spMkLst>
        </pc:spChg>
        <pc:spChg chg="add mod ord">
          <ac:chgData name="Gellenoncourt, Kevin" userId="83ce2c6d-0bd4-4cd9-955e-dd3efc6a7d5a" providerId="ADAL" clId="{C9839D59-2972-4323-A767-4B90EFEABC06}" dt="2022-11-28T13:39:23.951" v="2544" actId="14100"/>
          <ac:spMkLst>
            <pc:docMk/>
            <pc:sldMk cId="981786815" sldId="1782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23T15:43:33.861" v="40321" actId="1037"/>
          <ac:spMkLst>
            <pc:docMk/>
            <pc:sldMk cId="981786815" sldId="1782"/>
            <ac:spMk id="48" creationId="{696CAD6D-5F5C-45F5-AB47-C56C08067F96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49" creationId="{1DDFAA27-C149-49AE-9FE6-D68F0F59F187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0" creationId="{892F4F76-2F31-47B8-AFE9-85B646B1DAC3}"/>
          </ac:spMkLst>
        </pc:spChg>
        <pc:spChg chg="add mod">
          <ac:chgData name="Gellenoncourt, Kevin" userId="83ce2c6d-0bd4-4cd9-955e-dd3efc6a7d5a" providerId="ADAL" clId="{C9839D59-2972-4323-A767-4B90EFEABC06}" dt="2022-12-22T11:11:47.839" v="38670" actId="14100"/>
          <ac:spMkLst>
            <pc:docMk/>
            <pc:sldMk cId="981786815" sldId="1782"/>
            <ac:spMk id="51" creationId="{D546298A-A71A-4C39-80C9-F36340E568C1}"/>
          </ac:spMkLst>
        </pc:spChg>
        <pc:spChg chg="mod ord">
          <ac:chgData name="Gellenoncourt, Kevin" userId="83ce2c6d-0bd4-4cd9-955e-dd3efc6a7d5a" providerId="ADAL" clId="{C9839D59-2972-4323-A767-4B90EFEABC06}" dt="2022-12-14T13:28:42.985" v="31671" actId="14100"/>
          <ac:spMkLst>
            <pc:docMk/>
            <pc:sldMk cId="981786815" sldId="1782"/>
            <ac:spMk id="53" creationId="{B6D25AA5-A9CF-4FD3-9EF3-8568EBC278CF}"/>
          </ac:spMkLst>
        </pc:spChg>
        <pc:spChg chg="del mod ord topLvl">
          <ac:chgData name="Gellenoncourt, Kevin" userId="83ce2c6d-0bd4-4cd9-955e-dd3efc6a7d5a" providerId="ADAL" clId="{C9839D59-2972-4323-A767-4B90EFEABC06}" dt="2022-11-28T15:21:27.911" v="3806" actId="478"/>
          <ac:spMkLst>
            <pc:docMk/>
            <pc:sldMk cId="981786815" sldId="1782"/>
            <ac:spMk id="54" creationId="{776255E9-87FC-4971-A329-B69BEA56AE55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55" creationId="{8C8A2134-8B94-4103-828D-E55B0241A93F}"/>
          </ac:spMkLst>
        </pc:spChg>
        <pc:spChg chg="mod">
          <ac:chgData name="Gellenoncourt, Kevin" userId="83ce2c6d-0bd4-4cd9-955e-dd3efc6a7d5a" providerId="ADAL" clId="{C9839D59-2972-4323-A767-4B90EFEABC06}" dt="2022-12-14T13:16:02.021" v="31309" actId="20577"/>
          <ac:spMkLst>
            <pc:docMk/>
            <pc:sldMk cId="981786815" sldId="1782"/>
            <ac:spMk id="56" creationId="{2B121631-34A7-428A-BFEA-E35803266460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8" creationId="{64A27AEB-C95A-48E1-8975-2FCAD04EA703}"/>
          </ac:spMkLst>
        </pc:spChg>
        <pc:spChg chg="add mod">
          <ac:chgData name="Gellenoncourt, Kevin" userId="83ce2c6d-0bd4-4cd9-955e-dd3efc6a7d5a" providerId="ADAL" clId="{C9839D59-2972-4323-A767-4B90EFEABC06}" dt="2022-12-14T13:16:22.020" v="31314" actId="20577"/>
          <ac:spMkLst>
            <pc:docMk/>
            <pc:sldMk cId="981786815" sldId="1782"/>
            <ac:spMk id="58" creationId="{F981AC14-380B-44EA-BAB5-1A9B80843C72}"/>
          </ac:spMkLst>
        </pc:spChg>
        <pc:spChg chg="add mod ord">
          <ac:chgData name="Gellenoncourt, Kevin" userId="83ce2c6d-0bd4-4cd9-955e-dd3efc6a7d5a" providerId="ADAL" clId="{C9839D59-2972-4323-A767-4B90EFEABC06}" dt="2022-12-22T11:06:32.532" v="38571" actId="14100"/>
          <ac:spMkLst>
            <pc:docMk/>
            <pc:sldMk cId="981786815" sldId="1782"/>
            <ac:spMk id="59" creationId="{54320B1B-D005-4F3B-9700-A830130AE32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9" creationId="{6A2C5BD9-475F-4314-A09B-61B5D7858172}"/>
          </ac:spMkLst>
        </pc:spChg>
        <pc:spChg chg="del mod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0" creationId="{63E1A407-6457-4EBB-A6B4-930C558C1196}"/>
          </ac:spMkLst>
        </pc:spChg>
        <pc:spChg chg="add del mod">
          <ac:chgData name="Gellenoncourt, Kevin" userId="83ce2c6d-0bd4-4cd9-955e-dd3efc6a7d5a" providerId="ADAL" clId="{C9839D59-2972-4323-A767-4B90EFEABC06}" dt="2022-12-08T15:24:30.513" v="21999" actId="478"/>
          <ac:spMkLst>
            <pc:docMk/>
            <pc:sldMk cId="981786815" sldId="1782"/>
            <ac:spMk id="60" creationId="{E94792E1-83E6-49D9-9A15-2C68EE46FD3A}"/>
          </ac:spMkLst>
        </pc:spChg>
        <pc:spChg chg="add mod">
          <ac:chgData name="Gellenoncourt, Kevin" userId="83ce2c6d-0bd4-4cd9-955e-dd3efc6a7d5a" providerId="ADAL" clId="{C9839D59-2972-4323-A767-4B90EFEABC06}" dt="2022-12-22T11:06:38.349" v="38573" actId="14100"/>
          <ac:spMkLst>
            <pc:docMk/>
            <pc:sldMk cId="981786815" sldId="1782"/>
            <ac:spMk id="61" creationId="{1D0B47E7-699B-4FDC-A7AA-FB1011C46949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1" creationId="{C8DF223B-B094-448A-85BF-F33AA07CDD39}"/>
          </ac:spMkLst>
        </pc:spChg>
        <pc:spChg chg="mod">
          <ac:chgData name="Gellenoncourt, Kevin" userId="83ce2c6d-0bd4-4cd9-955e-dd3efc6a7d5a" providerId="ADAL" clId="{C9839D59-2972-4323-A767-4B90EFEABC06}" dt="2022-12-14T13:28:40.563" v="31670" actId="14100"/>
          <ac:spMkLst>
            <pc:docMk/>
            <pc:sldMk cId="981786815" sldId="1782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2-14T13:15:51.417" v="31290" actId="478"/>
          <ac:spMkLst>
            <pc:docMk/>
            <pc:sldMk cId="981786815" sldId="1782"/>
            <ac:spMk id="63" creationId="{13CC042E-C52B-4877-B867-4575FE9308FB}"/>
          </ac:spMkLst>
        </pc:spChg>
        <pc:spChg chg="add mod">
          <ac:chgData name="Gellenoncourt, Kevin" userId="83ce2c6d-0bd4-4cd9-955e-dd3efc6a7d5a" providerId="ADAL" clId="{C9839D59-2972-4323-A767-4B90EFEABC06}" dt="2022-12-22T11:11:35.545" v="38669" actId="108"/>
          <ac:spMkLst>
            <pc:docMk/>
            <pc:sldMk cId="981786815" sldId="1782"/>
            <ac:spMk id="63" creationId="{459DFAC1-EAF1-4530-B747-36CB8AA90476}"/>
          </ac:spMkLst>
        </pc:spChg>
        <pc:spChg chg="add del mod">
          <ac:chgData name="Gellenoncourt, Kevin" userId="83ce2c6d-0bd4-4cd9-955e-dd3efc6a7d5a" providerId="ADAL" clId="{C9839D59-2972-4323-A767-4B90EFEABC06}" dt="2022-12-22T09:43:37.470" v="38491" actId="478"/>
          <ac:spMkLst>
            <pc:docMk/>
            <pc:sldMk cId="981786815" sldId="1782"/>
            <ac:spMk id="63" creationId="{FB629950-ED39-4BFE-8815-58964DB9E5BD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64" creationId="{31FDDECA-B695-41F5-ADE7-4C3ACACE7830}"/>
          </ac:spMkLst>
        </pc:spChg>
        <pc:spChg chg="del">
          <ac:chgData name="Gellenoncourt, Kevin" userId="83ce2c6d-0bd4-4cd9-955e-dd3efc6a7d5a" providerId="ADAL" clId="{C9839D59-2972-4323-A767-4B90EFEABC06}" dt="2022-11-25T15:42:33.742" v="995" actId="478"/>
          <ac:spMkLst>
            <pc:docMk/>
            <pc:sldMk cId="981786815" sldId="1782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C9839D59-2972-4323-A767-4B90EFEABC06}" dt="2022-12-22T11:06:34.431" v="38572" actId="14100"/>
          <ac:spMkLst>
            <pc:docMk/>
            <pc:sldMk cId="981786815" sldId="1782"/>
            <ac:spMk id="65" creationId="{7FA56E5E-8C2D-4B1C-BE6B-C8EBAB47E8D8}"/>
          </ac:spMkLst>
        </pc:spChg>
        <pc:spChg chg="del mod">
          <ac:chgData name="Gellenoncourt, Kevin" userId="83ce2c6d-0bd4-4cd9-955e-dd3efc6a7d5a" providerId="ADAL" clId="{C9839D59-2972-4323-A767-4B90EFEABC06}" dt="2022-11-25T15:54:24.937" v="1233" actId="478"/>
          <ac:spMkLst>
            <pc:docMk/>
            <pc:sldMk cId="981786815" sldId="1782"/>
            <ac:spMk id="66" creationId="{46B25FD8-A65C-4B20-9E91-78F14EB6133B}"/>
          </ac:spMkLst>
        </pc:spChg>
        <pc:spChg chg="mod">
          <ac:chgData name="Gellenoncourt, Kevin" userId="83ce2c6d-0bd4-4cd9-955e-dd3efc6a7d5a" providerId="ADAL" clId="{C9839D59-2972-4323-A767-4B90EFEABC06}" dt="2022-12-06T10:14:16.591" v="15825" actId="1076"/>
          <ac:spMkLst>
            <pc:docMk/>
            <pc:sldMk cId="981786815" sldId="1782"/>
            <ac:spMk id="67" creationId="{529F9236-4CD6-4F51-B7F2-AF088215D6E4}"/>
          </ac:spMkLst>
        </pc:spChg>
        <pc:spChg chg="add mod">
          <ac:chgData name="Gellenoncourt, Kevin" userId="83ce2c6d-0bd4-4cd9-955e-dd3efc6a7d5a" providerId="ADAL" clId="{C9839D59-2972-4323-A767-4B90EFEABC06}" dt="2022-12-22T11:11:07.705" v="38664" actId="1035"/>
          <ac:spMkLst>
            <pc:docMk/>
            <pc:sldMk cId="981786815" sldId="1782"/>
            <ac:spMk id="68" creationId="{0679A1E1-7232-46A2-B3E1-CEE7B4264FF1}"/>
          </ac:spMkLst>
        </pc:spChg>
        <pc:spChg chg="del">
          <ac:chgData name="Gellenoncourt, Kevin" userId="83ce2c6d-0bd4-4cd9-955e-dd3efc6a7d5a" providerId="ADAL" clId="{C9839D59-2972-4323-A767-4B90EFEABC06}" dt="2022-11-25T15:45:10.833" v="1055" actId="478"/>
          <ac:spMkLst>
            <pc:docMk/>
            <pc:sldMk cId="981786815" sldId="1782"/>
            <ac:spMk id="68" creationId="{28A0A7A7-1497-49EA-845F-5F880768183E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69" creationId="{62FE55D2-7506-4215-BE71-9A4700117AF9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69" creationId="{B244D070-B477-4AA3-AACC-2BE8AA09B95D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0" creationId="{AB35A018-7A33-4F18-8C14-6D8AF4D768D5}"/>
          </ac:spMkLst>
        </pc:spChg>
        <pc:spChg chg="add mod">
          <ac:chgData name="Gellenoncourt, Kevin" userId="83ce2c6d-0bd4-4cd9-955e-dd3efc6a7d5a" providerId="ADAL" clId="{C9839D59-2972-4323-A767-4B90EFEABC06}" dt="2022-12-22T11:10:16.265" v="38623" actId="13926"/>
          <ac:spMkLst>
            <pc:docMk/>
            <pc:sldMk cId="981786815" sldId="1782"/>
            <ac:spMk id="71" creationId="{20D5DB78-02C3-42B7-A0E0-6CA2DD84BEEE}"/>
          </ac:spMkLst>
        </pc:spChg>
        <pc:spChg chg="del">
          <ac:chgData name="Gellenoncourt, Kevin" userId="83ce2c6d-0bd4-4cd9-955e-dd3efc6a7d5a" providerId="ADAL" clId="{C9839D59-2972-4323-A767-4B90EFEABC06}" dt="2022-11-25T12:52:23.508" v="729" actId="478"/>
          <ac:spMkLst>
            <pc:docMk/>
            <pc:sldMk cId="981786815" sldId="1782"/>
            <ac:spMk id="71" creationId="{A05A4C82-EE16-4B1D-9C5B-B940E68A351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2" creationId="{0468028B-8B5B-4688-B64E-0668B2938F0E}"/>
          </ac:spMkLst>
        </pc:spChg>
        <pc:spChg chg="add mod">
          <ac:chgData name="Gellenoncourt, Kevin" userId="83ce2c6d-0bd4-4cd9-955e-dd3efc6a7d5a" providerId="ADAL" clId="{C9839D59-2972-4323-A767-4B90EFEABC06}" dt="2022-12-07T15:51:14.612" v="21553" actId="1037"/>
          <ac:spMkLst>
            <pc:docMk/>
            <pc:sldMk cId="981786815" sldId="1782"/>
            <ac:spMk id="72" creationId="{66188C68-616B-4228-820F-1FB7A36EE379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3" creationId="{42B06485-8033-4455-B602-C23431505CE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981786815" sldId="1782"/>
            <ac:spMk id="74" creationId="{8786F22E-3D03-45CB-AE06-BCFA2D7F9ED2}"/>
          </ac:spMkLst>
        </pc:spChg>
        <pc:spChg chg="mod">
          <ac:chgData name="Gellenoncourt, Kevin" userId="83ce2c6d-0bd4-4cd9-955e-dd3efc6a7d5a" providerId="ADAL" clId="{C9839D59-2972-4323-A767-4B90EFEABC06}" dt="2022-12-09T15:58:48.258" v="24883" actId="14100"/>
          <ac:spMkLst>
            <pc:docMk/>
            <pc:sldMk cId="981786815" sldId="1782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8" creationId="{DDDDF93B-D0BA-4BB1-B21D-59C1B3479BDC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0" creationId="{E2EDB3DE-017B-4C66-A899-A23BF45EA30B}"/>
          </ac:spMkLst>
        </pc:spChg>
        <pc:spChg chg="del">
          <ac:chgData name="Gellenoncourt, Kevin" userId="83ce2c6d-0bd4-4cd9-955e-dd3efc6a7d5a" providerId="ADAL" clId="{C9839D59-2972-4323-A767-4B90EFEABC06}" dt="2022-11-25T12:52:25.837" v="730" actId="478"/>
          <ac:spMkLst>
            <pc:docMk/>
            <pc:sldMk cId="981786815" sldId="1782"/>
            <ac:spMk id="81" creationId="{ABFB9C24-5514-4C5E-8381-213DE91E7A2B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2" creationId="{448C26F3-CCB4-4F00-960F-5BC5A55ED8EE}"/>
          </ac:spMkLst>
        </pc:spChg>
        <pc:spChg chg="mod">
          <ac:chgData name="Gellenoncourt, Kevin" userId="83ce2c6d-0bd4-4cd9-955e-dd3efc6a7d5a" providerId="ADAL" clId="{C9839D59-2972-4323-A767-4B90EFEABC06}" dt="2022-12-05T17:07:49.557" v="14658" actId="20577"/>
          <ac:spMkLst>
            <pc:docMk/>
            <pc:sldMk cId="981786815" sldId="1782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4" creationId="{CDED5271-4DF7-486F-81C8-F3CD3A39F038}"/>
          </ac:spMkLst>
        </pc:spChg>
        <pc:spChg chg="add mod">
          <ac:chgData name="Gellenoncourt, Kevin" userId="83ce2c6d-0bd4-4cd9-955e-dd3efc6a7d5a" providerId="ADAL" clId="{C9839D59-2972-4323-A767-4B90EFEABC06}" dt="2022-12-23T15:43:16.253" v="40316" actId="1035"/>
          <ac:spMkLst>
            <pc:docMk/>
            <pc:sldMk cId="981786815" sldId="1782"/>
            <ac:spMk id="85" creationId="{B55801EA-45AA-4141-AF9A-CB90BA49267E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8" creationId="{ABD19691-23B8-4C65-A910-7F48E68A70B7}"/>
          </ac:spMkLst>
        </pc:spChg>
        <pc:spChg chg="del mod">
          <ac:chgData name="Gellenoncourt, Kevin" userId="83ce2c6d-0bd4-4cd9-955e-dd3efc6a7d5a" providerId="ADAL" clId="{C9839D59-2972-4323-A767-4B90EFEABC06}" dt="2022-11-29T15:49:03.075" v="6209" actId="478"/>
          <ac:spMkLst>
            <pc:docMk/>
            <pc:sldMk cId="981786815" sldId="1782"/>
            <ac:spMk id="89" creationId="{FBFE4D04-FCEE-4A9B-891A-87D52CBD9319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0" creationId="{0E9B8F66-72EC-4262-9B70-FAE3F9291C26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1" creationId="{2512C5F0-A8A0-4B92-BFE3-FEA8CC944890}"/>
          </ac:spMkLst>
        </pc:spChg>
        <pc:spChg chg="del mod">
          <ac:chgData name="Gellenoncourt, Kevin" userId="83ce2c6d-0bd4-4cd9-955e-dd3efc6a7d5a" providerId="ADAL" clId="{C9839D59-2972-4323-A767-4B90EFEABC06}" dt="2022-11-25T15:54:15.901" v="1232" actId="478"/>
          <ac:spMkLst>
            <pc:docMk/>
            <pc:sldMk cId="981786815" sldId="1782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C9839D59-2972-4323-A767-4B90EFEABC06}" dt="2022-11-25T15:44:47.905" v="1033" actId="478"/>
          <ac:spMkLst>
            <pc:docMk/>
            <pc:sldMk cId="981786815" sldId="1782"/>
            <ac:spMk id="93" creationId="{6936B178-D13D-408C-A975-7ECF43B4AE77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94" creationId="{6F096DB1-95B3-4A3E-A390-D17AB867933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116" creationId="{DC5803D0-5103-4E9D-8BF9-F1681C190CEA}"/>
          </ac:spMkLst>
        </pc:spChg>
        <pc:grpChg chg="add del mod">
          <ac:chgData name="Gellenoncourt, Kevin" userId="83ce2c6d-0bd4-4cd9-955e-dd3efc6a7d5a" providerId="ADAL" clId="{C9839D59-2972-4323-A767-4B90EFEABC06}" dt="2022-11-28T15:21:27.911" v="3806" actId="478"/>
          <ac:grpSpMkLst>
            <pc:docMk/>
            <pc:sldMk cId="981786815" sldId="1782"/>
            <ac:grpSpMk id="3" creationId="{E7B7B6E8-02A2-4561-A1AB-3933657DE11F}"/>
          </ac:grpSpMkLst>
        </pc:grpChg>
        <pc:picChg chg="add mod">
          <ac:chgData name="Gellenoncourt, Kevin" userId="83ce2c6d-0bd4-4cd9-955e-dd3efc6a7d5a" providerId="ADAL" clId="{C9839D59-2972-4323-A767-4B90EFEABC06}" dt="2022-12-14T13:28:35.778" v="31669" actId="1036"/>
          <ac:picMkLst>
            <pc:docMk/>
            <pc:sldMk cId="981786815" sldId="1782"/>
            <ac:picMk id="73" creationId="{159AC5BC-66E6-4671-AC46-9FD7569313AD}"/>
          </ac:picMkLst>
        </pc:picChg>
        <pc:cxnChg chg="del mod">
          <ac:chgData name="Gellenoncourt, Kevin" userId="83ce2c6d-0bd4-4cd9-955e-dd3efc6a7d5a" providerId="ADAL" clId="{C9839D59-2972-4323-A767-4B90EFEABC06}" dt="2022-11-25T15:42:39.358" v="997" actId="478"/>
          <ac:cxnSpMkLst>
            <pc:docMk/>
            <pc:sldMk cId="981786815" sldId="1782"/>
            <ac:cxnSpMk id="5" creationId="{41E1644D-AAA4-41E0-82D8-28E4C63DD6F0}"/>
          </ac:cxnSpMkLst>
        </pc:cxnChg>
        <pc:cxnChg chg="add mod">
          <ac:chgData name="Gellenoncourt, Kevin" userId="83ce2c6d-0bd4-4cd9-955e-dd3efc6a7d5a" providerId="ADAL" clId="{C9839D59-2972-4323-A767-4B90EFEABC06}" dt="2022-12-22T11:11:20.622" v="38667" actId="14100"/>
          <ac:cxnSpMkLst>
            <pc:docMk/>
            <pc:sldMk cId="981786815" sldId="1782"/>
            <ac:cxnSpMk id="52" creationId="{0DB1EAF8-5231-44E9-81D5-9512625E7653}"/>
          </ac:cxnSpMkLst>
        </pc:cxnChg>
        <pc:cxnChg chg="add mod">
          <ac:chgData name="Gellenoncourt, Kevin" userId="83ce2c6d-0bd4-4cd9-955e-dd3efc6a7d5a" providerId="ADAL" clId="{C9839D59-2972-4323-A767-4B90EFEABC06}" dt="2022-12-23T15:43:20.336" v="40317" actId="14100"/>
          <ac:cxnSpMkLst>
            <pc:docMk/>
            <pc:sldMk cId="981786815" sldId="1782"/>
            <ac:cxnSpMk id="55" creationId="{D2CCCC44-9F7B-48FD-AEA4-AF43FF31AD77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57" creationId="{2E086329-E21F-476E-9AA6-FE4408304C22}"/>
          </ac:cxnSpMkLst>
        </pc:cxnChg>
        <pc:cxnChg chg="add del mod">
          <ac:chgData name="Gellenoncourt, Kevin" userId="83ce2c6d-0bd4-4cd9-955e-dd3efc6a7d5a" providerId="ADAL" clId="{C9839D59-2972-4323-A767-4B90EFEABC06}" dt="2022-12-06T13:07:29.869" v="16128" actId="478"/>
          <ac:cxnSpMkLst>
            <pc:docMk/>
            <pc:sldMk cId="981786815" sldId="1782"/>
            <ac:cxnSpMk id="57" creationId="{D6AD9B71-2532-47D7-A72E-B5A288BEF5F7}"/>
          </ac:cxnSpMkLst>
        </pc:cxnChg>
        <pc:cxnChg chg="add mod">
          <ac:chgData name="Gellenoncourt, Kevin" userId="83ce2c6d-0bd4-4cd9-955e-dd3efc6a7d5a" providerId="ADAL" clId="{C9839D59-2972-4323-A767-4B90EFEABC06}" dt="2022-12-22T11:11:10.924" v="38665" actId="14100"/>
          <ac:cxnSpMkLst>
            <pc:docMk/>
            <pc:sldMk cId="981786815" sldId="1782"/>
            <ac:cxnSpMk id="60" creationId="{5027D2B3-0D40-4C8D-99D6-9F20746F38C7}"/>
          </ac:cxnSpMkLst>
        </pc:cxnChg>
        <pc:cxnChg chg="add del mod ord">
          <ac:chgData name="Gellenoncourt, Kevin" userId="83ce2c6d-0bd4-4cd9-955e-dd3efc6a7d5a" providerId="ADAL" clId="{C9839D59-2972-4323-A767-4B90EFEABC06}" dt="2022-12-07T15:21:55.842" v="21401" actId="478"/>
          <ac:cxnSpMkLst>
            <pc:docMk/>
            <pc:sldMk cId="981786815" sldId="1782"/>
            <ac:cxnSpMk id="60" creationId="{F9FC85E4-FB99-4F06-83E8-9BC861BDF5F8}"/>
          </ac:cxnSpMkLst>
        </pc:cxnChg>
        <pc:cxnChg chg="add del mod">
          <ac:chgData name="Gellenoncourt, Kevin" userId="83ce2c6d-0bd4-4cd9-955e-dd3efc6a7d5a" providerId="ADAL" clId="{C9839D59-2972-4323-A767-4B90EFEABC06}" dt="2022-11-30T15:45:56.646" v="6348"/>
          <ac:cxnSpMkLst>
            <pc:docMk/>
            <pc:sldMk cId="981786815" sldId="1782"/>
            <ac:cxnSpMk id="61" creationId="{D2DA8C79-A0A0-4142-BCF9-8AE3E2E7F552}"/>
          </ac:cxnSpMkLst>
        </pc:cxnChg>
        <pc:cxnChg chg="add mod">
          <ac:chgData name="Gellenoncourt, Kevin" userId="83ce2c6d-0bd4-4cd9-955e-dd3efc6a7d5a" providerId="ADAL" clId="{C9839D59-2972-4323-A767-4B90EFEABC06}" dt="2022-12-22T11:11:16.942" v="38666" actId="14100"/>
          <ac:cxnSpMkLst>
            <pc:docMk/>
            <pc:sldMk cId="981786815" sldId="1782"/>
            <ac:cxnSpMk id="64" creationId="{A91CC47C-E193-4536-943C-9B1016D2A89B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07T15:51:08.024" v="21537" actId="108"/>
          <ac:cxnSpMkLst>
            <pc:docMk/>
            <pc:sldMk cId="981786815" sldId="1782"/>
            <ac:cxnSpMk id="70" creationId="{A3CEFB2D-C8B9-4356-9B3F-044F10D976FF}"/>
          </ac:cxnSpMkLst>
        </pc:cxnChg>
        <pc:cxnChg chg="add del mod">
          <ac:chgData name="Gellenoncourt, Kevin" userId="83ce2c6d-0bd4-4cd9-955e-dd3efc6a7d5a" providerId="ADAL" clId="{C9839D59-2972-4323-A767-4B90EFEABC06}" dt="2022-12-07T15:22:56.880" v="21405" actId="478"/>
          <ac:cxnSpMkLst>
            <pc:docMk/>
            <pc:sldMk cId="981786815" sldId="1782"/>
            <ac:cxnSpMk id="75" creationId="{5EC0FD0C-74D4-4C62-9667-9579D9337DBE}"/>
          </ac:cxnSpMkLst>
        </pc:cxnChg>
        <pc:cxnChg chg="add mod">
          <ac:chgData name="Gellenoncourt, Kevin" userId="83ce2c6d-0bd4-4cd9-955e-dd3efc6a7d5a" providerId="ADAL" clId="{C9839D59-2972-4323-A767-4B90EFEABC06}" dt="2022-12-09T14:44:15.149" v="24782" actId="14100"/>
          <ac:cxnSpMkLst>
            <pc:docMk/>
            <pc:sldMk cId="981786815" sldId="1782"/>
            <ac:cxnSpMk id="75" creationId="{B0BBA7EE-B702-4537-90D1-A6EABE583073}"/>
          </ac:cxnSpMkLst>
        </pc:cxnChg>
        <pc:cxnChg chg="add mod or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77" creationId="{415F55DE-2751-45EA-A587-CAB44CA0E9D1}"/>
          </ac:cxnSpMkLst>
        </pc:cxnChg>
        <pc:cxnChg chg="add mod">
          <ac:chgData name="Gellenoncourt, Kevin" userId="83ce2c6d-0bd4-4cd9-955e-dd3efc6a7d5a" providerId="ADAL" clId="{C9839D59-2972-4323-A767-4B90EFEABC06}" dt="2022-12-09T14:44:10.494" v="24780" actId="14100"/>
          <ac:cxnSpMkLst>
            <pc:docMk/>
            <pc:sldMk cId="981786815" sldId="1782"/>
            <ac:cxnSpMk id="78" creationId="{5A169EBD-558C-4CC5-B33D-4CE4E84D33D1}"/>
          </ac:cxnSpMkLst>
        </pc:cxnChg>
        <pc:cxnChg chg="add mod">
          <ac:chgData name="Gellenoncourt, Kevin" userId="83ce2c6d-0bd4-4cd9-955e-dd3efc6a7d5a" providerId="ADAL" clId="{C9839D59-2972-4323-A767-4B90EFEABC06}" dt="2022-12-14T13:28:35.778" v="31669" actId="1036"/>
          <ac:cxnSpMkLst>
            <pc:docMk/>
            <pc:sldMk cId="981786815" sldId="1782"/>
            <ac:cxnSpMk id="80" creationId="{711E387C-E957-45F0-A3CD-63B67FFE66F0}"/>
          </ac:cxnSpMkLst>
        </pc:cxnChg>
        <pc:cxnChg chg="add mod">
          <ac:chgData name="Gellenoncourt, Kevin" userId="83ce2c6d-0bd4-4cd9-955e-dd3efc6a7d5a" providerId="ADAL" clId="{C9839D59-2972-4323-A767-4B90EFEABC06}" dt="2022-12-23T15:43:16.253" v="40316" actId="1035"/>
          <ac:cxnSpMkLst>
            <pc:docMk/>
            <pc:sldMk cId="981786815" sldId="1782"/>
            <ac:cxnSpMk id="81" creationId="{72F13C6A-862F-46AD-BC84-C29D47ED28D1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82" creationId="{658FEEA7-D2F6-4DD8-B435-1EE35AAE633B}"/>
          </ac:cxnSpMkLst>
        </pc:cxnChg>
        <pc:cxnChg chg="add del mod">
          <ac:chgData name="Gellenoncourt, Kevin" userId="83ce2c6d-0bd4-4cd9-955e-dd3efc6a7d5a" providerId="ADAL" clId="{C9839D59-2972-4323-A767-4B90EFEABC06}" dt="2022-12-08T15:24:27.238" v="21998" actId="478"/>
          <ac:cxnSpMkLst>
            <pc:docMk/>
            <pc:sldMk cId="981786815" sldId="1782"/>
            <ac:cxnSpMk id="82" creationId="{CFEBEE38-8A62-4221-8EDF-28FF20487FBF}"/>
          </ac:cxnSpMkLst>
        </pc:cxnChg>
        <pc:cxnChg chg="add mod">
          <ac:chgData name="Gellenoncourt, Kevin" userId="83ce2c6d-0bd4-4cd9-955e-dd3efc6a7d5a" providerId="ADAL" clId="{C9839D59-2972-4323-A767-4B90EFEABC06}" dt="2022-12-22T11:10:55.974" v="38662" actId="14100"/>
          <ac:cxnSpMkLst>
            <pc:docMk/>
            <pc:sldMk cId="981786815" sldId="1782"/>
            <ac:cxnSpMk id="84" creationId="{09982918-E39D-4F95-8DFE-3E6E883A870E}"/>
          </ac:cxnSpMkLst>
        </pc:cxnChg>
        <pc:cxnChg chg="add del mod">
          <ac:chgData name="Gellenoncourt, Kevin" userId="83ce2c6d-0bd4-4cd9-955e-dd3efc6a7d5a" providerId="ADAL" clId="{C9839D59-2972-4323-A767-4B90EFEABC06}" dt="2022-12-07T15:21:04.216" v="21393" actId="478"/>
          <ac:cxnSpMkLst>
            <pc:docMk/>
            <pc:sldMk cId="981786815" sldId="1782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93" creationId="{B404CAC6-EE33-4698-8C7E-BDFCE62BAC99}"/>
          </ac:cxnSpMkLst>
        </pc:cxnChg>
      </pc:sldChg>
      <pc:sldChg chg="addSp delSp modSp add del mod ord addCm delCm modCm">
        <pc:chgData name="Gellenoncourt, Kevin" userId="83ce2c6d-0bd4-4cd9-955e-dd3efc6a7d5a" providerId="ADAL" clId="{C9839D59-2972-4323-A767-4B90EFEABC06}" dt="2023-02-02T17:27:55.402" v="54539" actId="20577"/>
        <pc:sldMkLst>
          <pc:docMk/>
          <pc:sldMk cId="2488885257" sldId="1783"/>
        </pc:sldMkLst>
        <pc:spChg chg="del">
          <ac:chgData name="Gellenoncourt, Kevin" userId="83ce2c6d-0bd4-4cd9-955e-dd3efc6a7d5a" providerId="ADAL" clId="{C9839D59-2972-4323-A767-4B90EFEABC06}" dt="2023-02-02T13:56:48.817" v="54322" actId="478"/>
          <ac:spMkLst>
            <pc:docMk/>
            <pc:sldMk cId="2488885257" sldId="1783"/>
            <ac:spMk id="2" creationId="{188C9A8C-BBFF-A6D7-E2B7-29C4AC2028F3}"/>
          </ac:spMkLst>
        </pc:spChg>
        <pc:spChg chg="mod topLvl">
          <ac:chgData name="Gellenoncourt, Kevin" userId="83ce2c6d-0bd4-4cd9-955e-dd3efc6a7d5a" providerId="ADAL" clId="{C9839D59-2972-4323-A767-4B90EFEABC06}" dt="2022-12-16T11:19:37.956" v="36508" actId="1076"/>
          <ac:spMkLst>
            <pc:docMk/>
            <pc:sldMk cId="2488885257" sldId="1783"/>
            <ac:spMk id="2" creationId="{2DE4EB5F-6745-4C7E-894D-E20DFC03DF98}"/>
          </ac:spMkLst>
        </pc:spChg>
        <pc:spChg chg="add mod">
          <ac:chgData name="Gellenoncourt, Kevin" userId="83ce2c6d-0bd4-4cd9-955e-dd3efc6a7d5a" providerId="ADAL" clId="{C9839D59-2972-4323-A767-4B90EFEABC06}" dt="2023-02-02T17:27:55.402" v="54539" actId="20577"/>
          <ac:spMkLst>
            <pc:docMk/>
            <pc:sldMk cId="2488885257" sldId="1783"/>
            <ac:spMk id="2" creationId="{D8F2F4B2-3B4D-0E03-8C81-7A78F6989D64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5:46:04.999" v="54479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30T16:49:27.873" v="6944" actId="478"/>
          <ac:spMkLst>
            <pc:docMk/>
            <pc:sldMk cId="2488885257" sldId="1783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3-02-02T13:57:16.661" v="54328" actId="478"/>
          <ac:spMkLst>
            <pc:docMk/>
            <pc:sldMk cId="2488885257" sldId="1783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3" creationId="{C2DC54A7-8402-4F45-9131-66F8F28300B2}"/>
          </ac:spMkLst>
        </pc:spChg>
        <pc:spChg chg="del">
          <ac:chgData name="Gellenoncourt, Kevin" userId="83ce2c6d-0bd4-4cd9-955e-dd3efc6a7d5a" providerId="ADAL" clId="{C9839D59-2972-4323-A767-4B90EFEABC06}" dt="2023-02-02T13:56:35.028" v="54318" actId="478"/>
          <ac:spMkLst>
            <pc:docMk/>
            <pc:sldMk cId="2488885257" sldId="1783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6:44.924" v="54321" actId="478"/>
          <ac:spMkLst>
            <pc:docMk/>
            <pc:sldMk cId="2488885257" sldId="1783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8" creationId="{AF615C45-C6B4-4E76-B911-4F1706782A2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9" creationId="{B10D3B8E-1337-4CA3-8B00-33C16630C378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0" creationId="{BDBA511B-14ED-4FE4-87AE-C369BD3F96F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1" creationId="{BD34151D-B78B-468F-B7BE-E2F50A1AB50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2" creationId="{C8444CD9-9924-4365-9CFF-672DCDAEAD32}"/>
          </ac:spMkLst>
        </pc:spChg>
        <pc:spChg chg="add mod">
          <ac:chgData name="Gellenoncourt, Kevin" userId="83ce2c6d-0bd4-4cd9-955e-dd3efc6a7d5a" providerId="ADAL" clId="{C9839D59-2972-4323-A767-4B90EFEABC06}" dt="2022-12-14T14:04:27.550" v="32397" actId="14100"/>
          <ac:spMkLst>
            <pc:docMk/>
            <pc:sldMk cId="2488885257" sldId="1783"/>
            <ac:spMk id="23" creationId="{DA95F13B-FC45-42A8-927C-E6DA94EBDF08}"/>
          </ac:spMkLst>
        </pc:spChg>
        <pc:spChg chg="add mod">
          <ac:chgData name="Gellenoncourt, Kevin" userId="83ce2c6d-0bd4-4cd9-955e-dd3efc6a7d5a" providerId="ADAL" clId="{C9839D59-2972-4323-A767-4B90EFEABC06}" dt="2022-12-14T14:05:07.413" v="32402" actId="207"/>
          <ac:spMkLst>
            <pc:docMk/>
            <pc:sldMk cId="2488885257" sldId="1783"/>
            <ac:spMk id="24" creationId="{5E444952-AB8E-4365-B096-00997792753E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4" creationId="{DDE63A48-C354-4850-B17D-60C10003DA75}"/>
          </ac:spMkLst>
        </pc:spChg>
        <pc:spChg chg="add mod">
          <ac:chgData name="Gellenoncourt, Kevin" userId="83ce2c6d-0bd4-4cd9-955e-dd3efc6a7d5a" providerId="ADAL" clId="{C9839D59-2972-4323-A767-4B90EFEABC06}" dt="2022-12-14T14:05:03.491" v="32401" actId="207"/>
          <ac:spMkLst>
            <pc:docMk/>
            <pc:sldMk cId="2488885257" sldId="1783"/>
            <ac:spMk id="25" creationId="{5B2377FA-3E76-46AA-AEFD-25102023EC52}"/>
          </ac:spMkLst>
        </pc:spChg>
        <pc:spChg chg="add mod">
          <ac:chgData name="Gellenoncourt, Kevin" userId="83ce2c6d-0bd4-4cd9-955e-dd3efc6a7d5a" providerId="ADAL" clId="{C9839D59-2972-4323-A767-4B90EFEABC06}" dt="2022-12-15T13:06:30.478" v="34462" actId="14100"/>
          <ac:spMkLst>
            <pc:docMk/>
            <pc:sldMk cId="2488885257" sldId="1783"/>
            <ac:spMk id="26" creationId="{40847DCD-ED9E-45AD-8BFE-E2CA9077F586}"/>
          </ac:spMkLst>
        </pc:spChg>
        <pc:spChg chg="add del mod">
          <ac:chgData name="Gellenoncourt, Kevin" userId="83ce2c6d-0bd4-4cd9-955e-dd3efc6a7d5a" providerId="ADAL" clId="{C9839D59-2972-4323-A767-4B90EFEABC06}" dt="2022-12-05T16:33:24.420" v="14162" actId="478"/>
          <ac:spMkLst>
            <pc:docMk/>
            <pc:sldMk cId="2488885257" sldId="1783"/>
            <ac:spMk id="27" creationId="{B3137D9E-85C4-412D-AF7D-64261228CB7D}"/>
          </ac:spMkLst>
        </pc:spChg>
        <pc:spChg chg="add mod">
          <ac:chgData name="Gellenoncourt, Kevin" userId="83ce2c6d-0bd4-4cd9-955e-dd3efc6a7d5a" providerId="ADAL" clId="{C9839D59-2972-4323-A767-4B90EFEABC06}" dt="2022-12-16T13:44:17.882" v="36713" actId="20577"/>
          <ac:spMkLst>
            <pc:docMk/>
            <pc:sldMk cId="2488885257" sldId="1783"/>
            <ac:spMk id="27" creationId="{D2F9B424-1CFA-426C-8D35-DB2C1463B71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8" creationId="{7A991CEA-5B59-424F-BE77-65F217FED917}"/>
          </ac:spMkLst>
        </pc:spChg>
        <pc:spChg chg="add mod ord">
          <ac:chgData name="Gellenoncourt, Kevin" userId="83ce2c6d-0bd4-4cd9-955e-dd3efc6a7d5a" providerId="ADAL" clId="{C9839D59-2972-4323-A767-4B90EFEABC06}" dt="2022-12-14T12:36:31.191" v="30459" actId="1076"/>
          <ac:spMkLst>
            <pc:docMk/>
            <pc:sldMk cId="2488885257" sldId="1783"/>
            <ac:spMk id="28" creationId="{E05092E4-AFA3-4AE8-984A-E440A5B23722}"/>
          </ac:spMkLst>
        </pc:spChg>
        <pc:spChg chg="add mod">
          <ac:chgData name="Gellenoncourt, Kevin" userId="83ce2c6d-0bd4-4cd9-955e-dd3efc6a7d5a" providerId="ADAL" clId="{C9839D59-2972-4323-A767-4B90EFEABC06}" dt="2022-12-14T12:36:30.819" v="30458" actId="14100"/>
          <ac:spMkLst>
            <pc:docMk/>
            <pc:sldMk cId="2488885257" sldId="1783"/>
            <ac:spMk id="29" creationId="{A7258193-9D20-4AB4-98D6-AB8E43BC8528}"/>
          </ac:spMkLst>
        </pc:spChg>
        <pc:spChg chg="add mod">
          <ac:chgData name="Gellenoncourt, Kevin" userId="83ce2c6d-0bd4-4cd9-955e-dd3efc6a7d5a" providerId="ADAL" clId="{C9839D59-2972-4323-A767-4B90EFEABC06}" dt="2022-12-14T12:37:25.852" v="30485" actId="13926"/>
          <ac:spMkLst>
            <pc:docMk/>
            <pc:sldMk cId="2488885257" sldId="1783"/>
            <ac:spMk id="30" creationId="{11DDA34C-F357-4E02-9049-DB5F04861729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0" creationId="{3F21E10C-CF57-4084-91FF-6439AC27723A}"/>
          </ac:spMkLst>
        </pc:spChg>
        <pc:spChg chg="add del mod">
          <ac:chgData name="Gellenoncourt, Kevin" userId="83ce2c6d-0bd4-4cd9-955e-dd3efc6a7d5a" providerId="ADAL" clId="{C9839D59-2972-4323-A767-4B90EFEABC06}" dt="2022-12-09T11:44:52.755" v="24115" actId="478"/>
          <ac:spMkLst>
            <pc:docMk/>
            <pc:sldMk cId="2488885257" sldId="1783"/>
            <ac:spMk id="31" creationId="{34BDC490-A087-4823-B5E1-AAE20AE68FC0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1" creationId="{6BA16A0B-B2FE-4A16-ABDA-B59A33C9AF99}"/>
          </ac:spMkLst>
        </pc:spChg>
        <pc:spChg chg="add mod">
          <ac:chgData name="Gellenoncourt, Kevin" userId="83ce2c6d-0bd4-4cd9-955e-dd3efc6a7d5a" providerId="ADAL" clId="{C9839D59-2972-4323-A767-4B90EFEABC06}" dt="2022-12-16T11:17:55.900" v="36459" actId="1035"/>
          <ac:spMkLst>
            <pc:docMk/>
            <pc:sldMk cId="2488885257" sldId="1783"/>
            <ac:spMk id="31" creationId="{82C40E47-A523-4BE6-B6C5-7C72D0AFD572}"/>
          </ac:spMkLst>
        </pc:spChg>
        <pc:spChg chg="add mod">
          <ac:chgData name="Gellenoncourt, Kevin" userId="83ce2c6d-0bd4-4cd9-955e-dd3efc6a7d5a" providerId="ADAL" clId="{C9839D59-2972-4323-A767-4B90EFEABC06}" dt="2022-12-16T11:20:29.087" v="36532" actId="108"/>
          <ac:spMkLst>
            <pc:docMk/>
            <pc:sldMk cId="2488885257" sldId="1783"/>
            <ac:spMk id="32" creationId="{52EE3CE1-8FD7-4860-92E8-04B518CBF354}"/>
          </ac:spMkLst>
        </pc:spChg>
        <pc:spChg chg="del">
          <ac:chgData name="Gellenoncourt, Kevin" userId="83ce2c6d-0bd4-4cd9-955e-dd3efc6a7d5a" providerId="ADAL" clId="{C9839D59-2972-4323-A767-4B90EFEABC06}" dt="2023-02-02T13:57:19.591" v="54329" actId="21"/>
          <ac:spMkLst>
            <pc:docMk/>
            <pc:sldMk cId="2488885257" sldId="1783"/>
            <ac:spMk id="32" creationId="{A2B4F125-48E7-4B41-BD13-C263619CD4A1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8885257" sldId="1783"/>
            <ac:spMk id="33" creationId="{E0DA576C-88F1-46BD-9265-FCAA7910904C}"/>
          </ac:spMkLst>
        </pc:spChg>
        <pc:spChg chg="add mod">
          <ac:chgData name="Gellenoncourt, Kevin" userId="83ce2c6d-0bd4-4cd9-955e-dd3efc6a7d5a" providerId="ADAL" clId="{C9839D59-2972-4323-A767-4B90EFEABC06}" dt="2022-12-16T11:17:51.005" v="36456" actId="14100"/>
          <ac:spMkLst>
            <pc:docMk/>
            <pc:sldMk cId="2488885257" sldId="1783"/>
            <ac:spMk id="34" creationId="{74CCC9DE-5434-4D3E-9E4A-8795E36326B5}"/>
          </ac:spMkLst>
        </pc:spChg>
        <pc:spChg chg="add del mod">
          <ac:chgData name="Gellenoncourt, Kevin" userId="83ce2c6d-0bd4-4cd9-955e-dd3efc6a7d5a" providerId="ADAL" clId="{C9839D59-2972-4323-A767-4B90EFEABC06}" dt="2022-11-30T17:20:16.134" v="7522" actId="478"/>
          <ac:spMkLst>
            <pc:docMk/>
            <pc:sldMk cId="2488885257" sldId="1783"/>
            <ac:spMk id="35" creationId="{DDDE2A19-77AB-49A7-9944-73A38FB1C5D8}"/>
          </ac:spMkLst>
        </pc:spChg>
        <pc:spChg chg="mod">
          <ac:chgData name="Gellenoncourt, Kevin" userId="83ce2c6d-0bd4-4cd9-955e-dd3efc6a7d5a" providerId="ADAL" clId="{C9839D59-2972-4323-A767-4B90EFEABC06}" dt="2023-02-02T14:00:09.049" v="54380" actId="1076"/>
          <ac:spMkLst>
            <pc:docMk/>
            <pc:sldMk cId="2488885257" sldId="1783"/>
            <ac:spMk id="36" creationId="{1911FA51-07D7-4036-83E0-C1642CC05FD2}"/>
          </ac:spMkLst>
        </pc:spChg>
        <pc:spChg chg="del mod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C9839D59-2972-4323-A767-4B90EFEABC06}" dt="2023-02-02T13:57:38.517" v="54342" actId="21"/>
          <ac:spMkLst>
            <pc:docMk/>
            <pc:sldMk cId="2488885257" sldId="1783"/>
            <ac:spMk id="38" creationId="{A20FA69B-383A-4B58-8049-467B6135D6AC}"/>
          </ac:spMkLst>
        </pc:spChg>
        <pc:spChg chg="del mod">
          <ac:chgData name="Gellenoncourt, Kevin" userId="83ce2c6d-0bd4-4cd9-955e-dd3efc6a7d5a" providerId="ADAL" clId="{C9839D59-2972-4323-A767-4B90EFEABC06}" dt="2022-12-05T09:03:52.983" v="9566" actId="478"/>
          <ac:spMkLst>
            <pc:docMk/>
            <pc:sldMk cId="2488885257" sldId="1783"/>
            <ac:spMk id="38" creationId="{EBECEC30-BE96-4748-8618-BC06AD06D03F}"/>
          </ac:spMkLst>
        </pc:spChg>
        <pc:spChg chg="add mod">
          <ac:chgData name="Gellenoncourt, Kevin" userId="83ce2c6d-0bd4-4cd9-955e-dd3efc6a7d5a" providerId="ADAL" clId="{C9839D59-2972-4323-A767-4B90EFEABC06}" dt="2022-12-14T14:05:13.248" v="32403" actId="207"/>
          <ac:spMkLst>
            <pc:docMk/>
            <pc:sldMk cId="2488885257" sldId="1783"/>
            <ac:spMk id="41" creationId="{7711FCAA-577F-4AD7-967C-35BAE4955D1C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41" creationId="{7EF7D733-461D-402F-9F36-64971F80CA8D}"/>
          </ac:spMkLst>
        </pc:spChg>
        <pc:spChg chg="mod ord">
          <ac:chgData name="Gellenoncourt, Kevin" userId="83ce2c6d-0bd4-4cd9-955e-dd3efc6a7d5a" providerId="ADAL" clId="{C9839D59-2972-4323-A767-4B90EFEABC06}" dt="2022-12-16T11:15:36.773" v="36409" actId="120"/>
          <ac:spMkLst>
            <pc:docMk/>
            <pc:sldMk cId="2488885257" sldId="1783"/>
            <ac:spMk id="42" creationId="{85781BDB-6427-490D-98F4-4C5F28F1711B}"/>
          </ac:spMkLst>
        </pc:spChg>
        <pc:spChg chg="del">
          <ac:chgData name="Gellenoncourt, Kevin" userId="83ce2c6d-0bd4-4cd9-955e-dd3efc6a7d5a" providerId="ADAL" clId="{C9839D59-2972-4323-A767-4B90EFEABC06}" dt="2022-11-30T16:45:27.469" v="6908" actId="478"/>
          <ac:spMkLst>
            <pc:docMk/>
            <pc:sldMk cId="2488885257" sldId="1783"/>
            <ac:spMk id="43" creationId="{BF67DC4D-1B6B-4A8A-97EE-DBB124950AFE}"/>
          </ac:spMkLst>
        </pc:spChg>
        <pc:spChg chg="del">
          <ac:chgData name="Gellenoncourt, Kevin" userId="83ce2c6d-0bd4-4cd9-955e-dd3efc6a7d5a" providerId="ADAL" clId="{C9839D59-2972-4323-A767-4B90EFEABC06}" dt="2022-11-28T16:08:44.740" v="4531" actId="478"/>
          <ac:spMkLst>
            <pc:docMk/>
            <pc:sldMk cId="2488885257" sldId="1783"/>
            <ac:spMk id="44" creationId="{EF6F2B39-972A-4F80-A2C8-1EA37F466B5C}"/>
          </ac:spMkLst>
        </pc:spChg>
        <pc:spChg chg="mod ord">
          <ac:chgData name="Gellenoncourt, Kevin" userId="83ce2c6d-0bd4-4cd9-955e-dd3efc6a7d5a" providerId="ADAL" clId="{C9839D59-2972-4323-A767-4B90EFEABC06}" dt="2022-12-21T08:40:35.333" v="37481" actId="13926"/>
          <ac:spMkLst>
            <pc:docMk/>
            <pc:sldMk cId="2488885257" sldId="1783"/>
            <ac:spMk id="45" creationId="{41C111F6-DEF9-4EC5-9811-58CBA98E2851}"/>
          </ac:spMkLst>
        </pc:spChg>
        <pc:spChg chg="del mod">
          <ac:chgData name="Gellenoncourt, Kevin" userId="83ce2c6d-0bd4-4cd9-955e-dd3efc6a7d5a" providerId="ADAL" clId="{C9839D59-2972-4323-A767-4B90EFEABC06}" dt="2022-12-14T14:04:30.349" v="32398" actId="478"/>
          <ac:spMkLst>
            <pc:docMk/>
            <pc:sldMk cId="2488885257" sldId="1783"/>
            <ac:spMk id="46" creationId="{C5EDD6F8-E61F-4422-8E90-93C8249CD04A}"/>
          </ac:spMkLst>
        </pc:spChg>
        <pc:spChg chg="mod topLvl">
          <ac:chgData name="Gellenoncourt, Kevin" userId="83ce2c6d-0bd4-4cd9-955e-dd3efc6a7d5a" providerId="ADAL" clId="{C9839D59-2972-4323-A767-4B90EFEABC06}" dt="2022-12-16T11:20:32.303" v="36533" actId="108"/>
          <ac:spMkLst>
            <pc:docMk/>
            <pc:sldMk cId="2488885257" sldId="1783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28T16:08:57.612" v="4536" actId="478"/>
          <ac:spMkLst>
            <pc:docMk/>
            <pc:sldMk cId="2488885257" sldId="1783"/>
            <ac:spMk id="49" creationId="{E8CBEAF2-B426-48C1-91FB-22BD35A46F8B}"/>
          </ac:spMkLst>
        </pc:spChg>
        <pc:spChg chg="mod">
          <ac:chgData name="Gellenoncourt, Kevin" userId="83ce2c6d-0bd4-4cd9-955e-dd3efc6a7d5a" providerId="ADAL" clId="{C9839D59-2972-4323-A767-4B90EFEABC06}" dt="2022-12-16T11:17:58.756" v="36461" actId="1035"/>
          <ac:spMkLst>
            <pc:docMk/>
            <pc:sldMk cId="2488885257" sldId="1783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6:50:41.836" v="6976" actId="478"/>
          <ac:spMkLst>
            <pc:docMk/>
            <pc:sldMk cId="2488885257" sldId="1783"/>
            <ac:spMk id="51" creationId="{9C1633F2-B3ED-4D40-9731-82412992001F}"/>
          </ac:spMkLst>
        </pc:spChg>
        <pc:spChg chg="add del mod">
          <ac:chgData name="Gellenoncourt, Kevin" userId="83ce2c6d-0bd4-4cd9-955e-dd3efc6a7d5a" providerId="ADAL" clId="{C9839D59-2972-4323-A767-4B90EFEABC06}" dt="2022-12-15T13:06:15.569" v="34460" actId="478"/>
          <ac:spMkLst>
            <pc:docMk/>
            <pc:sldMk cId="2488885257" sldId="1783"/>
            <ac:spMk id="52" creationId="{92B2F037-B95F-440D-97EE-ADD7E94076A7}"/>
          </ac:spMkLst>
        </pc:spChg>
        <pc:spChg chg="del">
          <ac:chgData name="Gellenoncourt, Kevin" userId="83ce2c6d-0bd4-4cd9-955e-dd3efc6a7d5a" providerId="ADAL" clId="{C9839D59-2972-4323-A767-4B90EFEABC06}" dt="2022-11-30T16:47:31.531" v="6941" actId="478"/>
          <ac:spMkLst>
            <pc:docMk/>
            <pc:sldMk cId="2488885257" sldId="1783"/>
            <ac:spMk id="52" creationId="{B88F5C71-3325-412B-945A-441D118B8A16}"/>
          </ac:spMkLst>
        </pc:spChg>
        <pc:spChg chg="mod">
          <ac:chgData name="Gellenoncourt, Kevin" userId="83ce2c6d-0bd4-4cd9-955e-dd3efc6a7d5a" providerId="ADAL" clId="{C9839D59-2972-4323-A767-4B90EFEABC06}" dt="2022-12-14T12:37:17.881" v="30484" actId="14100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C9839D59-2972-4323-A767-4B90EFEABC06}" dt="2022-11-30T16:50:02.965" v="6957" actId="478"/>
          <ac:spMkLst>
            <pc:docMk/>
            <pc:sldMk cId="2488885257" sldId="1783"/>
            <ac:spMk id="56" creationId="{6E5D3643-670E-42A4-8E9B-2ABCF52CD5AA}"/>
          </ac:spMkLst>
        </pc:spChg>
        <pc:spChg chg="del">
          <ac:chgData name="Gellenoncourt, Kevin" userId="83ce2c6d-0bd4-4cd9-955e-dd3efc6a7d5a" providerId="ADAL" clId="{C9839D59-2972-4323-A767-4B90EFEABC06}" dt="2022-11-28T16:08:22.318" v="4529" actId="478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59" creationId="{6A2C5BD9-475F-4314-A09B-61B5D7858172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74" creationId="{DC1AFFB8-D05C-490B-BD8B-F97CEE8100B6}"/>
          </ac:spMkLst>
        </pc:spChg>
        <pc:spChg chg="mod">
          <ac:chgData name="Gellenoncourt, Kevin" userId="83ce2c6d-0bd4-4cd9-955e-dd3efc6a7d5a" providerId="ADAL" clId="{C9839D59-2972-4323-A767-4B90EFEABC06}" dt="2023-02-02T14:07:21.230" v="54395" actId="20577"/>
          <ac:spMkLst>
            <pc:docMk/>
            <pc:sldMk cId="2488885257" sldId="1783"/>
            <ac:spMk id="83" creationId="{DBC00441-79CC-F49A-6D78-B45BBF8238FF}"/>
          </ac:spMkLst>
        </pc:spChg>
        <pc:grpChg chg="add del mod">
          <ac:chgData name="Gellenoncourt, Kevin" userId="83ce2c6d-0bd4-4cd9-955e-dd3efc6a7d5a" providerId="ADAL" clId="{C9839D59-2972-4323-A767-4B90EFEABC06}" dt="2022-11-30T16:47:27.645" v="6940" actId="165"/>
          <ac:grpSpMkLst>
            <pc:docMk/>
            <pc:sldMk cId="2488885257" sldId="1783"/>
            <ac:grpSpMk id="10" creationId="{D7FB25DF-B0CA-41FA-89AB-24CF6FF36EBD}"/>
          </ac:grpSpMkLst>
        </pc:grpChg>
        <pc:grpChg chg="add del mod ord">
          <ac:chgData name="Gellenoncourt, Kevin" userId="83ce2c6d-0bd4-4cd9-955e-dd3efc6a7d5a" providerId="ADAL" clId="{C9839D59-2972-4323-A767-4B90EFEABC06}" dt="2022-12-09T10:40:35.761" v="22798" actId="165"/>
          <ac:grpSpMkLst>
            <pc:docMk/>
            <pc:sldMk cId="2488885257" sldId="1783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1" creationId="{B2C01547-1241-4291-8766-6565E545799F}"/>
          </ac:cxnSpMkLst>
        </pc:cxnChg>
        <pc:cxnChg chg="add mod topLvl">
          <ac:chgData name="Gellenoncourt, Kevin" userId="83ce2c6d-0bd4-4cd9-955e-dd3efc6a7d5a" providerId="ADAL" clId="{C9839D59-2972-4323-A767-4B90EFEABC06}" dt="2022-12-21T08:40:26.796" v="37460" actId="14100"/>
          <ac:cxnSpMkLst>
            <pc:docMk/>
            <pc:sldMk cId="2488885257" sldId="1783"/>
            <ac:cxnSpMk id="22" creationId="{CE68C465-81E0-4901-9B07-B06BDCDED5E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34" creationId="{F51A2C63-2836-470D-893C-23167F1D8283}"/>
          </ac:cxnSpMkLst>
        </pc:cxnChg>
        <pc:cxnChg chg="add del mod">
          <ac:chgData name="Gellenoncourt, Kevin" userId="83ce2c6d-0bd4-4cd9-955e-dd3efc6a7d5a" providerId="ADAL" clId="{C9839D59-2972-4323-A767-4B90EFEABC06}" dt="2022-12-15T16:07:52.720" v="35071" actId="478"/>
          <ac:cxnSpMkLst>
            <pc:docMk/>
            <pc:sldMk cId="2488885257" sldId="1783"/>
            <ac:cxnSpMk id="78" creationId="{979BBBD7-831C-4DEC-9C5D-D0C00702C4B8}"/>
          </ac:cxnSpMkLst>
        </pc:cxnChg>
        <pc:cxnChg chg="add del mod">
          <ac:chgData name="Gellenoncourt, Kevin" userId="83ce2c6d-0bd4-4cd9-955e-dd3efc6a7d5a" providerId="ADAL" clId="{C9839D59-2972-4323-A767-4B90EFEABC06}" dt="2022-12-16T11:15:12.092" v="36403" actId="478"/>
          <ac:cxnSpMkLst>
            <pc:docMk/>
            <pc:sldMk cId="2488885257" sldId="1783"/>
            <ac:cxnSpMk id="94" creationId="{C22F42E6-666F-495F-AF51-67E3DD31D234}"/>
          </ac:cxnSpMkLst>
        </pc:cxnChg>
      </pc:sldChg>
      <pc:sldChg chg="del">
        <pc:chgData name="Gellenoncourt, Kevin" userId="83ce2c6d-0bd4-4cd9-955e-dd3efc6a7d5a" providerId="ADAL" clId="{C9839D59-2972-4323-A767-4B90EFEABC06}" dt="2022-11-25T11:09:20.365" v="535" actId="47"/>
        <pc:sldMkLst>
          <pc:docMk/>
          <pc:sldMk cId="3275780239" sldId="1784"/>
        </pc:sldMkLst>
      </pc:sldChg>
      <pc:sldChg chg="addSp delSp modSp del mod">
        <pc:chgData name="Gellenoncourt, Kevin" userId="83ce2c6d-0bd4-4cd9-955e-dd3efc6a7d5a" providerId="ADAL" clId="{C9839D59-2972-4323-A767-4B90EFEABC06}" dt="2022-11-30T17:11:50.081" v="7329" actId="47"/>
        <pc:sldMkLst>
          <pc:docMk/>
          <pc:sldMk cId="2214954604" sldId="1785"/>
        </pc:sldMkLst>
        <pc:spChg chg="mod">
          <ac:chgData name="Gellenoncourt, Kevin" userId="83ce2c6d-0bd4-4cd9-955e-dd3efc6a7d5a" providerId="ADAL" clId="{C9839D59-2972-4323-A767-4B90EFEABC06}" dt="2022-11-28T11:02:18.366" v="2475" actId="20577"/>
          <ac:spMkLst>
            <pc:docMk/>
            <pc:sldMk cId="2214954604" sldId="1785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1" creationId="{EF3FFA45-EEBD-42C5-B3F2-CD3D3DF3BBDB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3" creationId="{A5E6FCD5-60EC-4C08-A364-210B7C339DA4}"/>
          </ac:spMkLst>
        </pc:spChg>
        <pc:spChg chg="del">
          <ac:chgData name="Gellenoncourt, Kevin" userId="83ce2c6d-0bd4-4cd9-955e-dd3efc6a7d5a" providerId="ADAL" clId="{C9839D59-2972-4323-A767-4B90EFEABC06}" dt="2022-11-28T10:21:02.563" v="2039" actId="478"/>
          <ac:spMkLst>
            <pc:docMk/>
            <pc:sldMk cId="2214954604" sldId="1785"/>
            <ac:spMk id="35" creationId="{CB819888-C270-47F5-83AC-10ACDB96A78B}"/>
          </ac:spMkLst>
        </pc:spChg>
        <pc:spChg chg="add mod">
          <ac:chgData name="Gellenoncourt, Kevin" userId="83ce2c6d-0bd4-4cd9-955e-dd3efc6a7d5a" providerId="ADAL" clId="{C9839D59-2972-4323-A767-4B90EFEABC06}" dt="2022-11-28T16:12:51.009" v="4585"/>
          <ac:spMkLst>
            <pc:docMk/>
            <pc:sldMk cId="2214954604" sldId="1785"/>
            <ac:spMk id="35" creationId="{E8A4783C-7039-4503-88A6-8AA781D5C4F0}"/>
          </ac:spMkLst>
        </pc:spChg>
        <pc:spChg chg="mod">
          <ac:chgData name="Gellenoncourt, Kevin" userId="83ce2c6d-0bd4-4cd9-955e-dd3efc6a7d5a" providerId="ADAL" clId="{C9839D59-2972-4323-A767-4B90EFEABC06}" dt="2022-11-28T16:14:00.566" v="4597" actId="14100"/>
          <ac:spMkLst>
            <pc:docMk/>
            <pc:sldMk cId="2214954604" sldId="1785"/>
            <ac:spMk id="37" creationId="{6FA44B60-EA89-4C1D-B026-E4D9FA845A4F}"/>
          </ac:spMkLst>
        </pc:spChg>
        <pc:spChg chg="mod">
          <ac:chgData name="Gellenoncourt, Kevin" userId="83ce2c6d-0bd4-4cd9-955e-dd3efc6a7d5a" providerId="ADAL" clId="{C9839D59-2972-4323-A767-4B90EFEABC06}" dt="2022-11-28T16:12:39.857" v="4584" actId="1076"/>
          <ac:spMkLst>
            <pc:docMk/>
            <pc:sldMk cId="2214954604" sldId="1785"/>
            <ac:spMk id="38" creationId="{EBECEC30-BE96-4748-8618-BC06AD06D03F}"/>
          </ac:spMkLst>
        </pc:spChg>
        <pc:spChg chg="mod">
          <ac:chgData name="Gellenoncourt, Kevin" userId="83ce2c6d-0bd4-4cd9-955e-dd3efc6a7d5a" providerId="ADAL" clId="{C9839D59-2972-4323-A767-4B90EFEABC06}" dt="2022-11-28T16:13:12.283" v="4591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C9839D59-2972-4323-A767-4B90EFEABC06}" dt="2022-11-28T16:13:10.277" v="4590" actId="14100"/>
          <ac:spMkLst>
            <pc:docMk/>
            <pc:sldMk cId="2214954604" sldId="1785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C9839D59-2972-4323-A767-4B90EFEABC06}" dt="2022-11-28T16:13:55.333" v="4596" actId="14100"/>
          <ac:spMkLst>
            <pc:docMk/>
            <pc:sldMk cId="2214954604" sldId="1785"/>
            <ac:spMk id="41" creationId="{9053148A-0D45-42C9-A5E2-D7038151996F}"/>
          </ac:spMkLst>
        </pc:spChg>
        <pc:spChg chg="del mod">
          <ac:chgData name="Gellenoncourt, Kevin" userId="83ce2c6d-0bd4-4cd9-955e-dd3efc6a7d5a" providerId="ADAL" clId="{C9839D59-2972-4323-A767-4B90EFEABC06}" dt="2022-11-28T16:12:36.980" v="4583" actId="478"/>
          <ac:spMkLst>
            <pc:docMk/>
            <pc:sldMk cId="2214954604" sldId="1785"/>
            <ac:spMk id="42" creationId="{A8987A6E-E658-4ABD-B885-B740F9A93A5B}"/>
          </ac:spMkLst>
        </pc:spChg>
        <pc:spChg chg="mod">
          <ac:chgData name="Gellenoncourt, Kevin" userId="83ce2c6d-0bd4-4cd9-955e-dd3efc6a7d5a" providerId="ADAL" clId="{C9839D59-2972-4323-A767-4B90EFEABC06}" dt="2022-11-28T16:13:44.831" v="4595" actId="14100"/>
          <ac:spMkLst>
            <pc:docMk/>
            <pc:sldMk cId="2214954604" sldId="1785"/>
            <ac:spMk id="43" creationId="{5E7251B2-59EF-4E63-978D-31B6E78DD38E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5" creationId="{A4F9A540-FA2E-4C65-A537-D0B05D73F4F9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6" creationId="{A0486DCD-3CAB-44F2-BCEC-83506FA3A74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7" creationId="{79D461D8-78C3-4C20-9BED-85ECC7ACD815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8" creationId="{57E66182-606B-49DF-88F4-E8B07975953F}"/>
          </ac:spMkLst>
        </pc:spChg>
        <pc:spChg chg="mod">
          <ac:chgData name="Gellenoncourt, Kevin" userId="83ce2c6d-0bd4-4cd9-955e-dd3efc6a7d5a" providerId="ADAL" clId="{C9839D59-2972-4323-A767-4B90EFEABC06}" dt="2022-11-28T16:14:02.606" v="4598" actId="14100"/>
          <ac:spMkLst>
            <pc:docMk/>
            <pc:sldMk cId="2214954604" sldId="1785"/>
            <ac:spMk id="49" creationId="{0862ADBD-BDA4-4EDC-9876-6040FF5A6192}"/>
          </ac:spMkLst>
        </pc:spChg>
        <pc:spChg chg="mod">
          <ac:chgData name="Gellenoncourt, Kevin" userId="83ce2c6d-0bd4-4cd9-955e-dd3efc6a7d5a" providerId="ADAL" clId="{C9839D59-2972-4323-A767-4B90EFEABC06}" dt="2022-11-28T10:21:37.770" v="2062" actId="14100"/>
          <ac:spMkLst>
            <pc:docMk/>
            <pc:sldMk cId="2214954604" sldId="1785"/>
            <ac:spMk id="50" creationId="{A7EBBB7B-D335-4F16-9F2B-AC9534EDDC83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1" creationId="{570EB3A9-3A4E-4879-B8D8-F655B55F159C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1" creationId="{D073A4E1-BA19-4EA8-A73F-B9768801BC8B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2" creationId="{4BFAFB91-698E-428F-A464-6772B3F963B1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5" creationId="{017901EC-9820-4125-9518-5E6D9C7AB55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5" creationId="{C5B3866D-1A1C-4E06-AA53-C05102A2B53B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9" creationId="{6A2C5BD9-475F-4314-A09B-61B5D7858172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0" creationId="{C91B4403-8AAF-4B4E-A300-C2802E67329A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1" creationId="{B1C3312C-4CC6-41B8-8E39-0ADD5C1AD2F8}"/>
          </ac:spMkLst>
        </pc:spChg>
        <pc:spChg chg="mod">
          <ac:chgData name="Gellenoncourt, Kevin" userId="83ce2c6d-0bd4-4cd9-955e-dd3efc6a7d5a" providerId="ADAL" clId="{C9839D59-2972-4323-A767-4B90EFEABC06}" dt="2022-11-28T10:52:41.030" v="2285" actId="242"/>
          <ac:spMkLst>
            <pc:docMk/>
            <pc:sldMk cId="2214954604" sldId="1785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4" creationId="{47EC6F68-ABD6-466D-981E-94A28E6C49B9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5" creationId="{BCA06015-2627-48E4-9BCE-951CCA6AE378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6" creationId="{99269A60-EF9C-44FC-B148-E0CBCD36F21B}"/>
          </ac:spMkLst>
        </pc:spChg>
        <pc:spChg chg="mod">
          <ac:chgData name="Gellenoncourt, Kevin" userId="83ce2c6d-0bd4-4cd9-955e-dd3efc6a7d5a" providerId="ADAL" clId="{C9839D59-2972-4323-A767-4B90EFEABC06}" dt="2022-11-28T16:13:23.221" v="4593" actId="14100"/>
          <ac:spMkLst>
            <pc:docMk/>
            <pc:sldMk cId="2214954604" sldId="1785"/>
            <ac:spMk id="67" creationId="{C3C535D3-EB4D-4D24-BA15-20DE65B7F528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74" creationId="{DC1AFFB8-D05C-490B-BD8B-F97CEE8100B6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C9839D59-2972-4323-A767-4B90EFEABC06}" dt="2022-11-28T16:13:15.679" v="4592" actId="14100"/>
          <ac:spMkLst>
            <pc:docMk/>
            <pc:sldMk cId="2214954604" sldId="1785"/>
            <ac:spMk id="94" creationId="{50334352-F9CA-4B90-B3D9-F28F533398ED}"/>
          </ac:spMkLst>
        </pc:spChg>
        <pc:spChg chg="mod">
          <ac:chgData name="Gellenoncourt, Kevin" userId="83ce2c6d-0bd4-4cd9-955e-dd3efc6a7d5a" providerId="ADAL" clId="{C9839D59-2972-4323-A767-4B90EFEABC06}" dt="2022-11-28T10:52:49.290" v="2286" actId="1076"/>
          <ac:spMkLst>
            <pc:docMk/>
            <pc:sldMk cId="2214954604" sldId="1785"/>
            <ac:spMk id="95" creationId="{600A3087-B46F-46D5-AD63-4F81DA157509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C9839D59-2972-4323-A767-4B90EFEABC06}" dt="2022-11-28T10:20:58.460" v="2038" actId="478"/>
          <ac:cxnSpMkLst>
            <pc:docMk/>
            <pc:sldMk cId="2214954604" sldId="1785"/>
            <ac:cxnSpMk id="44" creationId="{18B21FD7-1224-44CF-A938-7F78D749AF47}"/>
          </ac:cxnSpMkLst>
        </pc:cxnChg>
        <pc:cxnChg chg="mod">
          <ac:chgData name="Gellenoncourt, Kevin" userId="83ce2c6d-0bd4-4cd9-955e-dd3efc6a7d5a" providerId="ADAL" clId="{C9839D59-2972-4323-A767-4B90EFEABC06}" dt="2022-11-28T10:21:37.770" v="2062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del mod">
          <ac:chgData name="Gellenoncourt, Kevin" userId="83ce2c6d-0bd4-4cd9-955e-dd3efc6a7d5a" providerId="ADAL" clId="{C9839D59-2972-4323-A767-4B90EFEABC06}" dt="2022-11-25T17:13:07.248" v="1381" actId="478"/>
          <ac:cxnSpMkLst>
            <pc:docMk/>
            <pc:sldMk cId="2214954604" sldId="1785"/>
            <ac:cxnSpMk id="57" creationId="{502AA3DC-AF80-4AB3-894D-2F2C6F879B1C}"/>
          </ac:cxnSpMkLst>
        </pc:cxnChg>
        <pc:cxnChg chg="mod">
          <ac:chgData name="Gellenoncourt, Kevin" userId="83ce2c6d-0bd4-4cd9-955e-dd3efc6a7d5a" providerId="ADAL" clId="{C9839D59-2972-4323-A767-4B90EFEABC06}" dt="2022-11-28T16:12:39.857" v="4584" actId="1076"/>
          <ac:cxnSpMkLst>
            <pc:docMk/>
            <pc:sldMk cId="2214954604" sldId="1785"/>
            <ac:cxnSpMk id="75" creationId="{C6BA1B6E-129C-4370-80F9-3BCEDB251A1B}"/>
          </ac:cxnSpMkLst>
        </pc:cxnChg>
        <pc:cxnChg chg="mod">
          <ac:chgData name="Gellenoncourt, Kevin" userId="83ce2c6d-0bd4-4cd9-955e-dd3efc6a7d5a" providerId="ADAL" clId="{C9839D59-2972-4323-A767-4B90EFEABC06}" dt="2022-11-28T16:13:33.409" v="4594" actId="14100"/>
          <ac:cxnSpMkLst>
            <pc:docMk/>
            <pc:sldMk cId="2214954604" sldId="1785"/>
            <ac:cxnSpMk id="81" creationId="{3A8D3FB3-6C16-4E0B-A53C-FE9BD3053BEF}"/>
          </ac:cxnSpMkLst>
        </pc:cxnChg>
        <pc:cxnChg chg="del mod">
          <ac:chgData name="Gellenoncourt, Kevin" userId="83ce2c6d-0bd4-4cd9-955e-dd3efc6a7d5a" providerId="ADAL" clId="{C9839D59-2972-4323-A767-4B90EFEABC06}" dt="2022-11-28T15:25:51.687" v="3908" actId="478"/>
          <ac:cxnSpMkLst>
            <pc:docMk/>
            <pc:sldMk cId="2214954604" sldId="1785"/>
            <ac:cxnSpMk id="96" creationId="{2EC4654F-EB4E-4755-8D65-EB508B0D0BE9}"/>
          </ac:cxnSpMkLst>
        </pc:cxnChg>
        <pc:cxnChg chg="del mod">
          <ac:chgData name="Gellenoncourt, Kevin" userId="83ce2c6d-0bd4-4cd9-955e-dd3efc6a7d5a" providerId="ADAL" clId="{C9839D59-2972-4323-A767-4B90EFEABC06}" dt="2022-11-28T15:25:46.951" v="3907" actId="47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del">
        <pc:chgData name="Gellenoncourt, Kevin" userId="83ce2c6d-0bd4-4cd9-955e-dd3efc6a7d5a" providerId="ADAL" clId="{C9839D59-2972-4323-A767-4B90EFEABC06}" dt="2022-11-25T11:09:18.176" v="534" actId="47"/>
        <pc:sldMkLst>
          <pc:docMk/>
          <pc:sldMk cId="4165378332" sldId="1786"/>
        </pc:sldMkLst>
      </pc:sldChg>
      <pc:sldChg chg="modSp del mod">
        <pc:chgData name="Gellenoncourt, Kevin" userId="83ce2c6d-0bd4-4cd9-955e-dd3efc6a7d5a" providerId="ADAL" clId="{C9839D59-2972-4323-A767-4B90EFEABC06}" dt="2022-11-28T10:21:53.014" v="2071" actId="2696"/>
        <pc:sldMkLst>
          <pc:docMk/>
          <pc:sldMk cId="2213408317" sldId="1787"/>
        </pc:sldMkLst>
        <pc:spChg chg="mod">
          <ac:chgData name="Gellenoncourt, Kevin" userId="83ce2c6d-0bd4-4cd9-955e-dd3efc6a7d5a" providerId="ADAL" clId="{C9839D59-2972-4323-A767-4B90EFEABC06}" dt="2022-11-25T11:08:52.093" v="532" actId="20577"/>
          <ac:spMkLst>
            <pc:docMk/>
            <pc:sldMk cId="2213408317" sldId="1787"/>
            <ac:spMk id="7" creationId="{6965AD01-1930-4FD8-A319-92D62E7DEF34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01T11:28:05.468" v="53100"/>
        <pc:sldMkLst>
          <pc:docMk/>
          <pc:sldMk cId="4070581333" sldId="1788"/>
        </pc:sldMkLst>
        <pc:spChg chg="mod">
          <ac:chgData name="Gellenoncourt, Kevin" userId="83ce2c6d-0bd4-4cd9-955e-dd3efc6a7d5a" providerId="ADAL" clId="{C9839D59-2972-4323-A767-4B90EFEABC06}" dt="2022-11-25T10:45:53.997" v="80" actId="20577"/>
          <ac:spMkLst>
            <pc:docMk/>
            <pc:sldMk cId="4070581333" sldId="1788"/>
            <ac:spMk id="2" creationId="{D580E4BD-056B-45AD-BA88-16B8BC982371}"/>
          </ac:spMkLst>
        </pc:spChg>
        <pc:spChg chg="add del mod">
          <ac:chgData name="Gellenoncourt, Kevin" userId="83ce2c6d-0bd4-4cd9-955e-dd3efc6a7d5a" providerId="ADAL" clId="{C9839D59-2972-4323-A767-4B90EFEABC06}" dt="2023-01-23T15:28:31.100" v="48449" actId="478"/>
          <ac:spMkLst>
            <pc:docMk/>
            <pc:sldMk cId="4070581333" sldId="1788"/>
            <ac:spMk id="4" creationId="{1A785984-5B20-4D56-8EEB-D45F66DEC151}"/>
          </ac:spMkLst>
        </pc:spChg>
        <pc:spChg chg="add del mod">
          <ac:chgData name="Gellenoncourt, Kevin" userId="83ce2c6d-0bd4-4cd9-955e-dd3efc6a7d5a" providerId="ADAL" clId="{C9839D59-2972-4323-A767-4B90EFEABC06}" dt="2022-11-28T13:54:04.630" v="2696" actId="478"/>
          <ac:spMkLst>
            <pc:docMk/>
            <pc:sldMk cId="4070581333" sldId="1788"/>
            <ac:spMk id="4" creationId="{3271B281-B808-4856-9E6B-6976C309206B}"/>
          </ac:spMkLst>
        </pc:spChg>
        <pc:spChg chg="mod">
          <ac:chgData name="Gellenoncourt, Kevin" userId="83ce2c6d-0bd4-4cd9-955e-dd3efc6a7d5a" providerId="ADAL" clId="{C9839D59-2972-4323-A767-4B90EFEABC06}" dt="2022-11-28T14:15:24.680" v="3218"/>
          <ac:spMkLst>
            <pc:docMk/>
            <pc:sldMk cId="4070581333" sldId="1788"/>
            <ac:spMk id="7" creationId="{7B3EAB02-0676-4837-99AC-5B7D294E8E7E}"/>
          </ac:spMkLst>
        </pc:spChg>
        <pc:spChg chg="add del mod">
          <ac:chgData name="Gellenoncourt, Kevin" userId="83ce2c6d-0bd4-4cd9-955e-dd3efc6a7d5a" providerId="ADAL" clId="{C9839D59-2972-4323-A767-4B90EFEABC06}" dt="2022-11-28T14:15:06.261" v="3205" actId="478"/>
          <ac:spMkLst>
            <pc:docMk/>
            <pc:sldMk cId="4070581333" sldId="1788"/>
            <ac:spMk id="8" creationId="{BC347054-2998-4DC5-97D2-8631D3F7D05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4070581333" sldId="1788"/>
            <ac:spMk id="10" creationId="{1A6ED77C-72CB-49C4-B66D-C195DE8FB5DF}"/>
          </ac:spMkLst>
        </pc:spChg>
        <pc:spChg chg="del mod">
          <ac:chgData name="Gellenoncourt, Kevin" userId="83ce2c6d-0bd4-4cd9-955e-dd3efc6a7d5a" providerId="ADAL" clId="{C9839D59-2972-4323-A767-4B90EFEABC06}" dt="2023-01-23T15:34:28.195" v="48603" actId="21"/>
          <ac:spMkLst>
            <pc:docMk/>
            <pc:sldMk cId="4070581333" sldId="1788"/>
            <ac:spMk id="11" creationId="{E8B9B1ED-D66A-45B8-A86A-E82DE4F9F7EB}"/>
          </ac:spMkLst>
        </pc:spChg>
        <pc:spChg chg="add mod">
          <ac:chgData name="Gellenoncourt, Kevin" userId="83ce2c6d-0bd4-4cd9-955e-dd3efc6a7d5a" providerId="ADAL" clId="{C9839D59-2972-4323-A767-4B90EFEABC06}" dt="2023-01-23T16:14:11.861" v="48741" actId="14100"/>
          <ac:spMkLst>
            <pc:docMk/>
            <pc:sldMk cId="4070581333" sldId="1788"/>
            <ac:spMk id="11" creationId="{F54E4B68-2E07-429D-822A-FFE1F7E4AC92}"/>
          </ac:spMkLst>
        </pc:spChg>
        <pc:spChg chg="add del mod">
          <ac:chgData name="Gellenoncourt, Kevin" userId="83ce2c6d-0bd4-4cd9-955e-dd3efc6a7d5a" providerId="ADAL" clId="{C9839D59-2972-4323-A767-4B90EFEABC06}" dt="2022-11-28T13:37:38.634" v="2510" actId="21"/>
          <ac:spMkLst>
            <pc:docMk/>
            <pc:sldMk cId="4070581333" sldId="1788"/>
            <ac:spMk id="12" creationId="{BCEA06F4-3BD0-441B-88BE-4EBDF6F2F00A}"/>
          </ac:spMkLst>
        </pc:spChg>
        <pc:spChg chg="add del mod">
          <ac:chgData name="Gellenoncourt, Kevin" userId="83ce2c6d-0bd4-4cd9-955e-dd3efc6a7d5a" providerId="ADAL" clId="{C9839D59-2972-4323-A767-4B90EFEABC06}" dt="2023-01-23T15:29:46.134" v="48456" actId="21"/>
          <ac:spMkLst>
            <pc:docMk/>
            <pc:sldMk cId="4070581333" sldId="1788"/>
            <ac:spMk id="12" creationId="{FE6CBBCC-054F-475A-B2E3-D2597891FAFE}"/>
          </ac:spMkLst>
        </pc:spChg>
        <pc:spChg chg="add del mod">
          <ac:chgData name="Gellenoncourt, Kevin" userId="83ce2c6d-0bd4-4cd9-955e-dd3efc6a7d5a" providerId="ADAL" clId="{C9839D59-2972-4323-A767-4B90EFEABC06}" dt="2022-11-28T13:52:13.435" v="2650" actId="478"/>
          <ac:spMkLst>
            <pc:docMk/>
            <pc:sldMk cId="4070581333" sldId="1788"/>
            <ac:spMk id="13" creationId="{5D5B84F8-81A4-4F4E-BFBF-B10522C24E2F}"/>
          </ac:spMkLst>
        </pc:spChg>
        <pc:spChg chg="add del mod">
          <ac:chgData name="Gellenoncourt, Kevin" userId="83ce2c6d-0bd4-4cd9-955e-dd3efc6a7d5a" providerId="ADAL" clId="{C9839D59-2972-4323-A767-4B90EFEABC06}" dt="2023-01-23T15:32:10.852" v="48555" actId="478"/>
          <ac:spMkLst>
            <pc:docMk/>
            <pc:sldMk cId="4070581333" sldId="1788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2-11-28T13:57:17.343" v="2793" actId="21"/>
          <ac:spMkLst>
            <pc:docMk/>
            <pc:sldMk cId="4070581333" sldId="1788"/>
            <ac:spMk id="14" creationId="{194437A1-98B8-48A1-804E-CCA40DAC0229}"/>
          </ac:spMkLst>
        </pc:spChg>
        <pc:spChg chg="add mod">
          <ac:chgData name="Gellenoncourt, Kevin" userId="83ce2c6d-0bd4-4cd9-955e-dd3efc6a7d5a" providerId="ADAL" clId="{C9839D59-2972-4323-A767-4B90EFEABC06}" dt="2023-01-23T16:12:53.532" v="48724" actId="14100"/>
          <ac:spMkLst>
            <pc:docMk/>
            <pc:sldMk cId="4070581333" sldId="1788"/>
            <ac:spMk id="14" creationId="{72AEC391-4BC2-499D-9A35-A3D912AC5383}"/>
          </ac:spMkLst>
        </pc:spChg>
        <pc:spChg chg="add del mod">
          <ac:chgData name="Gellenoncourt, Kevin" userId="83ce2c6d-0bd4-4cd9-955e-dd3efc6a7d5a" providerId="ADAL" clId="{C9839D59-2972-4323-A767-4B90EFEABC06}" dt="2023-01-23T15:28:19.559" v="48447" actId="478"/>
          <ac:spMkLst>
            <pc:docMk/>
            <pc:sldMk cId="4070581333" sldId="1788"/>
            <ac:spMk id="15" creationId="{E68F3B3D-27AC-4585-8550-95DF875CDF40}"/>
          </ac:spMkLst>
        </pc:spChg>
        <pc:spChg chg="add del mod">
          <ac:chgData name="Gellenoncourt, Kevin" userId="83ce2c6d-0bd4-4cd9-955e-dd3efc6a7d5a" providerId="ADAL" clId="{C9839D59-2972-4323-A767-4B90EFEABC06}" dt="2023-01-23T15:29:53.739" v="48458" actId="21"/>
          <ac:spMkLst>
            <pc:docMk/>
            <pc:sldMk cId="4070581333" sldId="1788"/>
            <ac:spMk id="16" creationId="{C484F097-0CD5-49B6-847E-EDC3054B2A68}"/>
          </ac:spMkLst>
        </pc:spChg>
        <pc:spChg chg="add mod">
          <ac:chgData name="Gellenoncourt, Kevin" userId="83ce2c6d-0bd4-4cd9-955e-dd3efc6a7d5a" providerId="ADAL" clId="{C9839D59-2972-4323-A767-4B90EFEABC06}" dt="2023-01-23T16:14:17.276" v="48742" actId="14100"/>
          <ac:spMkLst>
            <pc:docMk/>
            <pc:sldMk cId="4070581333" sldId="1788"/>
            <ac:spMk id="17" creationId="{5CAB74ED-604B-4EDB-805E-65ABC11F0B4D}"/>
          </ac:spMkLst>
        </pc:spChg>
        <pc:spChg chg="add del mod">
          <ac:chgData name="Gellenoncourt, Kevin" userId="83ce2c6d-0bd4-4cd9-955e-dd3efc6a7d5a" providerId="ADAL" clId="{C9839D59-2972-4323-A767-4B90EFEABC06}" dt="2022-11-29T15:32:28.970" v="6068" actId="21"/>
          <ac:spMkLst>
            <pc:docMk/>
            <pc:sldMk cId="4070581333" sldId="1788"/>
            <ac:spMk id="17" creationId="{DB1747D4-240C-455F-BAAC-D17DDC0B4A8C}"/>
          </ac:spMkLst>
        </pc:spChg>
        <pc:spChg chg="add mod">
          <ac:chgData name="Gellenoncourt, Kevin" userId="83ce2c6d-0bd4-4cd9-955e-dd3efc6a7d5a" providerId="ADAL" clId="{C9839D59-2972-4323-A767-4B90EFEABC06}" dt="2023-01-23T16:14:19.500" v="48743" actId="14100"/>
          <ac:spMkLst>
            <pc:docMk/>
            <pc:sldMk cId="4070581333" sldId="1788"/>
            <ac:spMk id="18" creationId="{EED1D12D-F487-4A7E-AC3D-77E596027680}"/>
          </ac:spMkLst>
        </pc:spChg>
        <pc:spChg chg="add mod">
          <ac:chgData name="Gellenoncourt, Kevin" userId="83ce2c6d-0bd4-4cd9-955e-dd3efc6a7d5a" providerId="ADAL" clId="{C9839D59-2972-4323-A767-4B90EFEABC06}" dt="2023-01-23T16:12:30.655" v="48717" actId="14100"/>
          <ac:spMkLst>
            <pc:docMk/>
            <pc:sldMk cId="4070581333" sldId="1788"/>
            <ac:spMk id="19" creationId="{B3E24D58-8FE9-49B8-A7B8-8BBF39F9F7F2}"/>
          </ac:spMkLst>
        </pc:spChg>
        <pc:spChg chg="del mod">
          <ac:chgData name="Gellenoncourt, Kevin" userId="83ce2c6d-0bd4-4cd9-955e-dd3efc6a7d5a" providerId="ADAL" clId="{C9839D59-2972-4323-A767-4B90EFEABC06}" dt="2022-11-28T13:54:02.376" v="2695" actId="21"/>
          <ac:spMkLst>
            <pc:docMk/>
            <pc:sldMk cId="4070581333" sldId="1788"/>
            <ac:spMk id="21" creationId="{8C04C22E-3046-405B-9139-AB70D61E5679}"/>
          </ac:spMkLst>
        </pc:spChg>
        <pc:spChg chg="del mod">
          <ac:chgData name="Gellenoncourt, Kevin" userId="83ce2c6d-0bd4-4cd9-955e-dd3efc6a7d5a" providerId="ADAL" clId="{C9839D59-2972-4323-A767-4B90EFEABC06}" dt="2022-11-28T14:14:46.355" v="3198" actId="21"/>
          <ac:spMkLst>
            <pc:docMk/>
            <pc:sldMk cId="4070581333" sldId="1788"/>
            <ac:spMk id="29" creationId="{0F098DF2-C167-4A19-94A4-7F8BCB64105C}"/>
          </ac:spMkLst>
        </pc:spChg>
        <pc:spChg chg="del mod">
          <ac:chgData name="Gellenoncourt, Kevin" userId="83ce2c6d-0bd4-4cd9-955e-dd3efc6a7d5a" providerId="ADAL" clId="{C9839D59-2972-4323-A767-4B90EFEABC06}" dt="2022-11-28T14:07:22.510" v="3073" actId="478"/>
          <ac:spMkLst>
            <pc:docMk/>
            <pc:sldMk cId="4070581333" sldId="1788"/>
            <ac:spMk id="30" creationId="{C879E068-57CB-4DB1-8815-22D6F9B14D11}"/>
          </ac:spMkLst>
        </pc:spChg>
      </pc:sldChg>
      <pc:sldChg chg="add ord">
        <pc:chgData name="Gellenoncourt, Kevin" userId="83ce2c6d-0bd4-4cd9-955e-dd3efc6a7d5a" providerId="ADAL" clId="{C9839D59-2972-4323-A767-4B90EFEABC06}" dt="2022-12-05T17:07:06.753" v="14635"/>
        <pc:sldMkLst>
          <pc:docMk/>
          <pc:sldMk cId="2833669000" sldId="1789"/>
        </pc:sldMkLst>
      </pc:sldChg>
      <pc:sldChg chg="addSp delSp modSp new del mod addCm delCm modCm">
        <pc:chgData name="Gellenoncourt, Kevin" userId="83ce2c6d-0bd4-4cd9-955e-dd3efc6a7d5a" providerId="ADAL" clId="{C9839D59-2972-4323-A767-4B90EFEABC06}" dt="2022-12-22T15:16:02.720" v="39897" actId="47"/>
        <pc:sldMkLst>
          <pc:docMk/>
          <pc:sldMk cId="3559434001" sldId="1790"/>
        </pc:sldMkLst>
        <pc:spChg chg="add del mod">
          <ac:chgData name="Gellenoncourt, Kevin" userId="83ce2c6d-0bd4-4cd9-955e-dd3efc6a7d5a" providerId="ADAL" clId="{C9839D59-2972-4323-A767-4B90EFEABC06}" dt="2022-11-28T16:38:10.915" v="4621" actId="21"/>
          <ac:spMkLst>
            <pc:docMk/>
            <pc:sldMk cId="3559434001" sldId="1790"/>
            <ac:spMk id="3" creationId="{29B1BCB5-2F1C-41FF-920D-89D74B1C4F74}"/>
          </ac:spMkLst>
        </pc:spChg>
        <pc:spChg chg="mod">
          <ac:chgData name="Gellenoncourt, Kevin" userId="83ce2c6d-0bd4-4cd9-955e-dd3efc6a7d5a" providerId="ADAL" clId="{C9839D59-2972-4323-A767-4B90EFEABC06}" dt="2022-12-05T17:13:38.290" v="14795" actId="20577"/>
          <ac:spMkLst>
            <pc:docMk/>
            <pc:sldMk cId="3559434001" sldId="1790"/>
            <ac:spMk id="4" creationId="{788C10F9-9657-4893-A226-57D7E22F102D}"/>
          </ac:spMkLst>
        </pc:spChg>
        <pc:spChg chg="mod">
          <ac:chgData name="Gellenoncourt, Kevin" userId="83ce2c6d-0bd4-4cd9-955e-dd3efc6a7d5a" providerId="ADAL" clId="{C9839D59-2972-4323-A767-4B90EFEABC06}" dt="2022-12-22T14:05:07.403" v="39742" actId="242"/>
          <ac:spMkLst>
            <pc:docMk/>
            <pc:sldMk cId="3559434001" sldId="1790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0:59.384" v="19049" actId="20577"/>
          <ac:spMkLst>
            <pc:docMk/>
            <pc:sldMk cId="3559434001" sldId="1790"/>
            <ac:spMk id="6" creationId="{20A4A119-D40C-40B2-B276-9D6CFC6EC5F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59434001" sldId="1790"/>
            <ac:spMk id="7" creationId="{1FA95A47-B172-42B0-98AF-1DC6864D1F74}"/>
          </ac:spMkLst>
        </pc:spChg>
        <pc:spChg chg="add del mod">
          <ac:chgData name="Gellenoncourt, Kevin" userId="83ce2c6d-0bd4-4cd9-955e-dd3efc6a7d5a" providerId="ADAL" clId="{C9839D59-2972-4323-A767-4B90EFEABC06}" dt="2022-11-28T16:40:40.585" v="4663" actId="21"/>
          <ac:spMkLst>
            <pc:docMk/>
            <pc:sldMk cId="3559434001" sldId="1790"/>
            <ac:spMk id="8" creationId="{C4642ABF-F2B1-4BA6-B83D-5C427E707C26}"/>
          </ac:spMkLst>
        </pc:spChg>
        <pc:spChg chg="add del mod">
          <ac:chgData name="Gellenoncourt, Kevin" userId="83ce2c6d-0bd4-4cd9-955e-dd3efc6a7d5a" providerId="ADAL" clId="{C9839D59-2972-4323-A767-4B90EFEABC06}" dt="2022-11-25T17:12:19.961" v="1369"/>
          <ac:spMkLst>
            <pc:docMk/>
            <pc:sldMk cId="3559434001" sldId="1790"/>
            <ac:spMk id="9" creationId="{2C52714F-EED5-47EF-A494-39FC921F63C1}"/>
          </ac:spMkLst>
        </pc:spChg>
        <pc:spChg chg="add mod">
          <ac:chgData name="Gellenoncourt, Kevin" userId="83ce2c6d-0bd4-4cd9-955e-dd3efc6a7d5a" providerId="ADAL" clId="{C9839D59-2972-4323-A767-4B90EFEABC06}" dt="2022-12-22T14:05:00.529" v="39740" actId="108"/>
          <ac:spMkLst>
            <pc:docMk/>
            <pc:sldMk cId="3559434001" sldId="1790"/>
            <ac:spMk id="9" creationId="{BA99E3C9-6E33-4FBA-BAE9-F51FC428304A}"/>
          </ac:spMkLst>
        </pc:spChg>
        <pc:spChg chg="add del mod">
          <ac:chgData name="Gellenoncourt, Kevin" userId="83ce2c6d-0bd4-4cd9-955e-dd3efc6a7d5a" providerId="ADAL" clId="{C9839D59-2972-4323-A767-4B90EFEABC06}" dt="2022-11-25T17:12:24.413" v="1371"/>
          <ac:spMkLst>
            <pc:docMk/>
            <pc:sldMk cId="3559434001" sldId="1790"/>
            <ac:spMk id="10" creationId="{E34B7A0A-B94A-4FDB-A4A3-BE1BF24D4D58}"/>
          </ac:spMkLst>
        </pc:spChg>
        <pc:spChg chg="add del mod">
          <ac:chgData name="Gellenoncourt, Kevin" userId="83ce2c6d-0bd4-4cd9-955e-dd3efc6a7d5a" providerId="ADAL" clId="{C9839D59-2972-4323-A767-4B90EFEABC06}" dt="2022-12-01T17:00:48.788" v="8050" actId="478"/>
          <ac:spMkLst>
            <pc:docMk/>
            <pc:sldMk cId="3559434001" sldId="1790"/>
            <ac:spMk id="10" creationId="{E72B28E4-8A4A-46B5-9A3D-BFA71B94A3B6}"/>
          </ac:spMkLst>
        </pc:spChg>
        <pc:spChg chg="add del mod">
          <ac:chgData name="Gellenoncourt, Kevin" userId="83ce2c6d-0bd4-4cd9-955e-dd3efc6a7d5a" providerId="ADAL" clId="{C9839D59-2972-4323-A767-4B90EFEABC06}" dt="2022-12-22T14:04:39.746" v="39733" actId="404"/>
          <ac:spMkLst>
            <pc:docMk/>
            <pc:sldMk cId="3559434001" sldId="1790"/>
            <ac:spMk id="11" creationId="{5337E2BB-6C13-45D2-8966-C9AB9225F9E3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2" creationId="{34C851CD-F2B0-459A-A235-B87C9858C9F2}"/>
          </ac:spMkLst>
        </pc:spChg>
        <pc:spChg chg="add mod">
          <ac:chgData name="Gellenoncourt, Kevin" userId="83ce2c6d-0bd4-4cd9-955e-dd3efc6a7d5a" providerId="ADAL" clId="{C9839D59-2972-4323-A767-4B90EFEABC06}" dt="2022-12-22T14:04:57.471" v="39739" actId="108"/>
          <ac:spMkLst>
            <pc:docMk/>
            <pc:sldMk cId="3559434001" sldId="1790"/>
            <ac:spMk id="12" creationId="{E111296B-4CF0-4382-AA2F-07B64D9384A6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3" creationId="{2AC7A864-3BF1-42C7-B401-2C75D2EB8399}"/>
          </ac:spMkLst>
        </pc:spChg>
        <pc:spChg chg="add del mod">
          <ac:chgData name="Gellenoncourt, Kevin" userId="83ce2c6d-0bd4-4cd9-955e-dd3efc6a7d5a" providerId="ADAL" clId="{C9839D59-2972-4323-A767-4B90EFEABC06}" dt="2022-12-05T08:45:42.475" v="9164" actId="21"/>
          <ac:spMkLst>
            <pc:docMk/>
            <pc:sldMk cId="3559434001" sldId="1790"/>
            <ac:spMk id="13" creationId="{7BD85584-461A-4E4C-9D88-CB11F8A33EC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3" creationId="{8617772D-5648-430E-9C0D-D0A32B35064D}"/>
          </ac:spMkLst>
        </pc:spChg>
        <pc:spChg chg="add del mod">
          <ac:chgData name="Gellenoncourt, Kevin" userId="83ce2c6d-0bd4-4cd9-955e-dd3efc6a7d5a" providerId="ADAL" clId="{C9839D59-2972-4323-A767-4B90EFEABC06}" dt="2022-11-28T16:38:13.279" v="4622" actId="478"/>
          <ac:spMkLst>
            <pc:docMk/>
            <pc:sldMk cId="3559434001" sldId="1790"/>
            <ac:spMk id="13" creationId="{AE157011-09F8-46B8-83B1-748A42BAE563}"/>
          </ac:spMkLst>
        </pc:spChg>
        <pc:spChg chg="add mod">
          <ac:chgData name="Gellenoncourt, Kevin" userId="83ce2c6d-0bd4-4cd9-955e-dd3efc6a7d5a" providerId="ADAL" clId="{C9839D59-2972-4323-A767-4B90EFEABC06}" dt="2022-12-22T14:04:52.010" v="39737" actId="108"/>
          <ac:spMkLst>
            <pc:docMk/>
            <pc:sldMk cId="3559434001" sldId="1790"/>
            <ac:spMk id="14" creationId="{CB1E06A2-D58B-4D3A-A638-082191C60F85}"/>
          </ac:spMkLst>
        </pc:spChg>
        <pc:spChg chg="add del mod">
          <ac:chgData name="Gellenoncourt, Kevin" userId="83ce2c6d-0bd4-4cd9-955e-dd3efc6a7d5a" providerId="ADAL" clId="{C9839D59-2972-4323-A767-4B90EFEABC06}" dt="2022-12-05T08:44:53.518" v="9113" actId="21"/>
          <ac:spMkLst>
            <pc:docMk/>
            <pc:sldMk cId="3559434001" sldId="1790"/>
            <ac:spMk id="15" creationId="{0578EAEE-6071-45DC-A2D3-B4481DF4D44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5" creationId="{0C8E4308-3570-43B2-8EB1-A051AEA45BE5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5" creationId="{AB18076F-B151-4201-AD16-BF23EBB2676D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6" creationId="{60A9FA3A-015B-4F7F-8882-E10BE4080746}"/>
          </ac:spMkLst>
        </pc:spChg>
        <pc:spChg chg="add del mod">
          <ac:chgData name="Gellenoncourt, Kevin" userId="83ce2c6d-0bd4-4cd9-955e-dd3efc6a7d5a" providerId="ADAL" clId="{C9839D59-2972-4323-A767-4B90EFEABC06}" dt="2022-12-06T14:07:10.050" v="16697" actId="478"/>
          <ac:spMkLst>
            <pc:docMk/>
            <pc:sldMk cId="3559434001" sldId="1790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8" creationId="{737DB7A6-2A6E-4399-81C4-24DC7569640F}"/>
          </ac:spMkLst>
        </pc:spChg>
        <pc:spChg chg="add mod">
          <ac:chgData name="Gellenoncourt, Kevin" userId="83ce2c6d-0bd4-4cd9-955e-dd3efc6a7d5a" providerId="ADAL" clId="{C9839D59-2972-4323-A767-4B90EFEABC06}" dt="2022-12-22T14:04:54.628" v="39738" actId="108"/>
          <ac:spMkLst>
            <pc:docMk/>
            <pc:sldMk cId="3559434001" sldId="1790"/>
            <ac:spMk id="19" creationId="{7190FB82-38AF-464B-A540-E8BA053265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0" creationId="{248F0F90-0FFF-4BC3-8F29-5F9E20B8876D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1" creationId="{5F857372-7FC7-4263-9A68-E9CFA49267C0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2" creationId="{E0234C59-F915-4DFB-BB62-CBDAF141ED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3" creationId="{33A2A0B8-43FC-4B75-9730-BBAA10C3AFBD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1-28T14:19:40.348" v="3320" actId="2696"/>
        <pc:sldMkLst>
          <pc:docMk/>
          <pc:sldMk cId="1712215780" sldId="1791"/>
        </pc:sldMkLst>
        <pc:spChg chg="mod">
          <ac:chgData name="Gellenoncourt, Kevin" userId="83ce2c6d-0bd4-4cd9-955e-dd3efc6a7d5a" providerId="ADAL" clId="{C9839D59-2972-4323-A767-4B90EFEABC06}" dt="2022-11-28T10:28:25.303" v="2189" actId="20577"/>
          <ac:spMkLst>
            <pc:docMk/>
            <pc:sldMk cId="1712215780" sldId="1791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4" creationId="{AE7AF101-B834-4B05-99A3-B4C8D043B6E1}"/>
          </ac:spMkLst>
        </pc:spChg>
        <pc:spChg chg="add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5" creationId="{8EF40D83-2428-457A-9BCB-E2F49CAD5B66}"/>
          </ac:spMkLst>
        </pc:spChg>
        <pc:spChg chg="mod">
          <ac:chgData name="Gellenoncourt, Kevin" userId="83ce2c6d-0bd4-4cd9-955e-dd3efc6a7d5a" providerId="ADAL" clId="{C9839D59-2972-4323-A767-4B90EFEABC06}" dt="2022-11-28T14:05:39.748" v="3035" actId="20577"/>
          <ac:spMkLst>
            <pc:docMk/>
            <pc:sldMk cId="1712215780" sldId="1791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2-11-28T10:57:00.313" v="2393" actId="14100"/>
          <ac:spMkLst>
            <pc:docMk/>
            <pc:sldMk cId="1712215780" sldId="179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1-28T10:56:49.733" v="2386" actId="14100"/>
          <ac:spMkLst>
            <pc:docMk/>
            <pc:sldMk cId="1712215780" sldId="1791"/>
            <ac:spMk id="10" creationId="{5FE8E838-5A41-47E2-A1EB-775C05268CCE}"/>
          </ac:spMkLst>
        </pc:spChg>
        <pc:spChg chg="add mod">
          <ac:chgData name="Gellenoncourt, Kevin" userId="83ce2c6d-0bd4-4cd9-955e-dd3efc6a7d5a" providerId="ADAL" clId="{C9839D59-2972-4323-A767-4B90EFEABC06}" dt="2022-11-28T10:57:02.537" v="2394" actId="1076"/>
          <ac:spMkLst>
            <pc:docMk/>
            <pc:sldMk cId="1712215780" sldId="1791"/>
            <ac:spMk id="11" creationId="{8D9ECBDB-E79A-42B5-9621-BB387734F308}"/>
          </ac:spMkLst>
        </pc:spChg>
        <pc:spChg chg="add 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12" creationId="{E7CD5317-1E0A-4E95-84D3-98CF02BBC9B7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22T15:06:22.975" v="39851" actId="47"/>
        <pc:sldMkLst>
          <pc:docMk/>
          <pc:sldMk cId="60790379" sldId="1792"/>
        </pc:sldMkLst>
        <pc:spChg chg="mod">
          <ac:chgData name="Gellenoncourt, Kevin" userId="83ce2c6d-0bd4-4cd9-955e-dd3efc6a7d5a" providerId="ADAL" clId="{C9839D59-2972-4323-A767-4B90EFEABC06}" dt="2022-11-28T11:01:54.660" v="2470" actId="20577"/>
          <ac:spMkLst>
            <pc:docMk/>
            <pc:sldMk cId="60790379" sldId="1792"/>
            <ac:spMk id="8" creationId="{EF4CE90A-C0B9-4342-BF6C-766D39B37411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05T16:02:47.262" v="13262" actId="2696"/>
        <pc:sldMkLst>
          <pc:docMk/>
          <pc:sldMk cId="1628070593" sldId="1793"/>
        </pc:sldMkLst>
        <pc:spChg chg="mod">
          <ac:chgData name="Gellenoncourt, Kevin" userId="83ce2c6d-0bd4-4cd9-955e-dd3efc6a7d5a" providerId="ADAL" clId="{C9839D59-2972-4323-A767-4B90EFEABC06}" dt="2022-12-05T15:57:23.140" v="13209" actId="20577"/>
          <ac:spMkLst>
            <pc:docMk/>
            <pc:sldMk cId="1628070593" sldId="1793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8T14:08:05.052" v="3079" actId="478"/>
          <ac:spMkLst>
            <pc:docMk/>
            <pc:sldMk cId="1628070593" sldId="1793"/>
            <ac:spMk id="5" creationId="{32F618E6-A9CA-4E57-838D-4D15B183C347}"/>
          </ac:spMkLst>
        </pc:spChg>
        <pc:spChg chg="mod">
          <ac:chgData name="Gellenoncourt, Kevin" userId="83ce2c6d-0bd4-4cd9-955e-dd3efc6a7d5a" providerId="ADAL" clId="{C9839D59-2972-4323-A767-4B90EFEABC06}" dt="2022-11-28T14:19:45.927" v="3327" actId="20577"/>
          <ac:spMkLst>
            <pc:docMk/>
            <pc:sldMk cId="1628070593" sldId="1793"/>
            <ac:spMk id="7" creationId="{7B3EAB02-0676-4837-99AC-5B7D294E8E7E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8" creationId="{D3DAAA7F-2605-45D1-9A44-8EECEAC0BA8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628070593" sldId="1793"/>
            <ac:spMk id="10" creationId="{93BD9E5C-4F27-4850-8F84-3F37E9452F82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1" creationId="{DED9EB65-79D2-48F6-86A7-435BEF6AED9C}"/>
          </ac:spMkLst>
        </pc:spChg>
        <pc:spChg chg="add mod">
          <ac:chgData name="Gellenoncourt, Kevin" userId="83ce2c6d-0bd4-4cd9-955e-dd3efc6a7d5a" providerId="ADAL" clId="{C9839D59-2972-4323-A767-4B90EFEABC06}" dt="2022-12-05T13:34:42.674" v="11563" actId="20577"/>
          <ac:spMkLst>
            <pc:docMk/>
            <pc:sldMk cId="1628070593" sldId="1793"/>
            <ac:spMk id="12" creationId="{AFA9A918-BF45-4932-9D5E-346F2C555E10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3" creationId="{7385E2A2-4031-4E42-A917-02EF61DA7F1A}"/>
          </ac:spMkLst>
        </pc:spChg>
        <pc:spChg chg="add mod">
          <ac:chgData name="Gellenoncourt, Kevin" userId="83ce2c6d-0bd4-4cd9-955e-dd3efc6a7d5a" providerId="ADAL" clId="{C9839D59-2972-4323-A767-4B90EFEABC06}" dt="2022-11-29T10:17:08.441" v="5124" actId="108"/>
          <ac:spMkLst>
            <pc:docMk/>
            <pc:sldMk cId="1628070593" sldId="1793"/>
            <ac:spMk id="14" creationId="{72E26B19-0DC0-4E97-9CD9-0558DAEDD46F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05T11:27:29.279" v="10258" actId="47"/>
        <pc:sldMkLst>
          <pc:docMk/>
          <pc:sldMk cId="1545219864" sldId="1794"/>
        </pc:sldMkLst>
        <pc:spChg chg="mod">
          <ac:chgData name="Gellenoncourt, Kevin" userId="83ce2c6d-0bd4-4cd9-955e-dd3efc6a7d5a" providerId="ADAL" clId="{C9839D59-2972-4323-A767-4B90EFEABC06}" dt="2022-11-28T14:12:11.977" v="3120" actId="20577"/>
          <ac:spMkLst>
            <pc:docMk/>
            <pc:sldMk cId="1545219864" sldId="179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1-28T14:12:03.995" v="3110" actId="20577"/>
          <ac:spMkLst>
            <pc:docMk/>
            <pc:sldMk cId="1545219864" sldId="1794"/>
            <ac:spMk id="8" creationId="{EF4CE90A-C0B9-4342-BF6C-766D39B37411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4:08.974" v="54662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C9839D59-2972-4323-A767-4B90EFEABC06}" dt="2023-02-01T11:18:18.304" v="53031" actId="20577"/>
          <ac:spMkLst>
            <pc:docMk/>
            <pc:sldMk cId="810205662" sldId="1795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4" creationId="{1FEEBCB0-6FA4-ADDE-D8FD-075895E1D530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3:49.250" v="3490" actId="478"/>
          <ac:spMkLst>
            <pc:docMk/>
            <pc:sldMk cId="810205662" sldId="1795"/>
            <ac:spMk id="5" creationId="{03144126-1964-44BD-8D27-255C3872B0F9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5" creationId="{33287E6E-7470-F987-6E39-62CE6EADE5FA}"/>
          </ac:spMkLst>
        </pc:spChg>
        <pc:spChg chg="mod">
          <ac:chgData name="Gellenoncourt, Kevin" userId="83ce2c6d-0bd4-4cd9-955e-dd3efc6a7d5a" providerId="ADAL" clId="{C9839D59-2972-4323-A767-4B90EFEABC06}" dt="2023-02-01T10:47:31.584" v="52601" actId="20577"/>
          <ac:spMkLst>
            <pc:docMk/>
            <pc:sldMk cId="810205662" sldId="1795"/>
            <ac:spMk id="7" creationId="{BC9C685F-33E7-44F5-9E08-33C92172C97D}"/>
          </ac:spMkLst>
        </pc:spChg>
        <pc:spChg chg="add del mod">
          <ac:chgData name="Gellenoncourt, Kevin" userId="83ce2c6d-0bd4-4cd9-955e-dd3efc6a7d5a" providerId="ADAL" clId="{C9839D59-2972-4323-A767-4B90EFEABC06}" dt="2022-11-28T15:05:49.596" v="3548" actId="478"/>
          <ac:spMkLst>
            <pc:docMk/>
            <pc:sldMk cId="810205662" sldId="1795"/>
            <ac:spMk id="9" creationId="{9654B3A7-0D46-4BFC-90BB-4E07DBA1FD29}"/>
          </ac:spMkLst>
        </pc:spChg>
        <pc:spChg chg="add mod">
          <ac:chgData name="Gellenoncourt, Kevin" userId="83ce2c6d-0bd4-4cd9-955e-dd3efc6a7d5a" providerId="ADAL" clId="{C9839D59-2972-4323-A767-4B90EFEABC06}" dt="2023-02-01T11:11:12.176" v="52916" actId="14100"/>
          <ac:spMkLst>
            <pc:docMk/>
            <pc:sldMk cId="810205662" sldId="1795"/>
            <ac:spMk id="10" creationId="{0AA9753C-898E-43C6-9CF3-0B013FBEF7A9}"/>
          </ac:spMkLst>
        </pc:spChg>
        <pc:spChg chg="add mod">
          <ac:chgData name="Gellenoncourt, Kevin" userId="83ce2c6d-0bd4-4cd9-955e-dd3efc6a7d5a" providerId="ADAL" clId="{C9839D59-2972-4323-A767-4B90EFEABC06}" dt="2023-02-13T08:14:08.974" v="54662" actId="20577"/>
          <ac:spMkLst>
            <pc:docMk/>
            <pc:sldMk cId="810205662" sldId="1795"/>
            <ac:spMk id="11" creationId="{2465017E-9027-48E7-8371-14CBF17D2DC0}"/>
          </ac:spMkLst>
        </pc:spChg>
        <pc:spChg chg="add mod">
          <ac:chgData name="Gellenoncourt, Kevin" userId="83ce2c6d-0bd4-4cd9-955e-dd3efc6a7d5a" providerId="ADAL" clId="{C9839D59-2972-4323-A767-4B90EFEABC06}" dt="2023-02-01T11:11:38.318" v="52918" actId="1076"/>
          <ac:spMkLst>
            <pc:docMk/>
            <pc:sldMk cId="810205662" sldId="1795"/>
            <ac:spMk id="12" creationId="{A5BCD49F-A75B-4CE7-B94F-D28E5C93C2B9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810205662" sldId="1795"/>
            <ac:spMk id="14" creationId="{70578D5F-6465-4780-BC67-4A5616A81F4F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5" creationId="{DACBC955-C6EE-4496-BA52-8FB4850ED121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6" creationId="{54A54C3C-9E27-4F96-B428-1F95DDF3502B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7" creationId="{7F429B04-48ED-4B8D-9BD3-C2F57738F1B9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8" creationId="{5055ACDB-2712-4990-9959-2EF2AC708E63}"/>
          </ac:spMkLst>
        </pc:spChg>
        <pc:spChg chg="mod">
          <ac:chgData name="Gellenoncourt, Kevin" userId="83ce2c6d-0bd4-4cd9-955e-dd3efc6a7d5a" providerId="ADAL" clId="{C9839D59-2972-4323-A767-4B90EFEABC06}" dt="2023-02-01T11:10:55.678" v="52913" actId="20577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C9839D59-2972-4323-A767-4B90EFEABC06}" dt="2022-12-05T13:33:59.526" v="11544" actId="478"/>
          <ac:spMkLst>
            <pc:docMk/>
            <pc:sldMk cId="810205662" sldId="1795"/>
            <ac:spMk id="20" creationId="{9994C255-284F-4AD2-B398-1778F0BD53D6}"/>
          </ac:spMkLst>
        </pc:spChg>
        <pc:spChg chg="add del mod">
          <ac:chgData name="Gellenoncourt, Kevin" userId="83ce2c6d-0bd4-4cd9-955e-dd3efc6a7d5a" providerId="ADAL" clId="{C9839D59-2972-4323-A767-4B90EFEABC06}" dt="2022-11-28T15:05:47.506" v="3547" actId="21"/>
          <ac:spMkLst>
            <pc:docMk/>
            <pc:sldMk cId="810205662" sldId="1795"/>
            <ac:spMk id="21" creationId="{C85A71DC-8591-4943-864F-8EA22FF14245}"/>
          </ac:spMkLst>
        </pc:spChg>
        <pc:spChg chg="mod">
          <ac:chgData name="Gellenoncourt, Kevin" userId="83ce2c6d-0bd4-4cd9-955e-dd3efc6a7d5a" providerId="ADAL" clId="{C9839D59-2972-4323-A767-4B90EFEABC06}" dt="2023-02-01T11:11:41.775" v="52919" actId="1076"/>
          <ac:spMkLst>
            <pc:docMk/>
            <pc:sldMk cId="810205662" sldId="1795"/>
            <ac:spMk id="22" creationId="{F0187733-D6F5-41A3-B75B-DB5DD17DDA2D}"/>
          </ac:spMkLst>
        </pc:spChg>
        <pc:spChg chg="del">
          <ac:chgData name="Gellenoncourt, Kevin" userId="83ce2c6d-0bd4-4cd9-955e-dd3efc6a7d5a" providerId="ADAL" clId="{C9839D59-2972-4323-A767-4B90EFEABC06}" dt="2022-12-05T13:33:13.123" v="11501" actId="478"/>
          <ac:spMkLst>
            <pc:docMk/>
            <pc:sldMk cId="810205662" sldId="1795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17T09:05:49.741" v="47806" actId="21"/>
          <ac:spMkLst>
            <pc:docMk/>
            <pc:sldMk cId="810205662" sldId="1795"/>
            <ac:spMk id="24" creationId="{87F7A2DF-1373-483C-BF31-8D1617E191E0}"/>
          </ac:spMkLst>
        </pc:spChg>
      </pc:sldChg>
      <pc:sldChg chg="addSp delSp modSp new add del mod ord">
        <pc:chgData name="Gellenoncourt, Kevin" userId="83ce2c6d-0bd4-4cd9-955e-dd3efc6a7d5a" providerId="ADAL" clId="{C9839D59-2972-4323-A767-4B90EFEABC06}" dt="2023-01-05T15:12:07.442" v="43720" actId="2696"/>
        <pc:sldMkLst>
          <pc:docMk/>
          <pc:sldMk cId="3523531628" sldId="1796"/>
        </pc:sldMkLst>
        <pc:spChg chg="mod">
          <ac:chgData name="Gellenoncourt, Kevin" userId="83ce2c6d-0bd4-4cd9-955e-dd3efc6a7d5a" providerId="ADAL" clId="{C9839D59-2972-4323-A767-4B90EFEABC06}" dt="2022-12-16T10:08:18.445" v="36012" actId="20577"/>
          <ac:spMkLst>
            <pc:docMk/>
            <pc:sldMk cId="3523531628" sldId="1796"/>
            <ac:spMk id="2" creationId="{4242C8CD-711C-4CAB-9647-7CAFAA452DFF}"/>
          </ac:spMkLst>
        </pc:spChg>
        <pc:spChg chg="mod">
          <ac:chgData name="Gellenoncourt, Kevin" userId="83ce2c6d-0bd4-4cd9-955e-dd3efc6a7d5a" providerId="ADAL" clId="{C9839D59-2972-4323-A767-4B90EFEABC06}" dt="2022-12-16T13:55:15.429" v="36725" actId="20577"/>
          <ac:spMkLst>
            <pc:docMk/>
            <pc:sldMk cId="3523531628" sldId="1796"/>
            <ac:spMk id="3" creationId="{C12C0C3B-FFB7-4598-B767-B36F03749834}"/>
          </ac:spMkLst>
        </pc:spChg>
        <pc:spChg chg="mod">
          <ac:chgData name="Gellenoncourt, Kevin" userId="83ce2c6d-0bd4-4cd9-955e-dd3efc6a7d5a" providerId="ADAL" clId="{C9839D59-2972-4323-A767-4B90EFEABC06}" dt="2022-12-22T14:03:58.432" v="39731" actId="20577"/>
          <ac:spMkLst>
            <pc:docMk/>
            <pc:sldMk cId="3523531628" sldId="1796"/>
            <ac:spMk id="4" creationId="{43161ED7-EA65-45DF-9B18-F280DEF4276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23531628" sldId="1796"/>
            <ac:spMk id="6" creationId="{8AFD9980-498E-4933-B55A-BC0EDCAB77C3}"/>
          </ac:spMkLst>
        </pc:spChg>
        <pc:spChg chg="add mod">
          <ac:chgData name="Gellenoncourt, Kevin" userId="83ce2c6d-0bd4-4cd9-955e-dd3efc6a7d5a" providerId="ADAL" clId="{C9839D59-2972-4323-A767-4B90EFEABC06}" dt="2022-12-22T14:04:12.866" v="39732" actId="20577"/>
          <ac:spMkLst>
            <pc:docMk/>
            <pc:sldMk cId="3523531628" sldId="1796"/>
            <ac:spMk id="7" creationId="{8AE6487F-2DCE-406E-A9CB-B35D8E41CC9B}"/>
          </ac:spMkLst>
        </pc:spChg>
        <pc:spChg chg="add mod">
          <ac:chgData name="Gellenoncourt, Kevin" userId="83ce2c6d-0bd4-4cd9-955e-dd3efc6a7d5a" providerId="ADAL" clId="{C9839D59-2972-4323-A767-4B90EFEABC06}" dt="2022-12-22T13:23:34.934" v="38915" actId="14100"/>
          <ac:spMkLst>
            <pc:docMk/>
            <pc:sldMk cId="3523531628" sldId="1796"/>
            <ac:spMk id="8" creationId="{A4F32DD5-F036-4A74-A71B-23E7A72592D3}"/>
          </ac:spMkLst>
        </pc:spChg>
        <pc:spChg chg="add mod">
          <ac:chgData name="Gellenoncourt, Kevin" userId="83ce2c6d-0bd4-4cd9-955e-dd3efc6a7d5a" providerId="ADAL" clId="{C9839D59-2972-4323-A767-4B90EFEABC06}" dt="2022-12-22T13:23:43.456" v="38917" actId="108"/>
          <ac:spMkLst>
            <pc:docMk/>
            <pc:sldMk cId="3523531628" sldId="1796"/>
            <ac:spMk id="9" creationId="{2DF03223-6B01-4AC1-9A38-97F1A8F4FFD5}"/>
          </ac:spMkLst>
        </pc:spChg>
        <pc:spChg chg="add del mod">
          <ac:chgData name="Gellenoncourt, Kevin" userId="83ce2c6d-0bd4-4cd9-955e-dd3efc6a7d5a" providerId="ADAL" clId="{C9839D59-2972-4323-A767-4B90EFEABC06}" dt="2022-12-06T15:24:49.530" v="16919" actId="478"/>
          <ac:spMkLst>
            <pc:docMk/>
            <pc:sldMk cId="3523531628" sldId="1796"/>
            <ac:spMk id="9" creationId="{3E7BD724-137A-42E3-8BD3-67EA93F2A754}"/>
          </ac:spMkLst>
        </pc:spChg>
        <pc:spChg chg="add del mod">
          <ac:chgData name="Gellenoncourt, Kevin" userId="83ce2c6d-0bd4-4cd9-955e-dd3efc6a7d5a" providerId="ADAL" clId="{C9839D59-2972-4323-A767-4B90EFEABC06}" dt="2022-12-06T10:00:35.252" v="15548" actId="21"/>
          <ac:spMkLst>
            <pc:docMk/>
            <pc:sldMk cId="3523531628" sldId="1796"/>
            <ac:spMk id="10" creationId="{9C6BC1A6-AA64-4316-8795-FAB9B5A304A0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1" creationId="{398F3A69-6FA2-41F2-9E88-3A9779BE4A4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2" creationId="{FD74931A-CAD8-494A-A5DF-189A29B8AE6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3" creationId="{AF650F1A-4D8A-4B1A-949F-3E0D3A3F067A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4" creationId="{0F22C5F4-BC85-48A4-ABCD-CE9802BE11E9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22T15:06:56.731" v="39857" actId="47"/>
        <pc:sldMkLst>
          <pc:docMk/>
          <pc:sldMk cId="1323545518" sldId="1797"/>
        </pc:sldMkLst>
        <pc:spChg chg="del topLvl">
          <ac:chgData name="Gellenoncourt, Kevin" userId="83ce2c6d-0bd4-4cd9-955e-dd3efc6a7d5a" providerId="ADAL" clId="{C9839D59-2972-4323-A767-4B90EFEABC06}" dt="2022-11-30T17:35:05.431" v="7734" actId="478"/>
          <ac:spMkLst>
            <pc:docMk/>
            <pc:sldMk cId="1323545518" sldId="1797"/>
            <ac:spMk id="2" creationId="{2DE4EB5F-6745-4C7E-894D-E20DFC03DF98}"/>
          </ac:spMkLst>
        </pc:spChg>
        <pc:spChg chg="add del mod">
          <ac:chgData name="Gellenoncourt, Kevin" userId="83ce2c6d-0bd4-4cd9-955e-dd3efc6a7d5a" providerId="ADAL" clId="{C9839D59-2972-4323-A767-4B90EFEABC06}" dt="2022-12-05T13:40:53.354" v="11642" actId="21"/>
          <ac:spMkLst>
            <pc:docMk/>
            <pc:sldMk cId="1323545518" sldId="1797"/>
            <ac:spMk id="9" creationId="{30E8E8D4-BDCC-4BB5-8764-09C07D3889E5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0" creationId="{BDBA511B-14ED-4FE4-87AE-C369BD3F96F3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1" creationId="{BD34151D-B78B-468F-B7BE-E2F50A1AB505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323545518" sldId="1797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34" creationId="{74CCC9DE-5434-4D3E-9E4A-8795E36326B5}"/>
          </ac:spMkLst>
        </pc:spChg>
        <pc:spChg chg="mod">
          <ac:chgData name="Gellenoncourt, Kevin" userId="83ce2c6d-0bd4-4cd9-955e-dd3efc6a7d5a" providerId="ADAL" clId="{C9839D59-2972-4323-A767-4B90EFEABC06}" dt="2022-12-05T13:50:35.208" v="11946" actId="1076"/>
          <ac:spMkLst>
            <pc:docMk/>
            <pc:sldMk cId="1323545518" sldId="1797"/>
            <ac:spMk id="42" creationId="{85781BDB-6427-490D-98F4-4C5F28F1711B}"/>
          </ac:spMkLst>
        </pc:spChg>
        <pc:spChg chg="mod">
          <ac:chgData name="Gellenoncourt, Kevin" userId="83ce2c6d-0bd4-4cd9-955e-dd3efc6a7d5a" providerId="ADAL" clId="{C9839D59-2972-4323-A767-4B90EFEABC06}" dt="2022-12-05T13:50:34.528" v="11945" actId="1076"/>
          <ac:spMkLst>
            <pc:docMk/>
            <pc:sldMk cId="1323545518" sldId="1797"/>
            <ac:spMk id="45" creationId="{41C111F6-DEF9-4EC5-9811-58CBA98E2851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46" creationId="{C5EDD6F8-E61F-4422-8E90-93C8249CD04A}"/>
          </ac:spMkLst>
        </pc:spChg>
        <pc:spChg chg="del topLvl">
          <ac:chgData name="Gellenoncourt, Kevin" userId="83ce2c6d-0bd4-4cd9-955e-dd3efc6a7d5a" providerId="ADAL" clId="{C9839D59-2972-4323-A767-4B90EFEABC06}" dt="2022-11-30T17:35:03.475" v="7733" actId="478"/>
          <ac:spMkLst>
            <pc:docMk/>
            <pc:sldMk cId="1323545518" sldId="1797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3" creationId="{7F9C9618-1D6B-4B74-B9A5-62317972B116}"/>
          </ac:spMkLst>
        </pc:spChg>
        <pc:spChg chg="mod">
          <ac:chgData name="Gellenoncourt, Kevin" userId="83ce2c6d-0bd4-4cd9-955e-dd3efc6a7d5a" providerId="ADAL" clId="{C9839D59-2972-4323-A767-4B90EFEABC06}" dt="2022-11-30T17:35:15.672" v="7751" actId="20577"/>
          <ac:spMkLst>
            <pc:docMk/>
            <pc:sldMk cId="1323545518" sldId="1797"/>
            <ac:spMk id="83" creationId="{DBC00441-79CC-F49A-6D78-B45BBF8238FF}"/>
          </ac:spMkLst>
        </pc:spChg>
        <pc:grpChg chg="del">
          <ac:chgData name="Gellenoncourt, Kevin" userId="83ce2c6d-0bd4-4cd9-955e-dd3efc6a7d5a" providerId="ADAL" clId="{C9839D59-2972-4323-A767-4B90EFEABC06}" dt="2022-11-30T17:35:03.475" v="7733" actId="478"/>
          <ac:grpSpMkLst>
            <pc:docMk/>
            <pc:sldMk cId="1323545518" sldId="1797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2-11-30T17:35:06.161" v="7735" actId="478"/>
          <ac:cxnSpMkLst>
            <pc:docMk/>
            <pc:sldMk cId="1323545518" sldId="1797"/>
            <ac:cxnSpMk id="22" creationId="{CE68C465-81E0-4901-9B07-B06BDCDED5EC}"/>
          </ac:cxnSpMkLst>
        </pc:cxnChg>
      </pc:sldChg>
      <pc:sldChg chg="modSp new del mod ord">
        <pc:chgData name="Gellenoncourt, Kevin" userId="83ce2c6d-0bd4-4cd9-955e-dd3efc6a7d5a" providerId="ADAL" clId="{C9839D59-2972-4323-A767-4B90EFEABC06}" dt="2022-12-13T16:07:39.726" v="29227" actId="2696"/>
        <pc:sldMkLst>
          <pc:docMk/>
          <pc:sldMk cId="1472177888" sldId="1798"/>
        </pc:sldMkLst>
        <pc:spChg chg="mod">
          <ac:chgData name="Gellenoncourt, Kevin" userId="83ce2c6d-0bd4-4cd9-955e-dd3efc6a7d5a" providerId="ADAL" clId="{C9839D59-2972-4323-A767-4B90EFEABC06}" dt="2022-12-09T14:25:33.664" v="24755" actId="20577"/>
          <ac:spMkLst>
            <pc:docMk/>
            <pc:sldMk cId="1472177888" sldId="1798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6T08:15:25.320" v="14892"/>
          <ac:spMkLst>
            <pc:docMk/>
            <pc:sldMk cId="1472177888" sldId="1798"/>
            <ac:spMk id="3" creationId="{89785DC7-8AF2-45F2-AB48-0FFE7A500AC0}"/>
          </ac:spMkLst>
        </pc:spChg>
        <pc:spChg chg="mod">
          <ac:chgData name="Gellenoncourt, Kevin" userId="83ce2c6d-0bd4-4cd9-955e-dd3efc6a7d5a" providerId="ADAL" clId="{C9839D59-2972-4323-A767-4B90EFEABC06}" dt="2022-12-12T16:35:33.086" v="27598" actId="20577"/>
          <ac:spMkLst>
            <pc:docMk/>
            <pc:sldMk cId="1472177888" sldId="1798"/>
            <ac:spMk id="4" creationId="{1812B481-79D5-497B-9047-70E2D96278B1}"/>
          </ac:spMkLst>
        </pc:spChg>
      </pc:sldChg>
      <pc:sldChg chg="addSp delSp modSp new mod addCm modCm">
        <pc:chgData name="Gellenoncourt, Kevin" userId="83ce2c6d-0bd4-4cd9-955e-dd3efc6a7d5a" providerId="ADAL" clId="{C9839D59-2972-4323-A767-4B90EFEABC06}" dt="2023-01-17T16:57:32.741" v="48063" actId="20577"/>
        <pc:sldMkLst>
          <pc:docMk/>
          <pc:sldMk cId="2748519846" sldId="1799"/>
        </pc:sldMkLst>
        <pc:spChg chg="mod ord">
          <ac:chgData name="Gellenoncourt, Kevin" userId="83ce2c6d-0bd4-4cd9-955e-dd3efc6a7d5a" providerId="ADAL" clId="{C9839D59-2972-4323-A767-4B90EFEABC06}" dt="2022-12-06T10:09:19.488" v="15763" actId="108"/>
          <ac:spMkLst>
            <pc:docMk/>
            <pc:sldMk cId="2748519846" sldId="1799"/>
            <ac:spMk id="3" creationId="{A9B0F70A-B76F-4F26-BF51-EB425661233A}"/>
          </ac:spMkLst>
        </pc:spChg>
        <pc:spChg chg="mod">
          <ac:chgData name="Gellenoncourt, Kevin" userId="83ce2c6d-0bd4-4cd9-955e-dd3efc6a7d5a" providerId="ADAL" clId="{C9839D59-2972-4323-A767-4B90EFEABC06}" dt="2022-12-05T17:07:56.102" v="14660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C9839D59-2972-4323-A767-4B90EFEABC06}" dt="2023-01-17T16:57:32.741" v="48063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15.233" v="15181" actId="20577"/>
          <ac:spMkLst>
            <pc:docMk/>
            <pc:sldMk cId="2748519846" sldId="1799"/>
            <ac:spMk id="6" creationId="{545CD746-F16C-481B-A728-84E859CAA7A3}"/>
          </ac:spMkLst>
        </pc:spChg>
        <pc:spChg chg="add mod">
          <ac:chgData name="Gellenoncourt, Kevin" userId="83ce2c6d-0bd4-4cd9-955e-dd3efc6a7d5a" providerId="ADAL" clId="{C9839D59-2972-4323-A767-4B90EFEABC06}" dt="2022-12-06T17:43:12.870" v="17433" actId="14100"/>
          <ac:spMkLst>
            <pc:docMk/>
            <pc:sldMk cId="2748519846" sldId="1799"/>
            <ac:spMk id="10" creationId="{1FE7FBF4-2A70-4316-A185-6BAA01466297}"/>
          </ac:spMkLst>
        </pc:spChg>
        <pc:spChg chg="add del mod">
          <ac:chgData name="Gellenoncourt, Kevin" userId="83ce2c6d-0bd4-4cd9-955e-dd3efc6a7d5a" providerId="ADAL" clId="{C9839D59-2972-4323-A767-4B90EFEABC06}" dt="2022-12-05T13:16:07.339" v="11230" actId="478"/>
          <ac:spMkLst>
            <pc:docMk/>
            <pc:sldMk cId="2748519846" sldId="1799"/>
            <ac:spMk id="11" creationId="{AA580858-AD6F-4B0C-B1AA-AA34752A3D17}"/>
          </ac:spMkLst>
        </pc:spChg>
        <pc:spChg chg="add mod">
          <ac:chgData name="Gellenoncourt, Kevin" userId="83ce2c6d-0bd4-4cd9-955e-dd3efc6a7d5a" providerId="ADAL" clId="{C9839D59-2972-4323-A767-4B90EFEABC06}" dt="2022-12-06T17:43:25.132" v="17436" actId="14100"/>
          <ac:spMkLst>
            <pc:docMk/>
            <pc:sldMk cId="2748519846" sldId="1799"/>
            <ac:spMk id="12" creationId="{E454D363-9E3A-46DB-B8F2-765241F1B508}"/>
          </ac:spMkLst>
        </pc:spChg>
        <pc:spChg chg="add del mod">
          <ac:chgData name="Gellenoncourt, Kevin" userId="83ce2c6d-0bd4-4cd9-955e-dd3efc6a7d5a" providerId="ADAL" clId="{C9839D59-2972-4323-A767-4B90EFEABC06}" dt="2022-12-06T17:43:08.615" v="17432" actId="478"/>
          <ac:spMkLst>
            <pc:docMk/>
            <pc:sldMk cId="2748519846" sldId="1799"/>
            <ac:spMk id="13" creationId="{8C2B18DF-83E3-484A-A70D-1CCA718F9BB2}"/>
          </ac:spMkLst>
        </pc:spChg>
        <pc:spChg chg="add del mod">
          <ac:chgData name="Gellenoncourt, Kevin" userId="83ce2c6d-0bd4-4cd9-955e-dd3efc6a7d5a" providerId="ADAL" clId="{C9839D59-2972-4323-A767-4B90EFEABC06}" dt="2022-12-06T17:43:18.804" v="17434" actId="478"/>
          <ac:spMkLst>
            <pc:docMk/>
            <pc:sldMk cId="2748519846" sldId="1799"/>
            <ac:spMk id="14" creationId="{06F252FB-3F4A-4AAC-A6D1-B7BFE80FCAF7}"/>
          </ac:spMkLst>
        </pc:spChg>
        <pc:spChg chg="add mod">
          <ac:chgData name="Gellenoncourt, Kevin" userId="83ce2c6d-0bd4-4cd9-955e-dd3efc6a7d5a" providerId="ADAL" clId="{C9839D59-2972-4323-A767-4B90EFEABC06}" dt="2022-12-12T10:44:33.339" v="25831" actId="20577"/>
          <ac:spMkLst>
            <pc:docMk/>
            <pc:sldMk cId="2748519846" sldId="1799"/>
            <ac:spMk id="15" creationId="{BAF2345C-621A-4ADF-AD7F-59188C6BAFC7}"/>
          </ac:spMkLst>
        </pc:spChg>
        <pc:spChg chg="add mod">
          <ac:chgData name="Gellenoncourt, Kevin" userId="83ce2c6d-0bd4-4cd9-955e-dd3efc6a7d5a" providerId="ADAL" clId="{C9839D59-2972-4323-A767-4B90EFEABC06}" dt="2023-01-09T15:56:54.210" v="44639" actId="14100"/>
          <ac:spMkLst>
            <pc:docMk/>
            <pc:sldMk cId="2748519846" sldId="1799"/>
            <ac:spMk id="16" creationId="{8238EDC4-9CC4-46F5-A126-3061CA5DA700}"/>
          </ac:spMkLst>
        </pc:spChg>
        <pc:spChg chg="add del mod">
          <ac:chgData name="Gellenoncourt, Kevin" userId="83ce2c6d-0bd4-4cd9-955e-dd3efc6a7d5a" providerId="ADAL" clId="{C9839D59-2972-4323-A767-4B90EFEABC06}" dt="2022-12-08T15:26:02.638" v="22012" actId="478"/>
          <ac:spMkLst>
            <pc:docMk/>
            <pc:sldMk cId="2748519846" sldId="1799"/>
            <ac:spMk id="17" creationId="{505786F1-FD3E-4EB8-8F79-3F153F59935B}"/>
          </ac:spMkLst>
        </pc:spChg>
        <pc:spChg chg="add mod">
          <ac:chgData name="Gellenoncourt, Kevin" userId="83ce2c6d-0bd4-4cd9-955e-dd3efc6a7d5a" providerId="ADAL" clId="{C9839D59-2972-4323-A767-4B90EFEABC06}" dt="2023-01-05T11:33:01.192" v="43672" actId="20577"/>
          <ac:spMkLst>
            <pc:docMk/>
            <pc:sldMk cId="2748519846" sldId="1799"/>
            <ac:spMk id="18" creationId="{B4ADBA4A-99B6-4B32-ACFB-1FA604AC8082}"/>
          </ac:spMkLst>
        </pc:spChg>
        <pc:spChg chg="add mod">
          <ac:chgData name="Gellenoncourt, Kevin" userId="83ce2c6d-0bd4-4cd9-955e-dd3efc6a7d5a" providerId="ADAL" clId="{C9839D59-2972-4323-A767-4B90EFEABC06}" dt="2022-12-06T17:44:20.717" v="17449" actId="20577"/>
          <ac:spMkLst>
            <pc:docMk/>
            <pc:sldMk cId="2748519846" sldId="1799"/>
            <ac:spMk id="19" creationId="{F33BFE3A-1412-461D-827E-039BBEB7FC55}"/>
          </ac:spMkLst>
        </pc:spChg>
        <pc:spChg chg="add mod">
          <ac:chgData name="Gellenoncourt, Kevin" userId="83ce2c6d-0bd4-4cd9-955e-dd3efc6a7d5a" providerId="ADAL" clId="{C9839D59-2972-4323-A767-4B90EFEABC06}" dt="2022-12-06T17:44:16.804" v="17447" actId="20577"/>
          <ac:spMkLst>
            <pc:docMk/>
            <pc:sldMk cId="2748519846" sldId="1799"/>
            <ac:spMk id="20" creationId="{D2E390C9-81B0-4B2B-9F06-3EE922C384EB}"/>
          </ac:spMkLst>
        </pc:spChg>
        <pc:picChg chg="add del mod">
          <ac:chgData name="Gellenoncourt, Kevin" userId="83ce2c6d-0bd4-4cd9-955e-dd3efc6a7d5a" providerId="ADAL" clId="{C9839D59-2972-4323-A767-4B90EFEABC06}" dt="2022-12-06T08:43:11.279" v="15159" actId="478"/>
          <ac:picMkLst>
            <pc:docMk/>
            <pc:sldMk cId="2748519846" sldId="1799"/>
            <ac:picMk id="8" creationId="{4DD2ED62-FAB2-4AA0-9894-4DFE28D14A9F}"/>
          </ac:picMkLst>
        </pc:picChg>
        <pc:picChg chg="add del mod">
          <ac:chgData name="Gellenoncourt, Kevin" userId="83ce2c6d-0bd4-4cd9-955e-dd3efc6a7d5a" providerId="ADAL" clId="{C9839D59-2972-4323-A767-4B90EFEABC06}" dt="2022-12-06T08:45:05.948" v="15191" actId="21"/>
          <ac:picMkLst>
            <pc:docMk/>
            <pc:sldMk cId="2748519846" sldId="1799"/>
            <ac:picMk id="9" creationId="{0B2CE64F-BF86-4D3A-A080-934263C78EB6}"/>
          </ac:picMkLst>
        </pc:picChg>
      </pc:sldChg>
      <pc:sldChg chg="addSp delSp modSp new del mod modClrScheme chgLayout">
        <pc:chgData name="Gellenoncourt, Kevin" userId="83ce2c6d-0bd4-4cd9-955e-dd3efc6a7d5a" providerId="ADAL" clId="{C9839D59-2972-4323-A767-4B90EFEABC06}" dt="2022-12-22T15:06:24.922" v="39853" actId="47"/>
        <pc:sldMkLst>
          <pc:docMk/>
          <pc:sldMk cId="554832158" sldId="1800"/>
        </pc:sldMkLst>
        <pc:spChg chg="mod ord">
          <ac:chgData name="Gellenoncourt, Kevin" userId="83ce2c6d-0bd4-4cd9-955e-dd3efc6a7d5a" providerId="ADAL" clId="{C9839D59-2972-4323-A767-4B90EFEABC06}" dt="2022-12-16T12:56:56.249" v="36603" actId="20577"/>
          <ac:spMkLst>
            <pc:docMk/>
            <pc:sldMk cId="554832158" sldId="1800"/>
            <ac:spMk id="2" creationId="{5A7A24E1-B745-4C30-8722-068E5EE04E88}"/>
          </ac:spMkLst>
        </pc:spChg>
        <pc:spChg chg="del mod ord">
          <ac:chgData name="Gellenoncourt, Kevin" userId="83ce2c6d-0bd4-4cd9-955e-dd3efc6a7d5a" providerId="ADAL" clId="{C9839D59-2972-4323-A767-4B90EFEABC06}" dt="2022-12-07T15:11:08.664" v="21081" actId="21"/>
          <ac:spMkLst>
            <pc:docMk/>
            <pc:sldMk cId="554832158" sldId="1800"/>
            <ac:spMk id="3" creationId="{81CCCF61-8B82-438A-B8F4-367DDA1E222D}"/>
          </ac:spMkLst>
        </pc:spChg>
        <pc:spChg chg="add del mod">
          <ac:chgData name="Gellenoncourt, Kevin" userId="83ce2c6d-0bd4-4cd9-955e-dd3efc6a7d5a" providerId="ADAL" clId="{C9839D59-2972-4323-A767-4B90EFEABC06}" dt="2022-12-15T10:17:03.525" v="33269" actId="478"/>
          <ac:spMkLst>
            <pc:docMk/>
            <pc:sldMk cId="554832158" sldId="1800"/>
            <ac:spMk id="4" creationId="{AC5B82CE-63DF-490F-8E41-FC636F64A16D}"/>
          </ac:spMkLst>
        </pc:spChg>
        <pc:spChg chg="del 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4" creationId="{AFA0779A-4282-4D86-B3BC-C9D400B99F3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6" creationId="{25DF5375-E35E-4821-B898-0B132F2F56B4}"/>
          </ac:spMkLst>
        </pc:spChg>
        <pc:spChg chg="add mod ord">
          <ac:chgData name="Gellenoncourt, Kevin" userId="83ce2c6d-0bd4-4cd9-955e-dd3efc6a7d5a" providerId="ADAL" clId="{C9839D59-2972-4323-A767-4B90EFEABC06}" dt="2022-12-05T13:43:49.244" v="11696" actId="20577"/>
          <ac:spMkLst>
            <pc:docMk/>
            <pc:sldMk cId="554832158" sldId="1800"/>
            <ac:spMk id="7" creationId="{1E635D63-9261-445C-926E-D41E81DA87D2}"/>
          </ac:spMkLst>
        </pc:spChg>
        <pc:spChg chg="add del mod ord">
          <ac:chgData name="Gellenoncourt, Kevin" userId="83ce2c6d-0bd4-4cd9-955e-dd3efc6a7d5a" providerId="ADAL" clId="{C9839D59-2972-4323-A767-4B90EFEABC06}" dt="2022-12-15T10:17:00.139" v="33268" actId="478"/>
          <ac:spMkLst>
            <pc:docMk/>
            <pc:sldMk cId="554832158" sldId="1800"/>
            <ac:spMk id="8" creationId="{17E636A2-5D0D-4652-B2F6-0C2FE088B3DC}"/>
          </ac:spMkLst>
        </pc:spChg>
        <pc:spChg chg="add del mod">
          <ac:chgData name="Gellenoncourt, Kevin" userId="83ce2c6d-0bd4-4cd9-955e-dd3efc6a7d5a" providerId="ADAL" clId="{C9839D59-2972-4323-A767-4B90EFEABC06}" dt="2022-12-12T10:07:23.212" v="25612" actId="478"/>
          <ac:spMkLst>
            <pc:docMk/>
            <pc:sldMk cId="554832158" sldId="1800"/>
            <ac:spMk id="9" creationId="{9248A402-51E0-461D-9C62-8E61B55F5287}"/>
          </ac:spMkLst>
        </pc:spChg>
        <pc:spChg chg="add del mod">
          <ac:chgData name="Gellenoncourt, Kevin" userId="83ce2c6d-0bd4-4cd9-955e-dd3efc6a7d5a" providerId="ADAL" clId="{C9839D59-2972-4323-A767-4B90EFEABC06}" dt="2022-12-15T10:17:35.120" v="33275" actId="478"/>
          <ac:spMkLst>
            <pc:docMk/>
            <pc:sldMk cId="554832158" sldId="180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2-12-07T15:11:11.373" v="21082" actId="478"/>
          <ac:spMkLst>
            <pc:docMk/>
            <pc:sldMk cId="554832158" sldId="1800"/>
            <ac:spMk id="11" creationId="{B135EEA9-E8C2-48A9-8DCF-7CA93512B4D2}"/>
          </ac:spMkLst>
        </pc:spChg>
        <pc:spChg chg="add mod">
          <ac:chgData name="Gellenoncourt, Kevin" userId="83ce2c6d-0bd4-4cd9-955e-dd3efc6a7d5a" providerId="ADAL" clId="{C9839D59-2972-4323-A767-4B90EFEABC06}" dt="2022-12-16T14:08:49.740" v="36766" actId="20577"/>
          <ac:spMkLst>
            <pc:docMk/>
            <pc:sldMk cId="554832158" sldId="1800"/>
            <ac:spMk id="11" creationId="{B8BE6713-E5E0-431A-A46D-77E62C9957DB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2" creationId="{64ECD094-0BAB-404B-ADBE-CE9D0FC9EDE5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2-12-16T14:08:58.220" v="36767" actId="14100"/>
          <ac:spMkLst>
            <pc:docMk/>
            <pc:sldMk cId="554832158" sldId="1800"/>
            <ac:spMk id="13" creationId="{560E1138-66F2-43B2-9D4B-26EE1951EF15}"/>
          </ac:spMkLst>
        </pc:spChg>
        <pc:spChg chg="add mod">
          <ac:chgData name="Gellenoncourt, Kevin" userId="83ce2c6d-0bd4-4cd9-955e-dd3efc6a7d5a" providerId="ADAL" clId="{C9839D59-2972-4323-A767-4B90EFEABC06}" dt="2022-12-15T10:41:49.066" v="34267" actId="20577"/>
          <ac:spMkLst>
            <pc:docMk/>
            <pc:sldMk cId="554832158" sldId="1800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2-12-12T12:00:15.683" v="26632" actId="478"/>
          <ac:spMkLst>
            <pc:docMk/>
            <pc:sldMk cId="554832158" sldId="1800"/>
            <ac:spMk id="15" creationId="{01F94DF5-D52A-4BC3-B6F3-EBB697F2CAF0}"/>
          </ac:spMkLst>
        </pc:spChg>
        <pc:spChg chg="add mod">
          <ac:chgData name="Gellenoncourt, Kevin" userId="83ce2c6d-0bd4-4cd9-955e-dd3efc6a7d5a" providerId="ADAL" clId="{C9839D59-2972-4323-A767-4B90EFEABC06}" dt="2022-12-19T14:40:11.512" v="37119" actId="404"/>
          <ac:spMkLst>
            <pc:docMk/>
            <pc:sldMk cId="554832158" sldId="1800"/>
            <ac:spMk id="15" creationId="{C7F9EC6E-EEBC-4658-9A30-5ED6AE201624}"/>
          </ac:spMkLst>
        </pc:spChg>
        <pc:spChg chg="add mod">
          <ac:chgData name="Gellenoncourt, Kevin" userId="83ce2c6d-0bd4-4cd9-955e-dd3efc6a7d5a" providerId="ADAL" clId="{C9839D59-2972-4323-A767-4B90EFEABC06}" dt="2022-12-16T14:08:07.160" v="36744" actId="14100"/>
          <ac:spMkLst>
            <pc:docMk/>
            <pc:sldMk cId="554832158" sldId="1800"/>
            <ac:spMk id="16" creationId="{E6DD16D8-9529-45B1-9DD4-D1F9CB941C20}"/>
          </ac:spMkLst>
        </pc:spChg>
        <pc:spChg chg="add mod">
          <ac:chgData name="Gellenoncourt, Kevin" userId="83ce2c6d-0bd4-4cd9-955e-dd3efc6a7d5a" providerId="ADAL" clId="{C9839D59-2972-4323-A767-4B90EFEABC06}" dt="2022-12-16T14:08:43.652" v="36764" actId="14100"/>
          <ac:spMkLst>
            <pc:docMk/>
            <pc:sldMk cId="554832158" sldId="1800"/>
            <ac:spMk id="17" creationId="{9C19AC19-2AB0-4075-BD81-49FB8111BA1E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5T10:24:34.785" v="33602" actId="478"/>
          <ac:graphicFrameMkLst>
            <pc:docMk/>
            <pc:sldMk cId="554832158" sldId="1800"/>
            <ac:graphicFrameMk id="9" creationId="{4F2D0698-19A5-438B-B83D-A26543C255F8}"/>
          </ac:graphicFrameMkLst>
        </pc:graphicFrameChg>
      </pc:sldChg>
      <pc:sldChg chg="addSp delSp modSp add del mod ord addCm modCm">
        <pc:chgData name="Gellenoncourt, Kevin" userId="83ce2c6d-0bd4-4cd9-955e-dd3efc6a7d5a" providerId="ADAL" clId="{C9839D59-2972-4323-A767-4B90EFEABC06}" dt="2022-12-22T15:16:04.806" v="39898" actId="47"/>
        <pc:sldMkLst>
          <pc:docMk/>
          <pc:sldMk cId="2329855434" sldId="1801"/>
        </pc:sldMkLst>
        <pc:spChg chg="mod">
          <ac:chgData name="Gellenoncourt, Kevin" userId="83ce2c6d-0bd4-4cd9-955e-dd3efc6a7d5a" providerId="ADAL" clId="{C9839D59-2972-4323-A767-4B90EFEABC06}" dt="2022-12-05T17:13:47.276" v="14797"/>
          <ac:spMkLst>
            <pc:docMk/>
            <pc:sldMk cId="2329855434" sldId="1801"/>
            <ac:spMk id="4" creationId="{788C10F9-9657-4893-A226-57D7E22F102D}"/>
          </ac:spMkLst>
        </pc:spChg>
        <pc:spChg chg="del">
          <ac:chgData name="Gellenoncourt, Kevin" userId="83ce2c6d-0bd4-4cd9-955e-dd3efc6a7d5a" providerId="ADAL" clId="{C9839D59-2972-4323-A767-4B90EFEABC06}" dt="2022-12-05T13:41:14.750" v="11648" actId="478"/>
          <ac:spMkLst>
            <pc:docMk/>
            <pc:sldMk cId="2329855434" sldId="1801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1:09.740" v="19051" actId="20577"/>
          <ac:spMkLst>
            <pc:docMk/>
            <pc:sldMk cId="2329855434" sldId="1801"/>
            <ac:spMk id="6" creationId="{20A4A119-D40C-40B2-B276-9D6CFC6EC5F7}"/>
          </ac:spMkLst>
        </pc:spChg>
        <pc:spChg chg="add del mod">
          <ac:chgData name="Gellenoncourt, Kevin" userId="83ce2c6d-0bd4-4cd9-955e-dd3efc6a7d5a" providerId="ADAL" clId="{C9839D59-2972-4323-A767-4B90EFEABC06}" dt="2022-12-05T13:41:18.638" v="11650" actId="478"/>
          <ac:spMkLst>
            <pc:docMk/>
            <pc:sldMk cId="2329855434" sldId="1801"/>
            <ac:spMk id="8" creationId="{64E00D95-4B14-4535-9854-55CC0B36BD78}"/>
          </ac:spMkLst>
        </pc:spChg>
        <pc:spChg chg="del">
          <ac:chgData name="Gellenoncourt, Kevin" userId="83ce2c6d-0bd4-4cd9-955e-dd3efc6a7d5a" providerId="ADAL" clId="{C9839D59-2972-4323-A767-4B90EFEABC06}" dt="2022-12-05T13:41:19.546" v="11651" actId="478"/>
          <ac:spMkLst>
            <pc:docMk/>
            <pc:sldMk cId="2329855434" sldId="1801"/>
            <ac:spMk id="9" creationId="{BA99E3C9-6E33-4FBA-BAE9-F51FC428304A}"/>
          </ac:spMkLst>
        </pc:spChg>
        <pc:spChg chg="add mod">
          <ac:chgData name="Gellenoncourt, Kevin" userId="83ce2c6d-0bd4-4cd9-955e-dd3efc6a7d5a" providerId="ADAL" clId="{C9839D59-2972-4323-A767-4B90EFEABC06}" dt="2022-12-22T11:02:03.889" v="38537" actId="20577"/>
          <ac:spMkLst>
            <pc:docMk/>
            <pc:sldMk cId="2329855434" sldId="1801"/>
            <ac:spMk id="9" creationId="{BBD36B5B-77CC-46CC-BA6E-C4162CACEAB0}"/>
          </ac:spMkLst>
        </pc:spChg>
        <pc:spChg chg="add mod">
          <ac:chgData name="Gellenoncourt, Kevin" userId="83ce2c6d-0bd4-4cd9-955e-dd3efc6a7d5a" providerId="ADAL" clId="{C9839D59-2972-4323-A767-4B90EFEABC06}" dt="2022-12-22T14:05:15.717" v="39743" actId="20577"/>
          <ac:spMkLst>
            <pc:docMk/>
            <pc:sldMk cId="2329855434" sldId="1801"/>
            <ac:spMk id="10" creationId="{97C581D9-1366-4208-9FE1-AB85F2FC7FE7}"/>
          </ac:spMkLst>
        </pc:spChg>
        <pc:spChg chg="del">
          <ac:chgData name="Gellenoncourt, Kevin" userId="83ce2c6d-0bd4-4cd9-955e-dd3efc6a7d5a" providerId="ADAL" clId="{C9839D59-2972-4323-A767-4B90EFEABC06}" dt="2022-12-05T13:41:08.570" v="11645" actId="478"/>
          <ac:spMkLst>
            <pc:docMk/>
            <pc:sldMk cId="2329855434" sldId="1801"/>
            <ac:spMk id="11" creationId="{5337E2BB-6C13-45D2-8966-C9AB9225F9E3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1" creationId="{DFC8C011-64E9-4EFC-82FC-7B60939258B5}"/>
          </ac:spMkLst>
        </pc:spChg>
        <pc:spChg chg="add del mod">
          <ac:chgData name="Gellenoncourt, Kevin" userId="83ce2c6d-0bd4-4cd9-955e-dd3efc6a7d5a" providerId="ADAL" clId="{C9839D59-2972-4323-A767-4B90EFEABC06}" dt="2022-12-22T11:02:43.988" v="38569" actId="14100"/>
          <ac:spMkLst>
            <pc:docMk/>
            <pc:sldMk cId="2329855434" sldId="1801"/>
            <ac:spMk id="12" creationId="{34C851CD-F2B0-459A-A235-B87C9858C9F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3" creationId="{2AC7A864-3BF1-42C7-B401-2C75D2EB8399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3" creationId="{2E0148BC-6B51-41D8-B489-EAD772913C13}"/>
          </ac:spMkLst>
        </pc:spChg>
        <pc:spChg chg="mod">
          <ac:chgData name="Gellenoncourt, Kevin" userId="83ce2c6d-0bd4-4cd9-955e-dd3efc6a7d5a" providerId="ADAL" clId="{C9839D59-2972-4323-A767-4B90EFEABC06}" dt="2022-12-05T16:41:16.235" v="14324" actId="14100"/>
          <ac:spMkLst>
            <pc:docMk/>
            <pc:sldMk cId="2329855434" sldId="1801"/>
            <ac:spMk id="14" creationId="{CB1E06A2-D58B-4D3A-A638-082191C60F85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5" creationId="{AB18076F-B151-4201-AD16-BF23EBB2676D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5" creationId="{EB0F1554-5BA4-4DE3-A19B-71D4B4BB87ED}"/>
          </ac:spMkLst>
        </pc:spChg>
        <pc:spChg chg="del">
          <ac:chgData name="Gellenoncourt, Kevin" userId="83ce2c6d-0bd4-4cd9-955e-dd3efc6a7d5a" providerId="ADAL" clId="{C9839D59-2972-4323-A767-4B90EFEABC06}" dt="2022-12-05T13:41:20.500" v="11652" actId="478"/>
          <ac:spMkLst>
            <pc:docMk/>
            <pc:sldMk cId="2329855434" sldId="1801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6" creationId="{8BB0F979-F498-4226-A812-A1A5DA27C50A}"/>
          </ac:spMkLst>
        </pc:spChg>
        <pc:spChg chg="del">
          <ac:chgData name="Gellenoncourt, Kevin" userId="83ce2c6d-0bd4-4cd9-955e-dd3efc6a7d5a" providerId="ADAL" clId="{C9839D59-2972-4323-A767-4B90EFEABC06}" dt="2022-12-05T13:41:15.953" v="11649" actId="478"/>
          <ac:spMkLst>
            <pc:docMk/>
            <pc:sldMk cId="2329855434" sldId="1801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7" creationId="{E12F7C9E-36DB-4B47-9DE1-D2F000CEE84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8" creationId="{CA049C99-3EFD-4FDD-890E-5519035051B8}"/>
          </ac:spMkLst>
        </pc:spChg>
        <pc:spChg chg="add mod">
          <ac:chgData name="Gellenoncourt, Kevin" userId="83ce2c6d-0bd4-4cd9-955e-dd3efc6a7d5a" providerId="ADAL" clId="{C9839D59-2972-4323-A767-4B90EFEABC06}" dt="2022-12-22T11:02:38.239" v="38568" actId="14100"/>
          <ac:spMkLst>
            <pc:docMk/>
            <pc:sldMk cId="2329855434" sldId="1801"/>
            <ac:spMk id="18" creationId="{E93F49C7-23F1-4E03-80D0-7E80ECF5628D}"/>
          </ac:spMkLst>
        </pc:spChg>
        <pc:spChg chg="add mod">
          <ac:chgData name="Gellenoncourt, Kevin" userId="83ce2c6d-0bd4-4cd9-955e-dd3efc6a7d5a" providerId="ADAL" clId="{C9839D59-2972-4323-A767-4B90EFEABC06}" dt="2022-12-05T16:39:55.098" v="14318" actId="14100"/>
          <ac:spMkLst>
            <pc:docMk/>
            <pc:sldMk cId="2329855434" sldId="1801"/>
            <ac:spMk id="19" creationId="{AED692B8-F77D-4709-A627-8C41FB9AE72A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20" creationId="{6DD5DB81-DA89-4007-852F-A37A4D574296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1" creationId="{35644055-1766-4A79-AC07-72FEBFFB1F21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2" creationId="{D4EE8E83-C725-4967-86B6-0291338663FB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3" creationId="{ED8C1207-C4E0-4E9F-B3B9-91D2B738452D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4" creationId="{E9583E30-E059-4419-94AA-86529E8BBAC4}"/>
          </ac:spMkLst>
        </pc:spChg>
      </pc:sldChg>
      <pc:sldChg chg="addSp delSp modSp new del mod ord addCm delCm">
        <pc:chgData name="Gellenoncourt, Kevin" userId="83ce2c6d-0bd4-4cd9-955e-dd3efc6a7d5a" providerId="ADAL" clId="{C9839D59-2972-4323-A767-4B90EFEABC06}" dt="2022-12-22T15:23:26.294" v="39943" actId="47"/>
        <pc:sldMkLst>
          <pc:docMk/>
          <pc:sldMk cId="2268762651" sldId="1802"/>
        </pc:sldMkLst>
        <pc:spChg chg="mod">
          <ac:chgData name="Gellenoncourt, Kevin" userId="83ce2c6d-0bd4-4cd9-955e-dd3efc6a7d5a" providerId="ADAL" clId="{C9839D59-2972-4323-A767-4B90EFEABC06}" dt="2022-12-09T14:24:40.617" v="24717" actId="20577"/>
          <ac:spMkLst>
            <pc:docMk/>
            <pc:sldMk cId="2268762651" sldId="1802"/>
            <ac:spMk id="2" creationId="{0951BACF-00BD-4955-BFC1-EAF95FE51E5F}"/>
          </ac:spMkLst>
        </pc:spChg>
        <pc:spChg chg="mod">
          <ac:chgData name="Gellenoncourt, Kevin" userId="83ce2c6d-0bd4-4cd9-955e-dd3efc6a7d5a" providerId="ADAL" clId="{C9839D59-2972-4323-A767-4B90EFEABC06}" dt="2022-12-13T16:08:09.981" v="29244" actId="20577"/>
          <ac:spMkLst>
            <pc:docMk/>
            <pc:sldMk cId="2268762651" sldId="1802"/>
            <ac:spMk id="3" creationId="{545B7C11-0732-425A-89FB-93EE6930DED1}"/>
          </ac:spMkLst>
        </pc:spChg>
        <pc:spChg chg="del mod">
          <ac:chgData name="Gellenoncourt, Kevin" userId="83ce2c6d-0bd4-4cd9-955e-dd3efc6a7d5a" providerId="ADAL" clId="{C9839D59-2972-4323-A767-4B90EFEABC06}" dt="2022-12-06T08:19:07.132" v="14991" actId="478"/>
          <ac:spMkLst>
            <pc:docMk/>
            <pc:sldMk cId="2268762651" sldId="1802"/>
            <ac:spMk id="4" creationId="{FC2E5570-780E-4BE3-8A16-472F9487731A}"/>
          </ac:spMkLst>
        </pc:spChg>
        <pc:spChg chg="add mod">
          <ac:chgData name="Gellenoncourt, Kevin" userId="83ce2c6d-0bd4-4cd9-955e-dd3efc6a7d5a" providerId="ADAL" clId="{C9839D59-2972-4323-A767-4B90EFEABC06}" dt="2022-12-12T12:14:50.364" v="26950" actId="207"/>
          <ac:spMkLst>
            <pc:docMk/>
            <pc:sldMk cId="2268762651" sldId="1802"/>
            <ac:spMk id="8" creationId="{AC852577-1346-4FAE-87E0-667A2378CC08}"/>
          </ac:spMkLst>
        </pc:spChg>
        <pc:spChg chg="add del mod">
          <ac:chgData name="Gellenoncourt, Kevin" userId="83ce2c6d-0bd4-4cd9-955e-dd3efc6a7d5a" providerId="ADAL" clId="{C9839D59-2972-4323-A767-4B90EFEABC06}" dt="2022-12-06T08:19:11.304" v="14992" actId="478"/>
          <ac:spMkLst>
            <pc:docMk/>
            <pc:sldMk cId="2268762651" sldId="1802"/>
            <ac:spMk id="9" creationId="{5F5A214E-CBED-4CD0-89F9-D07D69D5CDF0}"/>
          </ac:spMkLst>
        </pc:spChg>
        <pc:graphicFrameChg chg="add mod modGraphic">
          <ac:chgData name="Gellenoncourt, Kevin" userId="83ce2c6d-0bd4-4cd9-955e-dd3efc6a7d5a" providerId="ADAL" clId="{C9839D59-2972-4323-A767-4B90EFEABC06}" dt="2022-12-22T14:07:22.975" v="39755" actId="20577"/>
          <ac:graphicFrameMkLst>
            <pc:docMk/>
            <pc:sldMk cId="2268762651" sldId="1802"/>
            <ac:graphicFrameMk id="7" creationId="{E8DCD3DC-67BD-4479-85F9-70E2CF8D4037}"/>
          </ac:graphicFrameMkLst>
        </pc:graphicFrameChg>
        <pc:graphicFrameChg chg="add del mod">
          <ac:chgData name="Gellenoncourt, Kevin" userId="83ce2c6d-0bd4-4cd9-955e-dd3efc6a7d5a" providerId="ADAL" clId="{C9839D59-2972-4323-A767-4B90EFEABC06}" dt="2022-12-12T12:15:11.630" v="26952"/>
          <ac:graphicFrameMkLst>
            <pc:docMk/>
            <pc:sldMk cId="2268762651" sldId="1802"/>
            <ac:graphicFrameMk id="9" creationId="{163F12A0-A6B0-4FE3-B1CF-BDE1C32EC6ED}"/>
          </ac:graphicFrameMkLst>
        </pc:graphicFrameChg>
      </pc:sldChg>
      <pc:sldChg chg="modSp add mod ord">
        <pc:chgData name="Gellenoncourt, Kevin" userId="83ce2c6d-0bd4-4cd9-955e-dd3efc6a7d5a" providerId="ADAL" clId="{C9839D59-2972-4323-A767-4B90EFEABC06}" dt="2023-02-07T09:39:51.027" v="54635" actId="20577"/>
        <pc:sldMkLst>
          <pc:docMk/>
          <pc:sldMk cId="1814115530" sldId="1803"/>
        </pc:sldMkLst>
        <pc:spChg chg="mod">
          <ac:chgData name="Gellenoncourt, Kevin" userId="83ce2c6d-0bd4-4cd9-955e-dd3efc6a7d5a" providerId="ADAL" clId="{C9839D59-2972-4323-A767-4B90EFEABC06}" dt="2023-02-07T09:39:51.027" v="54635" actId="20577"/>
          <ac:spMkLst>
            <pc:docMk/>
            <pc:sldMk cId="1814115530" sldId="1803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25.802" v="53102" actId="20577"/>
          <ac:spMkLst>
            <pc:docMk/>
            <pc:sldMk cId="1814115530" sldId="1803"/>
            <ac:spMk id="8" creationId="{EF4CE90A-C0B9-4342-BF6C-766D39B37411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22T15:16:06.833" v="39899" actId="47"/>
        <pc:sldMkLst>
          <pc:docMk/>
          <pc:sldMk cId="1354492749" sldId="1804"/>
        </pc:sldMkLst>
        <pc:spChg chg="mod">
          <ac:chgData name="Gellenoncourt, Kevin" userId="83ce2c6d-0bd4-4cd9-955e-dd3efc6a7d5a" providerId="ADAL" clId="{C9839D59-2972-4323-A767-4B90EFEABC06}" dt="2022-12-05T17:10:30.147" v="14705" actId="20577"/>
          <ac:spMkLst>
            <pc:docMk/>
            <pc:sldMk cId="1354492749" sldId="180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7:13:12.763" v="14768" actId="20577"/>
          <ac:spMkLst>
            <pc:docMk/>
            <pc:sldMk cId="1354492749" sldId="1804"/>
            <ac:spMk id="8" creationId="{EF4CE90A-C0B9-4342-BF6C-766D39B37411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2-01T11:09:02.262" v="52884" actId="2696"/>
        <pc:sldMkLst>
          <pc:docMk/>
          <pc:sldMk cId="125926991" sldId="1805"/>
        </pc:sldMkLst>
        <pc:spChg chg="mod">
          <ac:chgData name="Gellenoncourt, Kevin" userId="83ce2c6d-0bd4-4cd9-955e-dd3efc6a7d5a" providerId="ADAL" clId="{C9839D59-2972-4323-A767-4B90EFEABC06}" dt="2022-12-06T10:09:15.976" v="15762" actId="108"/>
          <ac:spMkLst>
            <pc:docMk/>
            <pc:sldMk cId="125926991" sldId="1805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43.476" v="15188" actId="20577"/>
          <ac:spMkLst>
            <pc:docMk/>
            <pc:sldMk cId="125926991" sldId="1805"/>
            <ac:spMk id="6" creationId="{545CD746-F16C-481B-A728-84E859CAA7A3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0" creationId="{1FE7FBF4-2A70-4316-A185-6BAA01466297}"/>
          </ac:spMkLst>
        </pc:spChg>
        <pc:spChg chg="add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10" creationId="{3AFE2425-AC5A-2C7F-6640-9EDDA89E9439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2" creationId="{E454D363-9E3A-46DB-B8F2-765241F1B508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3" creationId="{8C2B18DF-83E3-484A-A70D-1CCA718F9BB2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4" creationId="{06F252FB-3F4A-4AAC-A6D1-B7BFE80FCAF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5" creationId="{BAF2345C-621A-4ADF-AD7F-59188C6BAFC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7" creationId="{505786F1-FD3E-4EB8-8F79-3F153F59935B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8" creationId="{B4ADBA4A-99B6-4B32-ACFB-1FA604AC8082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9" creationId="{F33BFE3A-1412-461D-827E-039BBEB7FC55}"/>
          </ac:spMkLst>
        </pc:spChg>
        <pc:picChg chg="del">
          <ac:chgData name="Gellenoncourt, Kevin" userId="83ce2c6d-0bd4-4cd9-955e-dd3efc6a7d5a" providerId="ADAL" clId="{C9839D59-2972-4323-A767-4B90EFEABC06}" dt="2022-12-06T08:44:50.388" v="15189" actId="478"/>
          <ac:picMkLst>
            <pc:docMk/>
            <pc:sldMk cId="125926991" sldId="1805"/>
            <ac:picMk id="9" creationId="{0B2CE64F-BF86-4D3A-A080-934263C78EB6}"/>
          </ac:picMkLst>
        </pc:picChg>
        <pc:picChg chg="add del mod">
          <ac:chgData name="Gellenoncourt, Kevin" userId="83ce2c6d-0bd4-4cd9-955e-dd3efc6a7d5a" providerId="ADAL" clId="{C9839D59-2972-4323-A767-4B90EFEABC06}" dt="2023-02-01T11:05:42.395" v="52825" actId="21"/>
          <ac:picMkLst>
            <pc:docMk/>
            <pc:sldMk cId="125926991" sldId="1805"/>
            <ac:picMk id="9" creationId="{3F5D4823-3B1F-48E3-BE8F-9FC4EBD21218}"/>
          </ac:picMkLst>
        </pc:picChg>
        <pc:picChg chg="add del mod">
          <ac:chgData name="Gellenoncourt, Kevin" userId="83ce2c6d-0bd4-4cd9-955e-dd3efc6a7d5a" providerId="ADAL" clId="{C9839D59-2972-4323-A767-4B90EFEABC06}" dt="2022-12-22T15:24:03.192" v="39945" actId="478"/>
          <ac:picMkLst>
            <pc:docMk/>
            <pc:sldMk cId="125926991" sldId="1805"/>
            <ac:picMk id="11" creationId="{FB3D9CDE-B2B2-4590-9862-DB3120E4C011}"/>
          </ac:picMkLst>
        </pc:picChg>
        <pc:picChg chg="add del mod">
          <ac:chgData name="Gellenoncourt, Kevin" userId="83ce2c6d-0bd4-4cd9-955e-dd3efc6a7d5a" providerId="ADAL" clId="{C9839D59-2972-4323-A767-4B90EFEABC06}" dt="2023-02-01T11:08:59.945" v="52883" actId="21"/>
          <ac:picMkLst>
            <pc:docMk/>
            <pc:sldMk cId="125926991" sldId="1805"/>
            <ac:picMk id="20" creationId="{930999CA-A50B-453C-AE94-AE93C6ECF69D}"/>
          </ac:picMkLst>
        </pc:picChg>
      </pc:sldChg>
      <pc:sldChg chg="addSp delSp modSp new mod addCm modCm">
        <pc:chgData name="Gellenoncourt, Kevin" userId="83ce2c6d-0bd4-4cd9-955e-dd3efc6a7d5a" providerId="ADAL" clId="{C9839D59-2972-4323-A767-4B90EFEABC06}" dt="2023-02-01T11:21:59.213" v="53072" actId="14100"/>
        <pc:sldMkLst>
          <pc:docMk/>
          <pc:sldMk cId="397817136" sldId="1806"/>
        </pc:sldMkLst>
        <pc:spChg chg="mod">
          <ac:chgData name="Gellenoncourt, Kevin" userId="83ce2c6d-0bd4-4cd9-955e-dd3efc6a7d5a" providerId="ADAL" clId="{C9839D59-2972-4323-A767-4B90EFEABC06}" dt="2022-12-06T10:07:22.872" v="15745" actId="20577"/>
          <ac:spMkLst>
            <pc:docMk/>
            <pc:sldMk cId="397817136" sldId="1806"/>
            <ac:spMk id="3" creationId="{E3D41C9E-6B61-45EF-84EA-B76C197433EC}"/>
          </ac:spMkLst>
        </pc:spChg>
        <pc:spChg chg="mod">
          <ac:chgData name="Gellenoncourt, Kevin" userId="83ce2c6d-0bd4-4cd9-955e-dd3efc6a7d5a" providerId="ADAL" clId="{C9839D59-2972-4323-A767-4B90EFEABC06}" dt="2023-02-01T11:21:44.991" v="53069" actId="14100"/>
          <ac:spMkLst>
            <pc:docMk/>
            <pc:sldMk cId="397817136" sldId="1806"/>
            <ac:spMk id="4" creationId="{82FDC2F0-3286-489B-A519-AD9784442ABA}"/>
          </ac:spMkLst>
        </pc:spChg>
        <pc:spChg chg="add del mod">
          <ac:chgData name="Gellenoncourt, Kevin" userId="83ce2c6d-0bd4-4cd9-955e-dd3efc6a7d5a" providerId="ADAL" clId="{C9839D59-2972-4323-A767-4B90EFEABC06}" dt="2022-12-06T17:24:23.162" v="17350" actId="478"/>
          <ac:spMkLst>
            <pc:docMk/>
            <pc:sldMk cId="397817136" sldId="1806"/>
            <ac:spMk id="6" creationId="{DC740500-FBA7-4E3E-8EA0-824727AAC423}"/>
          </ac:spMkLst>
        </pc:spChg>
        <pc:spChg chg="add mod ord">
          <ac:chgData name="Gellenoncourt, Kevin" userId="83ce2c6d-0bd4-4cd9-955e-dd3efc6a7d5a" providerId="ADAL" clId="{C9839D59-2972-4323-A767-4B90EFEABC06}" dt="2022-12-09T14:48:59.072" v="24832" actId="1076"/>
          <ac:spMkLst>
            <pc:docMk/>
            <pc:sldMk cId="397817136" sldId="1806"/>
            <ac:spMk id="7" creationId="{832B888C-DD7F-45AC-BE4A-D62E74B8885B}"/>
          </ac:spMkLst>
        </pc:spChg>
        <pc:spChg chg="add mod">
          <ac:chgData name="Gellenoncourt, Kevin" userId="83ce2c6d-0bd4-4cd9-955e-dd3efc6a7d5a" providerId="ADAL" clId="{C9839D59-2972-4323-A767-4B90EFEABC06}" dt="2022-12-23T16:57:05.436" v="40323" actId="14100"/>
          <ac:spMkLst>
            <pc:docMk/>
            <pc:sldMk cId="397817136" sldId="1806"/>
            <ac:spMk id="8" creationId="{1505EB3D-71EB-4DF4-A13D-3B70EC7C3484}"/>
          </ac:spMkLst>
        </pc:spChg>
        <pc:spChg chg="add mod">
          <ac:chgData name="Gellenoncourt, Kevin" userId="83ce2c6d-0bd4-4cd9-955e-dd3efc6a7d5a" providerId="ADAL" clId="{C9839D59-2972-4323-A767-4B90EFEABC06}" dt="2022-12-23T16:57:03.555" v="40322" actId="14100"/>
          <ac:spMkLst>
            <pc:docMk/>
            <pc:sldMk cId="397817136" sldId="1806"/>
            <ac:spMk id="9" creationId="{54A15D97-3A6C-49CB-BA3B-6B977AE05670}"/>
          </ac:spMkLst>
        </pc:spChg>
        <pc:spChg chg="add mod">
          <ac:chgData name="Gellenoncourt, Kevin" userId="83ce2c6d-0bd4-4cd9-955e-dd3efc6a7d5a" providerId="ADAL" clId="{C9839D59-2972-4323-A767-4B90EFEABC06}" dt="2022-12-14T13:25:32.762" v="31547" actId="14100"/>
          <ac:spMkLst>
            <pc:docMk/>
            <pc:sldMk cId="397817136" sldId="1806"/>
            <ac:spMk id="10" creationId="{7189C681-B6C3-495C-A6D0-61361456EED6}"/>
          </ac:spMkLst>
        </pc:spChg>
        <pc:spChg chg="add mod">
          <ac:chgData name="Gellenoncourt, Kevin" userId="83ce2c6d-0bd4-4cd9-955e-dd3efc6a7d5a" providerId="ADAL" clId="{C9839D59-2972-4323-A767-4B90EFEABC06}" dt="2022-12-14T13:25:39.938" v="31584" actId="1037"/>
          <ac:spMkLst>
            <pc:docMk/>
            <pc:sldMk cId="397817136" sldId="1806"/>
            <ac:spMk id="11" creationId="{201D0BDC-0301-4FEB-8AA7-FE8EBFA5849F}"/>
          </ac:spMkLst>
        </pc:spChg>
        <pc:spChg chg="add del mod">
          <ac:chgData name="Gellenoncourt, Kevin" userId="83ce2c6d-0bd4-4cd9-955e-dd3efc6a7d5a" providerId="ADAL" clId="{C9839D59-2972-4323-A767-4B90EFEABC06}" dt="2022-12-14T13:27:00.179" v="31600" actId="478"/>
          <ac:spMkLst>
            <pc:docMk/>
            <pc:sldMk cId="397817136" sldId="1806"/>
            <ac:spMk id="12" creationId="{761C5446-9511-4E39-B1AB-9B039CEFADC0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3" creationId="{FE7B493E-1768-4412-A06A-837EAF4E0957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4" creationId="{ED277E77-632B-421A-9471-C917A3BA44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5" creationId="{29CF9B9D-7DFE-4C85-85F7-39A1722DD4C8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6" creationId="{17883EA1-E712-4C44-BD8A-495F4E97AF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7" creationId="{45A9FBDE-5335-49D8-ACEA-F88F9724A6F5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8" creationId="{942AFBDF-2209-4750-9E07-8A64F73DEF43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9" creationId="{9A6964B1-D0C7-4FFB-985B-C35C01487278}"/>
          </ac:spMkLst>
        </pc:spChg>
        <pc:spChg chg="add mod">
          <ac:chgData name="Gellenoncourt, Kevin" userId="83ce2c6d-0bd4-4cd9-955e-dd3efc6a7d5a" providerId="ADAL" clId="{C9839D59-2972-4323-A767-4B90EFEABC06}" dt="2022-12-09T14:45:11.703" v="24793" actId="1076"/>
          <ac:spMkLst>
            <pc:docMk/>
            <pc:sldMk cId="397817136" sldId="1806"/>
            <ac:spMk id="20" creationId="{0922E42A-54BC-43A1-B90A-0B929D7016CE}"/>
          </ac:spMkLst>
        </pc:spChg>
        <pc:spChg chg="add mod ord">
          <ac:chgData name="Gellenoncourt, Kevin" userId="83ce2c6d-0bd4-4cd9-955e-dd3efc6a7d5a" providerId="ADAL" clId="{C9839D59-2972-4323-A767-4B90EFEABC06}" dt="2022-12-07T10:41:14.812" v="18550" actId="14100"/>
          <ac:spMkLst>
            <pc:docMk/>
            <pc:sldMk cId="397817136" sldId="1806"/>
            <ac:spMk id="21" creationId="{EDB4A492-FE84-4FBA-B8A6-D5675D9A5730}"/>
          </ac:spMkLst>
        </pc:spChg>
        <pc:spChg chg="add del mod">
          <ac:chgData name="Gellenoncourt, Kevin" userId="83ce2c6d-0bd4-4cd9-955e-dd3efc6a7d5a" providerId="ADAL" clId="{C9839D59-2972-4323-A767-4B90EFEABC06}" dt="2022-12-06T17:16:34.717" v="17230" actId="478"/>
          <ac:spMkLst>
            <pc:docMk/>
            <pc:sldMk cId="397817136" sldId="1806"/>
            <ac:spMk id="22" creationId="{B901DC86-7A52-4165-805E-4545436D62B4}"/>
          </ac:spMkLst>
        </pc:spChg>
        <pc:spChg chg="add mod">
          <ac:chgData name="Gellenoncourt, Kevin" userId="83ce2c6d-0bd4-4cd9-955e-dd3efc6a7d5a" providerId="ADAL" clId="{C9839D59-2972-4323-A767-4B90EFEABC06}" dt="2023-01-17T16:57:12.616" v="48061" actId="20577"/>
          <ac:spMkLst>
            <pc:docMk/>
            <pc:sldMk cId="397817136" sldId="1806"/>
            <ac:spMk id="23" creationId="{96F80D5F-5F59-4D0D-AD12-08E2C9A201E4}"/>
          </ac:spMkLst>
        </pc:spChg>
        <pc:spChg chg="add del mod">
          <ac:chgData name="Gellenoncourt, Kevin" userId="83ce2c6d-0bd4-4cd9-955e-dd3efc6a7d5a" providerId="ADAL" clId="{C9839D59-2972-4323-A767-4B90EFEABC06}" dt="2022-12-09T14:44:30.071" v="24786" actId="478"/>
          <ac:spMkLst>
            <pc:docMk/>
            <pc:sldMk cId="397817136" sldId="1806"/>
            <ac:spMk id="24" creationId="{B34174D8-D6DB-4134-BF81-45EAB58F367F}"/>
          </ac:spMkLst>
        </pc:spChg>
        <pc:spChg chg="add mod ord">
          <ac:chgData name="Gellenoncourt, Kevin" userId="83ce2c6d-0bd4-4cd9-955e-dd3efc6a7d5a" providerId="ADAL" clId="{C9839D59-2972-4323-A767-4B90EFEABC06}" dt="2023-01-03T16:31:14.337" v="42731" actId="14100"/>
          <ac:spMkLst>
            <pc:docMk/>
            <pc:sldMk cId="397817136" sldId="1806"/>
            <ac:spMk id="25" creationId="{9ECAE6FA-20E5-41D2-BBEA-9E1FC6AA4C72}"/>
          </ac:spMkLst>
        </pc:spChg>
        <pc:spChg chg="add mod ord">
          <ac:chgData name="Gellenoncourt, Kevin" userId="83ce2c6d-0bd4-4cd9-955e-dd3efc6a7d5a" providerId="ADAL" clId="{C9839D59-2972-4323-A767-4B90EFEABC06}" dt="2022-12-14T13:27:24.328" v="31606" actId="108"/>
          <ac:spMkLst>
            <pc:docMk/>
            <pc:sldMk cId="397817136" sldId="1806"/>
            <ac:spMk id="26" creationId="{3F950572-0BEF-49DD-9828-FA0B78E28A44}"/>
          </ac:spMkLst>
        </pc:spChg>
        <pc:spChg chg="add mod">
          <ac:chgData name="Gellenoncourt, Kevin" userId="83ce2c6d-0bd4-4cd9-955e-dd3efc6a7d5a" providerId="ADAL" clId="{C9839D59-2972-4323-A767-4B90EFEABC06}" dt="2022-12-14T13:27:17.113" v="31604" actId="1076"/>
          <ac:spMkLst>
            <pc:docMk/>
            <pc:sldMk cId="397817136" sldId="1806"/>
            <ac:spMk id="27" creationId="{63DB45CB-C9A8-4169-8005-E47773388185}"/>
          </ac:spMkLst>
        </pc:spChg>
        <pc:spChg chg="add mod ord">
          <ac:chgData name="Gellenoncourt, Kevin" userId="83ce2c6d-0bd4-4cd9-955e-dd3efc6a7d5a" providerId="ADAL" clId="{C9839D59-2972-4323-A767-4B90EFEABC06}" dt="2022-12-14T13:26:11.433" v="31592" actId="108"/>
          <ac:spMkLst>
            <pc:docMk/>
            <pc:sldMk cId="397817136" sldId="1806"/>
            <ac:spMk id="28" creationId="{92777995-0B5A-4EBC-94E8-E6F63A3A2685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29" creationId="{79118934-2D2A-478A-A7B4-87495881AFCD}"/>
          </ac:spMkLst>
        </pc:spChg>
        <pc:spChg chg="add mod ord">
          <ac:chgData name="Gellenoncourt, Kevin" userId="83ce2c6d-0bd4-4cd9-955e-dd3efc6a7d5a" providerId="ADAL" clId="{C9839D59-2972-4323-A767-4B90EFEABC06}" dt="2022-12-14T13:26:03.011" v="31589" actId="404"/>
          <ac:spMkLst>
            <pc:docMk/>
            <pc:sldMk cId="397817136" sldId="1806"/>
            <ac:spMk id="29" creationId="{DEE53489-9CA8-4D4A-BC64-CDF2F4A90CF2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0" creationId="{758AF154-E96B-4A20-B6AE-05D7FB5383A1}"/>
          </ac:spMkLst>
        </pc:spChg>
        <pc:spChg chg="add mod">
          <ac:chgData name="Gellenoncourt, Kevin" userId="83ce2c6d-0bd4-4cd9-955e-dd3efc6a7d5a" providerId="ADAL" clId="{C9839D59-2972-4323-A767-4B90EFEABC06}" dt="2023-02-01T11:21:59.213" v="53072" actId="14100"/>
          <ac:spMkLst>
            <pc:docMk/>
            <pc:sldMk cId="397817136" sldId="1806"/>
            <ac:spMk id="30" creationId="{B701B008-DC1D-4F0D-8ECE-CA3EDAD7653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1" creationId="{2ADF317B-A40D-4296-9D90-D11524D4F855}"/>
          </ac:spMkLst>
        </pc:spChg>
        <pc:spChg chg="add mod">
          <ac:chgData name="Gellenoncourt, Kevin" userId="83ce2c6d-0bd4-4cd9-955e-dd3efc6a7d5a" providerId="ADAL" clId="{C9839D59-2972-4323-A767-4B90EFEABC06}" dt="2022-12-09T14:47:50.297" v="24827" actId="1076"/>
          <ac:spMkLst>
            <pc:docMk/>
            <pc:sldMk cId="397817136" sldId="1806"/>
            <ac:spMk id="31" creationId="{3CD4CDB0-1BD3-44F1-B179-F3C34A71092B}"/>
          </ac:spMkLst>
        </pc:spChg>
        <pc:spChg chg="add mod">
          <ac:chgData name="Gellenoncourt, Kevin" userId="83ce2c6d-0bd4-4cd9-955e-dd3efc6a7d5a" providerId="ADAL" clId="{C9839D59-2972-4323-A767-4B90EFEABC06}" dt="2023-01-27T15:01:37.102" v="49565" actId="20577"/>
          <ac:spMkLst>
            <pc:docMk/>
            <pc:sldMk cId="397817136" sldId="1806"/>
            <ac:spMk id="32" creationId="{2C0A0962-FC61-4737-A340-0552047703D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2" creationId="{965BC729-D249-43C5-8E34-E84525B33E4C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3" creationId="{8C0033A0-2E8F-4334-8BD2-6F5E86F557AF}"/>
          </ac:spMkLst>
        </pc:spChg>
        <pc:spChg chg="add mod">
          <ac:chgData name="Gellenoncourt, Kevin" userId="83ce2c6d-0bd4-4cd9-955e-dd3efc6a7d5a" providerId="ADAL" clId="{C9839D59-2972-4323-A767-4B90EFEABC06}" dt="2023-01-04T14:57:00.700" v="43376" actId="313"/>
          <ac:spMkLst>
            <pc:docMk/>
            <pc:sldMk cId="397817136" sldId="1806"/>
            <ac:spMk id="33" creationId="{AB242531-145B-4BF3-94F5-71C502C791BC}"/>
          </ac:spMkLst>
        </pc:spChg>
        <pc:spChg chg="add mod ord">
          <ac:chgData name="Gellenoncourt, Kevin" userId="83ce2c6d-0bd4-4cd9-955e-dd3efc6a7d5a" providerId="ADAL" clId="{C9839D59-2972-4323-A767-4B90EFEABC06}" dt="2022-12-14T13:26:42.874" v="31597" actId="14100"/>
          <ac:spMkLst>
            <pc:docMk/>
            <pc:sldMk cId="397817136" sldId="1806"/>
            <ac:spMk id="34" creationId="{DF36898D-58BB-4B8E-B44E-1258E1389E91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4" creationId="{FC345A69-7127-4481-AEC6-B76B2A5958D4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5" creationId="{7CCB26FA-28B4-48E5-A74B-AB0F37A8859F}"/>
          </ac:spMkLst>
        </pc:spChg>
        <pc:spChg chg="add mod">
          <ac:chgData name="Gellenoncourt, Kevin" userId="83ce2c6d-0bd4-4cd9-955e-dd3efc6a7d5a" providerId="ADAL" clId="{C9839D59-2972-4323-A767-4B90EFEABC06}" dt="2022-12-07T10:38:06.192" v="18502" actId="14100"/>
          <ac:spMkLst>
            <pc:docMk/>
            <pc:sldMk cId="397817136" sldId="1806"/>
            <ac:spMk id="36" creationId="{DC5F52D8-D933-4FEA-A76A-F2D7A3C60D66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7" creationId="{6F13C8B1-7166-4D40-85C8-EC506247B6D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8" creationId="{2F0E911D-B22C-41E7-BBBB-C101584C0F61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9" creationId="{B1941FBC-6604-4861-8A12-4B10CB5174D9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0" creationId="{FD3E3977-18E4-4965-9193-EE0DA3AE3F92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1" creationId="{EDC2F6A6-43D0-41E3-BAE0-779160EE433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2" creationId="{0F5DD443-9769-4382-BBBF-0BDB5A4D8C56}"/>
          </ac:spMkLst>
        </pc:spChg>
        <pc:spChg chg="add mod ord">
          <ac:chgData name="Gellenoncourt, Kevin" userId="83ce2c6d-0bd4-4cd9-955e-dd3efc6a7d5a" providerId="ADAL" clId="{C9839D59-2972-4323-A767-4B90EFEABC06}" dt="2022-12-09T14:47:43.112" v="24825" actId="167"/>
          <ac:spMkLst>
            <pc:docMk/>
            <pc:sldMk cId="397817136" sldId="1806"/>
            <ac:spMk id="43" creationId="{3114C0B6-8C4E-48BF-BE8D-4F8E3F5D1491}"/>
          </ac:spMkLst>
        </pc:spChg>
        <pc:spChg chg="add mod">
          <ac:chgData name="Gellenoncourt, Kevin" userId="83ce2c6d-0bd4-4cd9-955e-dd3efc6a7d5a" providerId="ADAL" clId="{C9839D59-2972-4323-A767-4B90EFEABC06}" dt="2022-12-09T14:47:45.733" v="24826" actId="1076"/>
          <ac:spMkLst>
            <pc:docMk/>
            <pc:sldMk cId="397817136" sldId="1806"/>
            <ac:spMk id="44" creationId="{A9452E8B-A4D9-4C2A-806F-EFEB0A32EAD0}"/>
          </ac:spMkLst>
        </pc:spChg>
        <pc:spChg chg="add mod">
          <ac:chgData name="Gellenoncourt, Kevin" userId="83ce2c6d-0bd4-4cd9-955e-dd3efc6a7d5a" providerId="ADAL" clId="{C9839D59-2972-4323-A767-4B90EFEABC06}" dt="2023-01-19T09:45:39.590" v="48315" actId="1036"/>
          <ac:spMkLst>
            <pc:docMk/>
            <pc:sldMk cId="397817136" sldId="1806"/>
            <ac:spMk id="45" creationId="{604DF104-B708-4138-938C-331C9CAB1370}"/>
          </ac:spMkLst>
        </pc:spChg>
        <pc:picChg chg="add mod">
          <ac:chgData name="Gellenoncourt, Kevin" userId="83ce2c6d-0bd4-4cd9-955e-dd3efc6a7d5a" providerId="ADAL" clId="{C9839D59-2972-4323-A767-4B90EFEABC06}" dt="2022-12-14T13:27:46.190" v="31610" actId="1076"/>
          <ac:picMkLst>
            <pc:docMk/>
            <pc:sldMk cId="397817136" sldId="1806"/>
            <ac:picMk id="35" creationId="{AB70AE23-E245-499B-9752-EE8F9820BBEE}"/>
          </ac:picMkLst>
        </pc:picChg>
      </pc:sldChg>
      <pc:sldChg chg="addSp delSp modSp add mod ord addCm modCm">
        <pc:chgData name="Gellenoncourt, Kevin" userId="83ce2c6d-0bd4-4cd9-955e-dd3efc6a7d5a" providerId="ADAL" clId="{C9839D59-2972-4323-A767-4B90EFEABC06}" dt="2023-01-03T08:42:55.540" v="42115" actId="20577"/>
        <pc:sldMkLst>
          <pc:docMk/>
          <pc:sldMk cId="2592633024" sldId="1807"/>
        </pc:sldMkLst>
        <pc:spChg chg="mod">
          <ac:chgData name="Gellenoncourt, Kevin" userId="83ce2c6d-0bd4-4cd9-955e-dd3efc6a7d5a" providerId="ADAL" clId="{C9839D59-2972-4323-A767-4B90EFEABC06}" dt="2023-01-03T08:42:55.540" v="42115" actId="20577"/>
          <ac:spMkLst>
            <pc:docMk/>
            <pc:sldMk cId="2592633024" sldId="1807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0:57:18.154" v="26112" actId="478"/>
          <ac:spMkLst>
            <pc:docMk/>
            <pc:sldMk cId="2592633024" sldId="1807"/>
            <ac:spMk id="5" creationId="{2A464778-9003-408E-B5E8-9232BC94EAD1}"/>
          </ac:spMkLst>
        </pc:spChg>
        <pc:spChg chg="add del mod">
          <ac:chgData name="Gellenoncourt, Kevin" userId="83ce2c6d-0bd4-4cd9-955e-dd3efc6a7d5a" providerId="ADAL" clId="{C9839D59-2972-4323-A767-4B90EFEABC06}" dt="2022-12-14T13:51:11.074" v="32097" actId="478"/>
          <ac:spMkLst>
            <pc:docMk/>
            <pc:sldMk cId="2592633024" sldId="1807"/>
            <ac:spMk id="5" creationId="{3D5D0FBE-330F-4E4D-9962-1F08C5912995}"/>
          </ac:spMkLst>
        </pc:spChg>
        <pc:spChg chg="add del mod ord">
          <ac:chgData name="Gellenoncourt, Kevin" userId="83ce2c6d-0bd4-4cd9-955e-dd3efc6a7d5a" providerId="ADAL" clId="{C9839D59-2972-4323-A767-4B90EFEABC06}" dt="2022-12-14T13:51:07.406" v="32096" actId="478"/>
          <ac:spMkLst>
            <pc:docMk/>
            <pc:sldMk cId="2592633024" sldId="1807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07T09:12:57.231" v="17774" actId="478"/>
          <ac:spMkLst>
            <pc:docMk/>
            <pc:sldMk cId="2592633024" sldId="1807"/>
            <ac:spMk id="9" creationId="{101E0D61-ED85-4552-91B8-4D31EB4CD5E0}"/>
          </ac:spMkLst>
        </pc:spChg>
        <pc:spChg chg="add mod">
          <ac:chgData name="Gellenoncourt, Kevin" userId="83ce2c6d-0bd4-4cd9-955e-dd3efc6a7d5a" providerId="ADAL" clId="{C9839D59-2972-4323-A767-4B90EFEABC06}" dt="2022-12-19T13:12:15.713" v="36801" actId="14100"/>
          <ac:spMkLst>
            <pc:docMk/>
            <pc:sldMk cId="2592633024" sldId="1807"/>
            <ac:spMk id="9" creationId="{A6C656D7-2EDD-4597-88C7-DF3A4370F5A2}"/>
          </ac:spMkLst>
        </pc:spChg>
        <pc:spChg chg="add mod">
          <ac:chgData name="Gellenoncourt, Kevin" userId="83ce2c6d-0bd4-4cd9-955e-dd3efc6a7d5a" providerId="ADAL" clId="{C9839D59-2972-4323-A767-4B90EFEABC06}" dt="2022-12-19T13:12:20.486" v="36803" actId="14100"/>
          <ac:spMkLst>
            <pc:docMk/>
            <pc:sldMk cId="2592633024" sldId="1807"/>
            <ac:spMk id="10" creationId="{58DFCFC7-9580-4CC4-8472-BDDB46D8AE47}"/>
          </ac:spMkLst>
        </pc:spChg>
        <pc:spChg chg="del mod">
          <ac:chgData name="Gellenoncourt, Kevin" userId="83ce2c6d-0bd4-4cd9-955e-dd3efc6a7d5a" providerId="ADAL" clId="{C9839D59-2972-4323-A767-4B90EFEABC06}" dt="2022-12-12T11:12:01.871" v="26372" actId="478"/>
          <ac:spMkLst>
            <pc:docMk/>
            <pc:sldMk cId="2592633024" sldId="1807"/>
            <ac:spMk id="10" creationId="{76E7CCDA-D2E3-4C15-92D5-4607B04BB8E3}"/>
          </ac:spMkLst>
        </pc:spChg>
        <pc:spChg chg="mod">
          <ac:chgData name="Gellenoncourt, Kevin" userId="83ce2c6d-0bd4-4cd9-955e-dd3efc6a7d5a" providerId="ADAL" clId="{C9839D59-2972-4323-A767-4B90EFEABC06}" dt="2022-12-19T13:11:37.882" v="36770" actId="14100"/>
          <ac:spMkLst>
            <pc:docMk/>
            <pc:sldMk cId="2592633024" sldId="1807"/>
            <ac:spMk id="12" creationId="{91EADC8F-1AE9-4571-BEF2-2B3234576341}"/>
          </ac:spMkLst>
        </pc:spChg>
        <pc:spChg chg="add mod">
          <ac:chgData name="Gellenoncourt, Kevin" userId="83ce2c6d-0bd4-4cd9-955e-dd3efc6a7d5a" providerId="ADAL" clId="{C9839D59-2972-4323-A767-4B90EFEABC06}" dt="2022-12-14T13:56:18.920" v="32191" actId="1076"/>
          <ac:spMkLst>
            <pc:docMk/>
            <pc:sldMk cId="2592633024" sldId="1807"/>
            <ac:spMk id="13" creationId="{D017ACA7-E142-4F4E-BD2C-8752C19ED0B5}"/>
          </ac:spMkLst>
        </pc:spChg>
        <pc:spChg chg="add mod">
          <ac:chgData name="Gellenoncourt, Kevin" userId="83ce2c6d-0bd4-4cd9-955e-dd3efc6a7d5a" providerId="ADAL" clId="{C9839D59-2972-4323-A767-4B90EFEABC06}" dt="2022-12-14T13:56:21.343" v="32192" actId="1076"/>
          <ac:spMkLst>
            <pc:docMk/>
            <pc:sldMk cId="2592633024" sldId="1807"/>
            <ac:spMk id="14" creationId="{449F272E-D8D5-4282-87F1-EC070BF710D6}"/>
          </ac:spMkLst>
        </pc:spChg>
        <pc:spChg chg="add mod">
          <ac:chgData name="Gellenoncourt, Kevin" userId="83ce2c6d-0bd4-4cd9-955e-dd3efc6a7d5a" providerId="ADAL" clId="{C9839D59-2972-4323-A767-4B90EFEABC06}" dt="2022-12-19T13:11:33.439" v="36769" actId="14100"/>
          <ac:spMkLst>
            <pc:docMk/>
            <pc:sldMk cId="2592633024" sldId="1807"/>
            <ac:spMk id="15" creationId="{7A436069-36BD-4477-BA4D-10498F27A490}"/>
          </ac:spMkLst>
        </pc:spChg>
        <pc:spChg chg="add mod">
          <ac:chgData name="Gellenoncourt, Kevin" userId="83ce2c6d-0bd4-4cd9-955e-dd3efc6a7d5a" providerId="ADAL" clId="{C9839D59-2972-4323-A767-4B90EFEABC06}" dt="2022-12-19T13:11:30.614" v="36768" actId="14100"/>
          <ac:spMkLst>
            <pc:docMk/>
            <pc:sldMk cId="2592633024" sldId="1807"/>
            <ac:spMk id="16" creationId="{41F12890-20BD-463A-BDD8-A90AAB087EE3}"/>
          </ac:spMkLst>
        </pc:spChg>
        <pc:graphicFrameChg chg="add mod modGraphic">
          <ac:chgData name="Gellenoncourt, Kevin" userId="83ce2c6d-0bd4-4cd9-955e-dd3efc6a7d5a" providerId="ADAL" clId="{C9839D59-2972-4323-A767-4B90EFEABC06}" dt="2023-01-03T08:42:27.603" v="42096" actId="14734"/>
          <ac:graphicFrameMkLst>
            <pc:docMk/>
            <pc:sldMk cId="2592633024" sldId="1807"/>
            <ac:graphicFrameMk id="17" creationId="{8C2F4E05-AE4E-4242-BA1A-5CCB397B6F17}"/>
          </ac:graphicFrameMkLst>
        </pc:graphicFrameChg>
      </pc:sldChg>
      <pc:sldChg chg="addSp delSp modSp add del mod ord">
        <pc:chgData name="Gellenoncourt, Kevin" userId="83ce2c6d-0bd4-4cd9-955e-dd3efc6a7d5a" providerId="ADAL" clId="{C9839D59-2972-4323-A767-4B90EFEABC06}" dt="2022-12-22T15:15:42.743" v="39896" actId="47"/>
        <pc:sldMkLst>
          <pc:docMk/>
          <pc:sldMk cId="1502869019" sldId="1808"/>
        </pc:sldMkLst>
        <pc:spChg chg="mod">
          <ac:chgData name="Gellenoncourt, Kevin" userId="83ce2c6d-0bd4-4cd9-955e-dd3efc6a7d5a" providerId="ADAL" clId="{C9839D59-2972-4323-A767-4B90EFEABC06}" dt="2022-12-07T14:58:16.330" v="20833" actId="14100"/>
          <ac:spMkLst>
            <pc:docMk/>
            <pc:sldMk cId="1502869019" sldId="1808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14T14:16:36.966" v="32489" actId="478"/>
          <ac:spMkLst>
            <pc:docMk/>
            <pc:sldMk cId="1502869019" sldId="1808"/>
            <ac:spMk id="3" creationId="{E09B8F86-8AD6-4198-AEDE-180941E859FD}"/>
          </ac:spMkLst>
        </pc:spChg>
        <pc:spChg chg="mod">
          <ac:chgData name="Gellenoncourt, Kevin" userId="83ce2c6d-0bd4-4cd9-955e-dd3efc6a7d5a" providerId="ADAL" clId="{C9839D59-2972-4323-A767-4B90EFEABC06}" dt="2022-12-07T11:37:19.344" v="19564" actId="20577"/>
          <ac:spMkLst>
            <pc:docMk/>
            <pc:sldMk cId="1502869019" sldId="1808"/>
            <ac:spMk id="7" creationId="{6965AD01-1930-4FD8-A319-92D62E7DEF34}"/>
          </ac:spMkLst>
        </pc:spChg>
        <pc:spChg chg="del mod">
          <ac:chgData name="Gellenoncourt, Kevin" userId="83ce2c6d-0bd4-4cd9-955e-dd3efc6a7d5a" providerId="ADAL" clId="{C9839D59-2972-4323-A767-4B90EFEABC06}" dt="2022-12-07T11:15:47.868" v="18930" actId="478"/>
          <ac:spMkLst>
            <pc:docMk/>
            <pc:sldMk cId="1502869019" sldId="1808"/>
            <ac:spMk id="29" creationId="{B74600F0-ECAE-4108-B4AB-9E1BC3BA46C4}"/>
          </ac:spMkLst>
        </pc:spChg>
        <pc:spChg chg="mod">
          <ac:chgData name="Gellenoncourt, Kevin" userId="83ce2c6d-0bd4-4cd9-955e-dd3efc6a7d5a" providerId="ADAL" clId="{C9839D59-2972-4323-A767-4B90EFEABC06}" dt="2022-12-07T15:03:08.455" v="20916" actId="14100"/>
          <ac:spMkLst>
            <pc:docMk/>
            <pc:sldMk cId="1502869019" sldId="1808"/>
            <ac:spMk id="32" creationId="{F1BB5AD1-0D7D-435A-9EA9-A464B00C670C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35" creationId="{6F16841E-B189-46FB-BB97-7BAA2504CFA7}"/>
          </ac:spMkLst>
        </pc:spChg>
        <pc:spChg chg="mod">
          <ac:chgData name="Gellenoncourt, Kevin" userId="83ce2c6d-0bd4-4cd9-955e-dd3efc6a7d5a" providerId="ADAL" clId="{C9839D59-2972-4323-A767-4B90EFEABC06}" dt="2022-12-07T14:57:24.933" v="20825" actId="14100"/>
          <ac:spMkLst>
            <pc:docMk/>
            <pc:sldMk cId="1502869019" sldId="1808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37" creationId="{1F256789-91C8-409F-B606-C45E844E9252}"/>
          </ac:spMkLst>
        </pc:spChg>
        <pc:spChg chg="mod">
          <ac:chgData name="Gellenoncourt, Kevin" userId="83ce2c6d-0bd4-4cd9-955e-dd3efc6a7d5a" providerId="ADAL" clId="{C9839D59-2972-4323-A767-4B90EFEABC06}" dt="2022-12-14T13:15:11.189" v="31271" actId="1076"/>
          <ac:spMkLst>
            <pc:docMk/>
            <pc:sldMk cId="1502869019" sldId="1808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2-12-14T13:15:18.297" v="31279" actId="20577"/>
          <ac:spMkLst>
            <pc:docMk/>
            <pc:sldMk cId="1502869019" sldId="1808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2-12-07T14:54:46.078" v="20770" actId="1035"/>
          <ac:spMkLst>
            <pc:docMk/>
            <pc:sldMk cId="1502869019" sldId="1808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2-12-07T15:02:35.008" v="20911" actId="14100"/>
          <ac:spMkLst>
            <pc:docMk/>
            <pc:sldMk cId="1502869019" sldId="1808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2-12-07T15:02:49.423" v="20915" actId="14100"/>
          <ac:spMkLst>
            <pc:docMk/>
            <pc:sldMk cId="1502869019" sldId="1808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45" creationId="{5078FC53-5249-440B-AA8E-0BD3B872A622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46" creationId="{25B7F860-F36A-4632-A04B-C89F84A1242E}"/>
          </ac:spMkLst>
        </pc:spChg>
        <pc:spChg chg="mod">
          <ac:chgData name="Gellenoncourt, Kevin" userId="83ce2c6d-0bd4-4cd9-955e-dd3efc6a7d5a" providerId="ADAL" clId="{C9839D59-2972-4323-A767-4B90EFEABC06}" dt="2022-12-07T11:25:29.081" v="19202" actId="14100"/>
          <ac:spMkLst>
            <pc:docMk/>
            <pc:sldMk cId="1502869019" sldId="1808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07T14:54:52.800" v="20795" actId="1035"/>
          <ac:spMkLst>
            <pc:docMk/>
            <pc:sldMk cId="1502869019" sldId="1808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2-12-07T15:00:49.316" v="20891" actId="403"/>
          <ac:spMkLst>
            <pc:docMk/>
            <pc:sldMk cId="1502869019" sldId="1808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2-12-07T14:57:55.429" v="20832" actId="121"/>
          <ac:spMkLst>
            <pc:docMk/>
            <pc:sldMk cId="1502869019" sldId="1808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2-12-07T14:35:36.681" v="20564" actId="14100"/>
          <ac:spMkLst>
            <pc:docMk/>
            <pc:sldMk cId="1502869019" sldId="1808"/>
            <ac:spMk id="53" creationId="{B6D25AA5-A9CF-4FD3-9EF3-8568EBC278CF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2-07T11:11:13.317" v="18845" actId="478"/>
          <ac:spMkLst>
            <pc:docMk/>
            <pc:sldMk cId="1502869019" sldId="1808"/>
            <ac:spMk id="56" creationId="{2B121631-34A7-428A-BFEA-E35803266460}"/>
          </ac:spMkLst>
        </pc:spChg>
        <pc:spChg chg="add mod">
          <ac:chgData name="Gellenoncourt, Kevin" userId="83ce2c6d-0bd4-4cd9-955e-dd3efc6a7d5a" providerId="ADAL" clId="{C9839D59-2972-4323-A767-4B90EFEABC06}" dt="2022-12-16T09:32:19.030" v="35423" actId="20577"/>
          <ac:spMkLst>
            <pc:docMk/>
            <pc:sldMk cId="1502869019" sldId="1808"/>
            <ac:spMk id="56" creationId="{E663F8E7-2270-4937-94E5-C19F6C711A6A}"/>
          </ac:spMkLst>
        </pc:spChg>
        <pc:spChg chg="mod">
          <ac:chgData name="Gellenoncourt, Kevin" userId="83ce2c6d-0bd4-4cd9-955e-dd3efc6a7d5a" providerId="ADAL" clId="{C9839D59-2972-4323-A767-4B90EFEABC06}" dt="2022-12-07T14:59:42.297" v="20845" actId="1038"/>
          <ac:spMkLst>
            <pc:docMk/>
            <pc:sldMk cId="1502869019" sldId="1808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2-12-14T13:23:49.359" v="31527" actId="20577"/>
          <ac:spMkLst>
            <pc:docMk/>
            <pc:sldMk cId="1502869019" sldId="1808"/>
            <ac:spMk id="59" creationId="{54320B1B-D005-4F3B-9700-A830130AE325}"/>
          </ac:spMkLst>
        </pc:spChg>
        <pc:spChg chg="add mod">
          <ac:chgData name="Gellenoncourt, Kevin" userId="83ce2c6d-0bd4-4cd9-955e-dd3efc6a7d5a" providerId="ADAL" clId="{C9839D59-2972-4323-A767-4B90EFEABC06}" dt="2022-12-16T09:32:33.408" v="35424" actId="13926"/>
          <ac:spMkLst>
            <pc:docMk/>
            <pc:sldMk cId="1502869019" sldId="1808"/>
            <ac:spMk id="60" creationId="{3C7E052E-AC38-4BE8-BB64-6A342D1BA730}"/>
          </ac:spMkLst>
        </pc:spChg>
        <pc:spChg chg="mod">
          <ac:chgData name="Gellenoncourt, Kevin" userId="83ce2c6d-0bd4-4cd9-955e-dd3efc6a7d5a" providerId="ADAL" clId="{C9839D59-2972-4323-A767-4B90EFEABC06}" dt="2022-12-07T15:00:54.513" v="20893" actId="404"/>
          <ac:spMkLst>
            <pc:docMk/>
            <pc:sldMk cId="1502869019" sldId="1808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16T10:20:05.235" v="36046" actId="1076"/>
          <ac:spMkLst>
            <pc:docMk/>
            <pc:sldMk cId="1502869019" sldId="1808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2-07T11:11:10.510" v="18844" actId="478"/>
          <ac:spMkLst>
            <pc:docMk/>
            <pc:sldMk cId="1502869019" sldId="1808"/>
            <ac:spMk id="63" creationId="{13CC042E-C52B-4877-B867-4575FE9308FB}"/>
          </ac:spMkLst>
        </pc:spChg>
        <pc:spChg chg="add del mod">
          <ac:chgData name="Gellenoncourt, Kevin" userId="83ce2c6d-0bd4-4cd9-955e-dd3efc6a7d5a" providerId="ADAL" clId="{C9839D59-2972-4323-A767-4B90EFEABC06}" dt="2022-12-14T14:16:14.101" v="32480" actId="478"/>
          <ac:spMkLst>
            <pc:docMk/>
            <pc:sldMk cId="1502869019" sldId="1808"/>
            <ac:spMk id="63" creationId="{7912E2F3-37B2-4217-AC60-E06CF2ACCCDE}"/>
          </ac:spMkLst>
        </pc:spChg>
        <pc:spChg chg="mod">
          <ac:chgData name="Gellenoncourt, Kevin" userId="83ce2c6d-0bd4-4cd9-955e-dd3efc6a7d5a" providerId="ADAL" clId="{C9839D59-2972-4323-A767-4B90EFEABC06}" dt="2022-12-07T11:25:10.642" v="19193" actId="14100"/>
          <ac:spMkLst>
            <pc:docMk/>
            <pc:sldMk cId="1502869019" sldId="1808"/>
            <ac:spMk id="65" creationId="{7FA56E5E-8C2D-4B1C-BE6B-C8EBAB47E8D8}"/>
          </ac:spMkLst>
        </pc:spChg>
        <pc:spChg chg="del">
          <ac:chgData name="Gellenoncourt, Kevin" userId="83ce2c6d-0bd4-4cd9-955e-dd3efc6a7d5a" providerId="ADAL" clId="{C9839D59-2972-4323-A767-4B90EFEABC06}" dt="2022-12-07T11:11:14.022" v="18846" actId="478"/>
          <ac:spMkLst>
            <pc:docMk/>
            <pc:sldMk cId="1502869019" sldId="1808"/>
            <ac:spMk id="67" creationId="{529F9236-4CD6-4F51-B7F2-AF088215D6E4}"/>
          </ac:spMkLst>
        </pc:spChg>
        <pc:spChg chg="add del mod">
          <ac:chgData name="Gellenoncourt, Kevin" userId="83ce2c6d-0bd4-4cd9-955e-dd3efc6a7d5a" providerId="ADAL" clId="{C9839D59-2972-4323-A767-4B90EFEABC06}" dt="2022-12-14T14:16:21.688" v="32483" actId="478"/>
          <ac:spMkLst>
            <pc:docMk/>
            <pc:sldMk cId="1502869019" sldId="1808"/>
            <ac:spMk id="67" creationId="{5717608C-FCEE-4CFC-B744-02E68B82CBFC}"/>
          </ac:spMkLst>
        </pc:spChg>
        <pc:spChg chg="add del mod">
          <ac:chgData name="Gellenoncourt, Kevin" userId="83ce2c6d-0bd4-4cd9-955e-dd3efc6a7d5a" providerId="ADAL" clId="{C9839D59-2972-4323-A767-4B90EFEABC06}" dt="2022-12-14T14:16:30.231" v="32486" actId="478"/>
          <ac:spMkLst>
            <pc:docMk/>
            <pc:sldMk cId="1502869019" sldId="1808"/>
            <ac:spMk id="68" creationId="{4C96FA93-883C-4F3A-B8B6-D7B01E47922A}"/>
          </ac:spMkLst>
        </pc:spChg>
        <pc:spChg chg="add mod">
          <ac:chgData name="Gellenoncourt, Kevin" userId="83ce2c6d-0bd4-4cd9-955e-dd3efc6a7d5a" providerId="ADAL" clId="{C9839D59-2972-4323-A767-4B90EFEABC06}" dt="2022-12-14T14:16:08.324" v="32478" actId="1076"/>
          <ac:spMkLst>
            <pc:docMk/>
            <pc:sldMk cId="1502869019" sldId="1808"/>
            <ac:spMk id="69" creationId="{98EA1F33-3794-4CA4-8D0D-F7D5D5A21C4F}"/>
          </ac:spMkLst>
        </pc:spChg>
        <pc:spChg chg="add del mod">
          <ac:chgData name="Gellenoncourt, Kevin" userId="83ce2c6d-0bd4-4cd9-955e-dd3efc6a7d5a" providerId="ADAL" clId="{C9839D59-2972-4323-A767-4B90EFEABC06}" dt="2022-12-14T14:16:57.363" v="32495" actId="478"/>
          <ac:spMkLst>
            <pc:docMk/>
            <pc:sldMk cId="1502869019" sldId="1808"/>
            <ac:spMk id="71" creationId="{2DA571FC-F84C-4A1F-A1F1-6B01C60A0F0F}"/>
          </ac:spMkLst>
        </pc:spChg>
        <pc:spChg chg="add del mod">
          <ac:chgData name="Gellenoncourt, Kevin" userId="83ce2c6d-0bd4-4cd9-955e-dd3efc6a7d5a" providerId="ADAL" clId="{C9839D59-2972-4323-A767-4B90EFEABC06}" dt="2022-12-14T14:17:25.268" v="32502" actId="478"/>
          <ac:spMkLst>
            <pc:docMk/>
            <pc:sldMk cId="1502869019" sldId="1808"/>
            <ac:spMk id="72" creationId="{DC402009-10EB-421C-B541-BDEA6DF976F3}"/>
          </ac:spMkLst>
        </pc:spChg>
        <pc:spChg chg="add del mod">
          <ac:chgData name="Gellenoncourt, Kevin" userId="83ce2c6d-0bd4-4cd9-955e-dd3efc6a7d5a" providerId="ADAL" clId="{C9839D59-2972-4323-A767-4B90EFEABC06}" dt="2022-12-14T14:17:18.546" v="32499" actId="478"/>
          <ac:spMkLst>
            <pc:docMk/>
            <pc:sldMk cId="1502869019" sldId="1808"/>
            <ac:spMk id="73" creationId="{DC466EB0-EF6F-4D79-8BDF-6222ABB5F680}"/>
          </ac:spMkLst>
        </pc:spChg>
        <pc:spChg chg="add del mod">
          <ac:chgData name="Gellenoncourt, Kevin" userId="83ce2c6d-0bd4-4cd9-955e-dd3efc6a7d5a" providerId="ADAL" clId="{C9839D59-2972-4323-A767-4B90EFEABC06}" dt="2022-12-14T14:17:32.122" v="32505" actId="478"/>
          <ac:spMkLst>
            <pc:docMk/>
            <pc:sldMk cId="1502869019" sldId="1808"/>
            <ac:spMk id="75" creationId="{2A60547F-A94B-443D-BAC5-BFA20CC89E25}"/>
          </ac:spMkLst>
        </pc:spChg>
        <pc:spChg chg="mod">
          <ac:chgData name="Gellenoncourt, Kevin" userId="83ce2c6d-0bd4-4cd9-955e-dd3efc6a7d5a" providerId="ADAL" clId="{C9839D59-2972-4323-A767-4B90EFEABC06}" dt="2022-12-07T11:25:36.256" v="19204" actId="14100"/>
          <ac:spMkLst>
            <pc:docMk/>
            <pc:sldMk cId="1502869019" sldId="1808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2-12-14T14:16:17.985" v="32482" actId="1076"/>
          <ac:spMkLst>
            <pc:docMk/>
            <pc:sldMk cId="1502869019" sldId="1808"/>
            <ac:spMk id="77" creationId="{1012ABFE-2510-4B3C-AD66-4233E5F52952}"/>
          </ac:spMkLst>
        </pc:spChg>
        <pc:spChg chg="add mod">
          <ac:chgData name="Gellenoncourt, Kevin" userId="83ce2c6d-0bd4-4cd9-955e-dd3efc6a7d5a" providerId="ADAL" clId="{C9839D59-2972-4323-A767-4B90EFEABC06}" dt="2022-12-14T14:16:27.308" v="32485" actId="1076"/>
          <ac:spMkLst>
            <pc:docMk/>
            <pc:sldMk cId="1502869019" sldId="1808"/>
            <ac:spMk id="78" creationId="{D293F745-85AC-41A8-85F7-412326ED7187}"/>
          </ac:spMkLst>
        </pc:spChg>
        <pc:spChg chg="add mod">
          <ac:chgData name="Gellenoncourt, Kevin" userId="83ce2c6d-0bd4-4cd9-955e-dd3efc6a7d5a" providerId="ADAL" clId="{C9839D59-2972-4323-A767-4B90EFEABC06}" dt="2022-12-14T14:16:34.612" v="32488" actId="1076"/>
          <ac:spMkLst>
            <pc:docMk/>
            <pc:sldMk cId="1502869019" sldId="1808"/>
            <ac:spMk id="80" creationId="{1CBD90D6-38E4-4E79-A71D-1A33B6F7AAF9}"/>
          </ac:spMkLst>
        </pc:spChg>
        <pc:spChg chg="add mod">
          <ac:chgData name="Gellenoncourt, Kevin" userId="83ce2c6d-0bd4-4cd9-955e-dd3efc6a7d5a" providerId="ADAL" clId="{C9839D59-2972-4323-A767-4B90EFEABC06}" dt="2022-12-14T14:17:09.980" v="32497" actId="1076"/>
          <ac:spMkLst>
            <pc:docMk/>
            <pc:sldMk cId="1502869019" sldId="1808"/>
            <ac:spMk id="81" creationId="{B19902B2-6B52-4F5D-9916-A43532E1D90D}"/>
          </ac:spMkLst>
        </pc:spChg>
        <pc:spChg chg="add mod">
          <ac:chgData name="Gellenoncourt, Kevin" userId="83ce2c6d-0bd4-4cd9-955e-dd3efc6a7d5a" providerId="ADAL" clId="{C9839D59-2972-4323-A767-4B90EFEABC06}" dt="2022-12-14T14:20:50.908" v="32575" actId="1076"/>
          <ac:spMkLst>
            <pc:docMk/>
            <pc:sldMk cId="1502869019" sldId="1808"/>
            <ac:spMk id="82" creationId="{69DAF9C8-D5BC-4F07-895A-56E550D05121}"/>
          </ac:spMkLst>
        </pc:spChg>
        <pc:spChg chg="mod">
          <ac:chgData name="Gellenoncourt, Kevin" userId="83ce2c6d-0bd4-4cd9-955e-dd3efc6a7d5a" providerId="ADAL" clId="{C9839D59-2972-4323-A767-4B90EFEABC06}" dt="2022-12-07T11:15:10.417" v="18921"/>
          <ac:spMkLst>
            <pc:docMk/>
            <pc:sldMk cId="1502869019" sldId="1808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2-12-14T14:17:23.561" v="32501" actId="1076"/>
          <ac:spMkLst>
            <pc:docMk/>
            <pc:sldMk cId="1502869019" sldId="1808"/>
            <ac:spMk id="84" creationId="{0538F405-AF24-4F3D-80E4-B0004D5A0ACC}"/>
          </ac:spMkLst>
        </pc:spChg>
        <pc:spChg chg="add mod">
          <ac:chgData name="Gellenoncourt, Kevin" userId="83ce2c6d-0bd4-4cd9-955e-dd3efc6a7d5a" providerId="ADAL" clId="{C9839D59-2972-4323-A767-4B90EFEABC06}" dt="2022-12-14T14:17:30.248" v="32504" actId="1076"/>
          <ac:spMkLst>
            <pc:docMk/>
            <pc:sldMk cId="1502869019" sldId="1808"/>
            <ac:spMk id="85" creationId="{2FBB063B-CCD3-4D76-A4AD-1F346685602C}"/>
          </ac:spMkLst>
        </pc:spChg>
        <pc:spChg chg="add mod">
          <ac:chgData name="Gellenoncourt, Kevin" userId="83ce2c6d-0bd4-4cd9-955e-dd3efc6a7d5a" providerId="ADAL" clId="{C9839D59-2972-4323-A767-4B90EFEABC06}" dt="2022-12-14T14:17:36.926" v="32507" actId="1076"/>
          <ac:spMkLst>
            <pc:docMk/>
            <pc:sldMk cId="1502869019" sldId="1808"/>
            <ac:spMk id="86" creationId="{D61F1969-E669-45F4-9E67-BF83FF28623B}"/>
          </ac:spMkLst>
        </pc:spChg>
        <pc:spChg chg="add mod">
          <ac:chgData name="Gellenoncourt, Kevin" userId="83ce2c6d-0bd4-4cd9-955e-dd3efc6a7d5a" providerId="ADAL" clId="{C9839D59-2972-4323-A767-4B90EFEABC06}" dt="2022-12-14T14:19:36.399" v="32553" actId="207"/>
          <ac:spMkLst>
            <pc:docMk/>
            <pc:sldMk cId="1502869019" sldId="1808"/>
            <ac:spMk id="87" creationId="{4A901E74-0E61-446A-BD4D-F7319FDBD898}"/>
          </ac:spMkLst>
        </pc:spChg>
        <pc:spChg chg="add mod">
          <ac:chgData name="Gellenoncourt, Kevin" userId="83ce2c6d-0bd4-4cd9-955e-dd3efc6a7d5a" providerId="ADAL" clId="{C9839D59-2972-4323-A767-4B90EFEABC06}" dt="2022-12-16T09:33:15.229" v="35426" actId="1076"/>
          <ac:spMkLst>
            <pc:docMk/>
            <pc:sldMk cId="1502869019" sldId="1808"/>
            <ac:spMk id="88" creationId="{CD251EC9-F778-4CB1-9891-70FC54233F2E}"/>
          </ac:spMkLst>
        </pc:spChg>
        <pc:spChg chg="add mod">
          <ac:chgData name="Gellenoncourt, Kevin" userId="83ce2c6d-0bd4-4cd9-955e-dd3efc6a7d5a" providerId="ADAL" clId="{C9839D59-2972-4323-A767-4B90EFEABC06}" dt="2022-12-14T14:19:48.108" v="32557" actId="1076"/>
          <ac:spMkLst>
            <pc:docMk/>
            <pc:sldMk cId="1502869019" sldId="1808"/>
            <ac:spMk id="90" creationId="{38310925-06FD-47B1-AB2B-D7C1AACBE087}"/>
          </ac:spMkLst>
        </pc:spChg>
        <pc:spChg chg="add mod">
          <ac:chgData name="Gellenoncourt, Kevin" userId="83ce2c6d-0bd4-4cd9-955e-dd3efc6a7d5a" providerId="ADAL" clId="{C9839D59-2972-4323-A767-4B90EFEABC06}" dt="2022-12-14T14:19:51.948" v="32559" actId="1076"/>
          <ac:spMkLst>
            <pc:docMk/>
            <pc:sldMk cId="1502869019" sldId="1808"/>
            <ac:spMk id="91" creationId="{3B4109A9-634F-4185-8170-41D42973B8FC}"/>
          </ac:spMkLst>
        </pc:spChg>
        <pc:spChg chg="add mod">
          <ac:chgData name="Gellenoncourt, Kevin" userId="83ce2c6d-0bd4-4cd9-955e-dd3efc6a7d5a" providerId="ADAL" clId="{C9839D59-2972-4323-A767-4B90EFEABC06}" dt="2022-12-14T14:21:44.816" v="32589" actId="1076"/>
          <ac:spMkLst>
            <pc:docMk/>
            <pc:sldMk cId="1502869019" sldId="1808"/>
            <ac:spMk id="92" creationId="{9ED17995-D9C1-4067-95B8-9281477788C7}"/>
          </ac:spMkLst>
        </pc:spChg>
        <pc:spChg chg="add mod">
          <ac:chgData name="Gellenoncourt, Kevin" userId="83ce2c6d-0bd4-4cd9-955e-dd3efc6a7d5a" providerId="ADAL" clId="{C9839D59-2972-4323-A767-4B90EFEABC06}" dt="2022-12-14T14:22:19.845" v="32598" actId="1076"/>
          <ac:spMkLst>
            <pc:docMk/>
            <pc:sldMk cId="1502869019" sldId="1808"/>
            <ac:spMk id="94" creationId="{5E0C740E-9AB7-409B-98A8-9BF5A7F26CB4}"/>
          </ac:spMkLst>
        </pc:spChg>
        <pc:spChg chg="add del mod">
          <ac:chgData name="Gellenoncourt, Kevin" userId="83ce2c6d-0bd4-4cd9-955e-dd3efc6a7d5a" providerId="ADAL" clId="{C9839D59-2972-4323-A767-4B90EFEABC06}" dt="2022-12-07T14:32:46.649" v="20522" actId="478"/>
          <ac:spMkLst>
            <pc:docMk/>
            <pc:sldMk cId="1502869019" sldId="1808"/>
            <ac:spMk id="112" creationId="{B1B0D33A-1632-402E-977A-BB9BE97D703A}"/>
          </ac:spMkLst>
        </pc:spChg>
        <pc:spChg chg="add mod">
          <ac:chgData name="Gellenoncourt, Kevin" userId="83ce2c6d-0bd4-4cd9-955e-dd3efc6a7d5a" providerId="ADAL" clId="{C9839D59-2972-4323-A767-4B90EFEABC06}" dt="2022-12-14T13:15:26.772" v="31288" actId="20577"/>
          <ac:spMkLst>
            <pc:docMk/>
            <pc:sldMk cId="1502869019" sldId="1808"/>
            <ac:spMk id="115" creationId="{DE2A0644-A8F3-4024-A729-1C21F63C6B6D}"/>
          </ac:spMkLst>
        </pc:spChg>
        <pc:spChg chg="add del mod">
          <ac:chgData name="Gellenoncourt, Kevin" userId="83ce2c6d-0bd4-4cd9-955e-dd3efc6a7d5a" providerId="ADAL" clId="{C9839D59-2972-4323-A767-4B90EFEABC06}" dt="2022-12-14T14:28:26.737" v="32632" actId="21"/>
          <ac:spMkLst>
            <pc:docMk/>
            <pc:sldMk cId="1502869019" sldId="1808"/>
            <ac:spMk id="117" creationId="{3A1ED252-BF7D-49F4-9588-EB856978EB54}"/>
          </ac:spMkLst>
        </pc:spChg>
        <pc:spChg chg="add del">
          <ac:chgData name="Gellenoncourt, Kevin" userId="83ce2c6d-0bd4-4cd9-955e-dd3efc6a7d5a" providerId="ADAL" clId="{C9839D59-2972-4323-A767-4B90EFEABC06}" dt="2022-12-07T14:55:47.949" v="20803" actId="478"/>
          <ac:spMkLst>
            <pc:docMk/>
            <pc:sldMk cId="1502869019" sldId="1808"/>
            <ac:spMk id="127" creationId="{8AED651D-B416-4C50-9AA2-7E7E4E92F02A}"/>
          </ac:spMkLst>
        </pc:spChg>
        <pc:spChg chg="add del mod">
          <ac:chgData name="Gellenoncourt, Kevin" userId="83ce2c6d-0bd4-4cd9-955e-dd3efc6a7d5a" providerId="ADAL" clId="{C9839D59-2972-4323-A767-4B90EFEABC06}" dt="2022-12-07T11:33:48.478" v="19456" actId="478"/>
          <ac:spMkLst>
            <pc:docMk/>
            <pc:sldMk cId="1502869019" sldId="1808"/>
            <ac:spMk id="129" creationId="{05D927A6-F317-4BEA-AA55-FD1221230606}"/>
          </ac:spMkLst>
        </pc:spChg>
        <pc:spChg chg="add mod">
          <ac:chgData name="Gellenoncourt, Kevin" userId="83ce2c6d-0bd4-4cd9-955e-dd3efc6a7d5a" providerId="ADAL" clId="{C9839D59-2972-4323-A767-4B90EFEABC06}" dt="2022-12-16T09:32:42.395" v="35425" actId="20577"/>
          <ac:spMkLst>
            <pc:docMk/>
            <pc:sldMk cId="1502869019" sldId="1808"/>
            <ac:spMk id="152" creationId="{DD377F08-D665-4505-88DF-56ABCA34721A}"/>
          </ac:spMkLst>
        </pc:spChg>
        <pc:spChg chg="add mod">
          <ac:chgData name="Gellenoncourt, Kevin" userId="83ce2c6d-0bd4-4cd9-955e-dd3efc6a7d5a" providerId="ADAL" clId="{C9839D59-2972-4323-A767-4B90EFEABC06}" dt="2022-12-07T15:00:41.018" v="20890" actId="1035"/>
          <ac:spMkLst>
            <pc:docMk/>
            <pc:sldMk cId="1502869019" sldId="1808"/>
            <ac:spMk id="163" creationId="{14336E75-949A-4EAE-865A-76E7A6F1B834}"/>
          </ac:spMkLst>
        </pc:spChg>
        <pc:spChg chg="add mod">
          <ac:chgData name="Gellenoncourt, Kevin" userId="83ce2c6d-0bd4-4cd9-955e-dd3efc6a7d5a" providerId="ADAL" clId="{C9839D59-2972-4323-A767-4B90EFEABC06}" dt="2022-12-14T13:30:11.830" v="31691" actId="108"/>
          <ac:spMkLst>
            <pc:docMk/>
            <pc:sldMk cId="1502869019" sldId="1808"/>
            <ac:spMk id="187" creationId="{DD71FD5C-84AE-44F7-8ADD-E1B4E52B6F01}"/>
          </ac:spMkLst>
        </pc:spChg>
        <pc:picChg chg="add mod">
          <ac:chgData name="Gellenoncourt, Kevin" userId="83ce2c6d-0bd4-4cd9-955e-dd3efc6a7d5a" providerId="ADAL" clId="{C9839D59-2972-4323-A767-4B90EFEABC06}" dt="2022-12-07T14:57:40.552" v="20830" actId="1038"/>
          <ac:picMkLst>
            <pc:docMk/>
            <pc:sldMk cId="1502869019" sldId="1808"/>
            <ac:picMk id="129" creationId="{D75B4460-7ADF-4FEE-AACE-A29CD2A97384}"/>
          </ac:picMkLst>
        </pc:pic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2-12-16T10:20:00.605" v="36043" actId="14100"/>
          <ac:cxnSpMkLst>
            <pc:docMk/>
            <pc:sldMk cId="1502869019" sldId="1808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2-12-07T14:54:52.800" v="20795" actId="1035"/>
          <ac:cxnSpMkLst>
            <pc:docMk/>
            <pc:sldMk cId="1502869019" sldId="1808"/>
            <ac:cxnSpMk id="57" creationId="{2E086329-E21F-476E-9AA6-FE4408304C22}"/>
          </ac:cxnSpMkLst>
        </pc:cxnChg>
        <pc:cxnChg chg="del mod">
          <ac:chgData name="Gellenoncourt, Kevin" userId="83ce2c6d-0bd4-4cd9-955e-dd3efc6a7d5a" providerId="ADAL" clId="{C9839D59-2972-4323-A767-4B90EFEABC06}" dt="2022-12-07T15:01:06.286" v="20894" actId="478"/>
          <ac:cxnSpMkLst>
            <pc:docMk/>
            <pc:sldMk cId="1502869019" sldId="1808"/>
            <ac:cxnSpMk id="60" creationId="{F9FC85E4-FB99-4F06-83E8-9BC861BDF5F8}"/>
          </ac:cxnSpMkLst>
        </pc:cxn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16T10:22:42.833" v="36050" actId="14100"/>
          <ac:cxnSpMkLst>
            <pc:docMk/>
            <pc:sldMk cId="1502869019" sldId="1808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70" creationId="{A3CEFB2D-C8B9-4356-9B3F-044F10D976FF}"/>
          </ac:cxnSpMkLst>
        </pc:cxnChg>
        <pc:cxnChg chg="del mod">
          <ac:chgData name="Gellenoncourt, Kevin" userId="83ce2c6d-0bd4-4cd9-955e-dd3efc6a7d5a" providerId="ADAL" clId="{C9839D59-2972-4323-A767-4B90EFEABC06}" dt="2022-12-07T14:31:41.187" v="20511" actId="478"/>
          <ac:cxnSpMkLst>
            <pc:docMk/>
            <pc:sldMk cId="1502869019" sldId="1808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07T15:02:44.288" v="20914" actId="14100"/>
          <ac:cxnSpMkLst>
            <pc:docMk/>
            <pc:sldMk cId="1502869019" sldId="1808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2-12-14T13:15:11.189" v="31271" actId="1076"/>
          <ac:cxnSpMkLst>
            <pc:docMk/>
            <pc:sldMk cId="1502869019" sldId="1808"/>
            <ac:cxnSpMk id="93" creationId="{B404CAC6-EE33-4698-8C7E-BDFCE62BAC99}"/>
          </ac:cxnSpMkLst>
        </pc:cxnChg>
        <pc:cxnChg chg="add 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103" creationId="{0176B091-64CE-4A76-A9B7-0DB8B80505C3}"/>
          </ac:cxnSpMkLst>
        </pc:cxnChg>
        <pc:cxnChg chg="add mod">
          <ac:chgData name="Gellenoncourt, Kevin" userId="83ce2c6d-0bd4-4cd9-955e-dd3efc6a7d5a" providerId="ADAL" clId="{C9839D59-2972-4323-A767-4B90EFEABC06}" dt="2022-12-07T14:57:40.552" v="20830" actId="1038"/>
          <ac:cxnSpMkLst>
            <pc:docMk/>
            <pc:sldMk cId="1502869019" sldId="1808"/>
            <ac:cxnSpMk id="132" creationId="{147D23D1-E0B7-4FE9-A5A9-1DD7A2525F9E}"/>
          </ac:cxnSpMkLst>
        </pc:cxnChg>
        <pc:cxnChg chg="add mod">
          <ac:chgData name="Gellenoncourt, Kevin" userId="83ce2c6d-0bd4-4cd9-955e-dd3efc6a7d5a" providerId="ADAL" clId="{C9839D59-2972-4323-A767-4B90EFEABC06}" dt="2022-12-07T15:02:35.008" v="20911" actId="14100"/>
          <ac:cxnSpMkLst>
            <pc:docMk/>
            <pc:sldMk cId="1502869019" sldId="1808"/>
            <ac:cxnSpMk id="135" creationId="{74B6EE68-0448-4198-AF6E-35A79B995054}"/>
          </ac:cxnSpMkLst>
        </pc:cxnChg>
        <pc:cxnChg chg="add del mod">
          <ac:chgData name="Gellenoncourt, Kevin" userId="83ce2c6d-0bd4-4cd9-955e-dd3efc6a7d5a" providerId="ADAL" clId="{C9839D59-2972-4323-A767-4B90EFEABC06}" dt="2022-12-07T11:33:36.149" v="19439"/>
          <ac:cxnSpMkLst>
            <pc:docMk/>
            <pc:sldMk cId="1502869019" sldId="1808"/>
            <ac:cxnSpMk id="148" creationId="{7EBBB357-E7BA-4886-8F52-A06106151815}"/>
          </ac:cxnSpMkLst>
        </pc:cxnChg>
        <pc:cxnChg chg="add del mod">
          <ac:chgData name="Gellenoncourt, Kevin" userId="83ce2c6d-0bd4-4cd9-955e-dd3efc6a7d5a" providerId="ADAL" clId="{C9839D59-2972-4323-A767-4B90EFEABC06}" dt="2022-12-14T13:13:42.597" v="31240" actId="478"/>
          <ac:cxnSpMkLst>
            <pc:docMk/>
            <pc:sldMk cId="1502869019" sldId="1808"/>
            <ac:cxnSpMk id="153" creationId="{C2B0B624-AD73-4039-A078-9A9D06A9BDB2}"/>
          </ac:cxnSpMkLst>
        </pc:cxnChg>
        <pc:cxnChg chg="add mod">
          <ac:chgData name="Gellenoncourt, Kevin" userId="83ce2c6d-0bd4-4cd9-955e-dd3efc6a7d5a" providerId="ADAL" clId="{C9839D59-2972-4323-A767-4B90EFEABC06}" dt="2022-12-07T15:01:28.464" v="20897" actId="14100"/>
          <ac:cxnSpMkLst>
            <pc:docMk/>
            <pc:sldMk cId="1502869019" sldId="1808"/>
            <ac:cxnSpMk id="164" creationId="{F6837810-CD4D-43D9-BA54-3FD8D7E5088C}"/>
          </ac:cxnSpMkLst>
        </pc:cxnChg>
      </pc:sldChg>
      <pc:sldChg chg="addSp delSp modSp add mod">
        <pc:chgData name="Gellenoncourt, Kevin" userId="83ce2c6d-0bd4-4cd9-955e-dd3efc6a7d5a" providerId="ADAL" clId="{C9839D59-2972-4323-A767-4B90EFEABC06}" dt="2023-02-01T11:21:36.701" v="53066" actId="1076"/>
        <pc:sldMkLst>
          <pc:docMk/>
          <pc:sldMk cId="1056175795" sldId="1809"/>
        </pc:sldMkLst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2" creationId="{1421853C-D75B-46BD-86EE-00908DF8234E}"/>
          </ac:spMkLst>
        </pc:spChg>
        <pc:spChg chg="mod">
          <ac:chgData name="Gellenoncourt, Kevin" userId="83ce2c6d-0bd4-4cd9-955e-dd3efc6a7d5a" providerId="ADAL" clId="{C9839D59-2972-4323-A767-4B90EFEABC06}" dt="2022-12-29T14:36:35.082" v="40578" actId="108"/>
          <ac:spMkLst>
            <pc:docMk/>
            <pc:sldMk cId="1056175795" sldId="1809"/>
            <ac:spMk id="7" creationId="{6965AD01-1930-4FD8-A319-92D62E7DEF34}"/>
          </ac:spMkLst>
        </pc:spChg>
        <pc:spChg chg="add mod">
          <ac:chgData name="Gellenoncourt, Kevin" userId="83ce2c6d-0bd4-4cd9-955e-dd3efc6a7d5a" providerId="ADAL" clId="{C9839D59-2972-4323-A767-4B90EFEABC06}" dt="2023-01-31T18:19:26.414" v="52490" actId="3626"/>
          <ac:spMkLst>
            <pc:docMk/>
            <pc:sldMk cId="1056175795" sldId="1809"/>
            <ac:spMk id="13" creationId="{FE5E2497-1C5F-E982-A502-07724E7B1399}"/>
          </ac:spMkLst>
        </pc:spChg>
        <pc:spChg chg="add mod">
          <ac:chgData name="Gellenoncourt, Kevin" userId="83ce2c6d-0bd4-4cd9-955e-dd3efc6a7d5a" providerId="ADAL" clId="{C9839D59-2972-4323-A767-4B90EFEABC06}" dt="2023-01-31T18:12:49.840" v="52489" actId="108"/>
          <ac:spMkLst>
            <pc:docMk/>
            <pc:sldMk cId="1056175795" sldId="1809"/>
            <ac:spMk id="17" creationId="{EE3CEC61-605B-CDB5-8FD7-81A6886E1874}"/>
          </ac:spMkLst>
        </pc:spChg>
        <pc:spChg chg="mod">
          <ac:chgData name="Gellenoncourt, Kevin" userId="83ce2c6d-0bd4-4cd9-955e-dd3efc6a7d5a" providerId="ADAL" clId="{C9839D59-2972-4323-A767-4B90EFEABC06}" dt="2023-01-03T16:30:22.587" v="42712" actId="1036"/>
          <ac:spMkLst>
            <pc:docMk/>
            <pc:sldMk cId="1056175795" sldId="1809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3-01-17T17:03:34.521" v="48167" actId="14100"/>
          <ac:spMkLst>
            <pc:docMk/>
            <pc:sldMk cId="1056175795" sldId="1809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3-01-31T18:12:05.225" v="52472" actId="1036"/>
          <ac:spMkLst>
            <pc:docMk/>
            <pc:sldMk cId="1056175795" sldId="1809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3-01-31T18:08:21.816" v="52369" actId="14100"/>
          <ac:spMkLst>
            <pc:docMk/>
            <pc:sldMk cId="1056175795" sldId="1809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3-01-17T17:00:57.300" v="48104" actId="14100"/>
          <ac:spMkLst>
            <pc:docMk/>
            <pc:sldMk cId="1056175795" sldId="1809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4" creationId="{A8C00B46-EE7B-4EF1-B515-36160F40471E}"/>
          </ac:spMkLst>
        </pc:spChg>
        <pc:spChg chg="mod">
          <ac:chgData name="Gellenoncourt, Kevin" userId="83ce2c6d-0bd4-4cd9-955e-dd3efc6a7d5a" providerId="ADAL" clId="{C9839D59-2972-4323-A767-4B90EFEABC06}" dt="2023-01-17T17:03:26.282" v="48165" actId="14100"/>
          <ac:spMkLst>
            <pc:docMk/>
            <pc:sldMk cId="1056175795" sldId="1809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59" creationId="{54320B1B-D005-4F3B-9700-A830130AE325}"/>
          </ac:spMkLst>
        </pc:spChg>
        <pc:spChg chg="mod">
          <ac:chgData name="Gellenoncourt, Kevin" userId="83ce2c6d-0bd4-4cd9-955e-dd3efc6a7d5a" providerId="ADAL" clId="{C9839D59-2972-4323-A767-4B90EFEABC06}" dt="2023-01-31T18:12:22.838" v="52479" actId="14100"/>
          <ac:spMkLst>
            <pc:docMk/>
            <pc:sldMk cId="1056175795" sldId="1809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30T14:25:26.262" v="40649" actId="14100"/>
          <ac:spMkLst>
            <pc:docMk/>
            <pc:sldMk cId="1056175795" sldId="1809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65" creationId="{7FA56E5E-8C2D-4B1C-BE6B-C8EBAB47E8D8}"/>
          </ac:spMkLst>
        </pc:spChg>
        <pc:spChg chg="mod">
          <ac:chgData name="Gellenoncourt, Kevin" userId="83ce2c6d-0bd4-4cd9-955e-dd3efc6a7d5a" providerId="ADAL" clId="{C9839D59-2972-4323-A767-4B90EFEABC06}" dt="2023-01-17T17:00:28.909" v="48102" actId="1037"/>
          <ac:spMkLst>
            <pc:docMk/>
            <pc:sldMk cId="1056175795" sldId="1809"/>
            <ac:spMk id="71" creationId="{C379FA3C-5613-4472-9330-957BE6EA8697}"/>
          </ac:spMkLst>
        </pc:spChg>
        <pc:spChg chg="mod">
          <ac:chgData name="Gellenoncourt, Kevin" userId="83ce2c6d-0bd4-4cd9-955e-dd3efc6a7d5a" providerId="ADAL" clId="{C9839D59-2972-4323-A767-4B90EFEABC06}" dt="2023-01-17T17:07:21.417" v="48301" actId="14100"/>
          <ac:spMkLst>
            <pc:docMk/>
            <pc:sldMk cId="1056175795" sldId="1809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3-02-01T11:21:36.701" v="53066" actId="1076"/>
          <ac:spMkLst>
            <pc:docMk/>
            <pc:sldMk cId="1056175795" sldId="1809"/>
            <ac:spMk id="78" creationId="{0FC25BC9-6933-472F-8630-C92E031C8432}"/>
          </ac:spMkLst>
        </pc:spChg>
        <pc:spChg chg="mod">
          <ac:chgData name="Gellenoncourt, Kevin" userId="83ce2c6d-0bd4-4cd9-955e-dd3efc6a7d5a" providerId="ADAL" clId="{C9839D59-2972-4323-A767-4B90EFEABC06}" dt="2022-12-29T14:36:45.511" v="40579"/>
          <ac:spMkLst>
            <pc:docMk/>
            <pc:sldMk cId="1056175795" sldId="1809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85" creationId="{23A6A0AF-17BB-4B41-871F-38E6EDC573D6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92" creationId="{341C7442-5D3D-4976-9172-6BCB658F56C8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0" creationId="{49378969-C54C-4F62-8B7E-3215C641017B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1" creationId="{D9483CE9-BD20-4B7B-96FB-B7E7EA4DC927}"/>
          </ac:spMkLst>
        </pc:spChg>
        <pc:spChg chg="mod">
          <ac:chgData name="Gellenoncourt, Kevin" userId="83ce2c6d-0bd4-4cd9-955e-dd3efc6a7d5a" providerId="ADAL" clId="{C9839D59-2972-4323-A767-4B90EFEABC06}" dt="2022-12-30T14:21:34.019" v="40618" actId="14100"/>
          <ac:spMkLst>
            <pc:docMk/>
            <pc:sldMk cId="1056175795" sldId="1809"/>
            <ac:spMk id="113" creationId="{9BDC7C8D-9559-49D9-9E18-46EAABC19452}"/>
          </ac:spMkLst>
        </pc:spChg>
        <pc:spChg chg="del mod">
          <ac:chgData name="Gellenoncourt, Kevin" userId="83ce2c6d-0bd4-4cd9-955e-dd3efc6a7d5a" providerId="ADAL" clId="{C9839D59-2972-4323-A767-4B90EFEABC06}" dt="2023-01-17T17:04:39.269" v="48193" actId="478"/>
          <ac:spMkLst>
            <pc:docMk/>
            <pc:sldMk cId="1056175795" sldId="1809"/>
            <ac:spMk id="115" creationId="{DE2A0644-A8F3-4024-A729-1C21F63C6B6D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8" creationId="{96E00FEF-FE3F-4BF5-A2B4-4957973E6C8B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9" creationId="{D66CEC41-CAE0-4958-A604-5EC259342EF7}"/>
          </ac:spMkLst>
        </pc:spChg>
        <pc:spChg chg="mod">
          <ac:chgData name="Gellenoncourt, Kevin" userId="83ce2c6d-0bd4-4cd9-955e-dd3efc6a7d5a" providerId="ADAL" clId="{C9839D59-2972-4323-A767-4B90EFEABC06}" dt="2023-01-31T18:08:14.336" v="52367" actId="1036"/>
          <ac:spMkLst>
            <pc:docMk/>
            <pc:sldMk cId="1056175795" sldId="1809"/>
            <ac:spMk id="163" creationId="{14336E75-949A-4EAE-865A-76E7A6F1B834}"/>
          </ac:spMkLst>
        </pc:spChg>
        <pc:spChg chg="mod">
          <ac:chgData name="Gellenoncourt, Kevin" userId="83ce2c6d-0bd4-4cd9-955e-dd3efc6a7d5a" providerId="ADAL" clId="{C9839D59-2972-4323-A767-4B90EFEABC06}" dt="2023-01-03T16:31:02.646" v="42729" actId="14100"/>
          <ac:spMkLst>
            <pc:docMk/>
            <pc:sldMk cId="1056175795" sldId="1809"/>
            <ac:spMk id="187" creationId="{DD71FD5C-84AE-44F7-8ADD-E1B4E52B6F01}"/>
          </ac:spMkLst>
        </pc:spChg>
        <pc:picChg chg="mod">
          <ac:chgData name="Gellenoncourt, Kevin" userId="83ce2c6d-0bd4-4cd9-955e-dd3efc6a7d5a" providerId="ADAL" clId="{C9839D59-2972-4323-A767-4B90EFEABC06}" dt="2023-01-17T17:01:20.758" v="48115" actId="1038"/>
          <ac:picMkLst>
            <pc:docMk/>
            <pc:sldMk cId="1056175795" sldId="1809"/>
            <ac:picMk id="129" creationId="{D75B4460-7ADF-4FEE-AACE-A29CD2A97384}"/>
          </ac:picMkLst>
        </pc:picChg>
        <pc:cxnChg chg="add del mod">
          <ac:chgData name="Gellenoncourt, Kevin" userId="83ce2c6d-0bd4-4cd9-955e-dd3efc6a7d5a" providerId="ADAL" clId="{C9839D59-2972-4323-A767-4B90EFEABC06}" dt="2023-01-31T18:11:45.917" v="52470" actId="478"/>
          <ac:cxnSpMkLst>
            <pc:docMk/>
            <pc:sldMk cId="1056175795" sldId="1809"/>
            <ac:cxnSpMk id="14" creationId="{893352CD-5F67-B584-66B2-3EC8D7C5E0C6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3-02-01T08:49:17.347" v="52494" actId="14100"/>
          <ac:cxnSpMkLst>
            <pc:docMk/>
            <pc:sldMk cId="1056175795" sldId="1809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57" creationId="{2E086329-E21F-476E-9AA6-FE4408304C22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66" creationId="{40DFCE7B-8F89-46F7-9203-097886952AB8}"/>
          </ac:cxnSpMkLst>
        </pc:cxnChg>
        <pc:cxnChg chg="mod">
          <ac:chgData name="Gellenoncourt, Kevin" userId="83ce2c6d-0bd4-4cd9-955e-dd3efc6a7d5a" providerId="ADAL" clId="{C9839D59-2972-4323-A767-4B90EFEABC06}" dt="2023-01-31T18:10:42.334" v="52430" actId="14100"/>
          <ac:cxnSpMkLst>
            <pc:docMk/>
            <pc:sldMk cId="1056175795" sldId="1809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30T14:21:34.019" v="40618" actId="14100"/>
          <ac:cxnSpMkLst>
            <pc:docMk/>
            <pc:sldMk cId="1056175795" sldId="1809"/>
            <ac:cxnSpMk id="69" creationId="{14415ED0-9ECB-41DD-98B9-11E42672DF69}"/>
          </ac:cxnSpMkLst>
        </pc:cxnChg>
        <pc:cxnChg chg="mod">
          <ac:chgData name="Gellenoncourt, Kevin" userId="83ce2c6d-0bd4-4cd9-955e-dd3efc6a7d5a" providerId="ADAL" clId="{C9839D59-2972-4323-A767-4B90EFEABC06}" dt="2023-01-17T17:03:26.282" v="48165" actId="14100"/>
          <ac:cxnSpMkLst>
            <pc:docMk/>
            <pc:sldMk cId="1056175795" sldId="1809"/>
            <ac:cxnSpMk id="70" creationId="{A3CEFB2D-C8B9-4356-9B3F-044F10D976FF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3" creationId="{84E7DBD5-808B-42F7-86F6-6D7A1BDF1513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5" creationId="{42FB0472-FFAD-48A0-91FF-2532D67345DA}"/>
          </ac:cxnSpMkLst>
        </pc:cxnChg>
        <pc:cxnChg chg="mod">
          <ac:chgData name="Gellenoncourt, Kevin" userId="83ce2c6d-0bd4-4cd9-955e-dd3efc6a7d5a" providerId="ADAL" clId="{C9839D59-2972-4323-A767-4B90EFEABC06}" dt="2023-01-17T17:03:29.910" v="48166" actId="14100"/>
          <ac:cxnSpMkLst>
            <pc:docMk/>
            <pc:sldMk cId="1056175795" sldId="1809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93" creationId="{B404CAC6-EE33-4698-8C7E-BDFCE62BAC99}"/>
          </ac:cxnSpMkLst>
        </pc:cxnChg>
        <pc:cxnChg chg="mod">
          <ac:chgData name="Gellenoncourt, Kevin" userId="83ce2c6d-0bd4-4cd9-955e-dd3efc6a7d5a" providerId="ADAL" clId="{C9839D59-2972-4323-A767-4B90EFEABC06}" dt="2022-12-30T14:22:18.233" v="40624" actId="14100"/>
          <ac:cxnSpMkLst>
            <pc:docMk/>
            <pc:sldMk cId="1056175795" sldId="1809"/>
            <ac:cxnSpMk id="101" creationId="{35740A11-6E4D-4984-AB60-8DED8FE7ACE7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03" creationId="{0176B091-64CE-4A76-A9B7-0DB8B80505C3}"/>
          </ac:cxnSpMkLst>
        </pc:cxnChg>
        <pc:cxnChg chg="mod">
          <ac:chgData name="Gellenoncourt, Kevin" userId="83ce2c6d-0bd4-4cd9-955e-dd3efc6a7d5a" providerId="ADAL" clId="{C9839D59-2972-4323-A767-4B90EFEABC06}" dt="2023-01-17T17:07:33.033" v="48303" actId="14100"/>
          <ac:cxnSpMkLst>
            <pc:docMk/>
            <pc:sldMk cId="1056175795" sldId="1809"/>
            <ac:cxnSpMk id="104" creationId="{A57CCD5D-DB86-468E-AF82-212E3B62F6E8}"/>
          </ac:cxnSpMkLst>
        </pc:cxnChg>
        <pc:cxnChg chg="mod">
          <ac:chgData name="Gellenoncourt, Kevin" userId="83ce2c6d-0bd4-4cd9-955e-dd3efc6a7d5a" providerId="ADAL" clId="{C9839D59-2972-4323-A767-4B90EFEABC06}" dt="2023-01-17T17:00:33.777" v="48103" actId="14100"/>
          <ac:cxnSpMkLst>
            <pc:docMk/>
            <pc:sldMk cId="1056175795" sldId="1809"/>
            <ac:cxnSpMk id="109" creationId="{271A16E6-D905-4011-B33F-80E1AD39F7F9}"/>
          </ac:cxnSpMkLst>
        </pc:cxnChg>
        <pc:cxnChg chg="mod">
          <ac:chgData name="Gellenoncourt, Kevin" userId="83ce2c6d-0bd4-4cd9-955e-dd3efc6a7d5a" providerId="ADAL" clId="{C9839D59-2972-4323-A767-4B90EFEABC06}" dt="2023-01-31T18:10:03.594" v="52420" actId="14100"/>
          <ac:cxnSpMkLst>
            <pc:docMk/>
            <pc:sldMk cId="1056175795" sldId="1809"/>
            <ac:cxnSpMk id="123" creationId="{D3233848-EA4F-4D02-BA4D-A8D35C5C3D22}"/>
          </ac:cxnSpMkLst>
        </pc:cxnChg>
        <pc:cxnChg chg="mod">
          <ac:chgData name="Gellenoncourt, Kevin" userId="83ce2c6d-0bd4-4cd9-955e-dd3efc6a7d5a" providerId="ADAL" clId="{C9839D59-2972-4323-A767-4B90EFEABC06}" dt="2023-01-17T17:01:26.228" v="48116" actId="14100"/>
          <ac:cxnSpMkLst>
            <pc:docMk/>
            <pc:sldMk cId="1056175795" sldId="1809"/>
            <ac:cxnSpMk id="132" creationId="{147D23D1-E0B7-4FE9-A5A9-1DD7A2525F9E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35" creationId="{74B6EE68-0448-4198-AF6E-35A79B995054}"/>
          </ac:cxnSpMkLst>
        </pc:cxnChg>
        <pc:cxnChg chg="del mod">
          <ac:chgData name="Gellenoncourt, Kevin" userId="83ce2c6d-0bd4-4cd9-955e-dd3efc6a7d5a" providerId="ADAL" clId="{C9839D59-2972-4323-A767-4B90EFEABC06}" dt="2023-01-31T18:10:11.784" v="52421" actId="478"/>
          <ac:cxnSpMkLst>
            <pc:docMk/>
            <pc:sldMk cId="1056175795" sldId="1809"/>
            <ac:cxnSpMk id="164" creationId="{F6837810-CD4D-43D9-BA54-3FD8D7E5088C}"/>
          </ac:cxnSpMkLst>
        </pc:cxnChg>
      </pc:sldChg>
      <pc:sldChg chg="addSp delSp modSp new del mod ord">
        <pc:chgData name="Gellenoncourt, Kevin" userId="83ce2c6d-0bd4-4cd9-955e-dd3efc6a7d5a" providerId="ADAL" clId="{C9839D59-2972-4323-A767-4B90EFEABC06}" dt="2022-12-22T15:06:26.060" v="39854" actId="47"/>
        <pc:sldMkLst>
          <pc:docMk/>
          <pc:sldMk cId="3546345416" sldId="1809"/>
        </pc:sldMkLst>
        <pc:spChg chg="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3" creationId="{BBE92C61-D1A3-4558-8B5E-A67E0831136A}"/>
          </ac:spMkLst>
        </pc:spChg>
        <pc:spChg chg="mod">
          <ac:chgData name="Gellenoncourt, Kevin" userId="83ce2c6d-0bd4-4cd9-955e-dd3efc6a7d5a" providerId="ADAL" clId="{C9839D59-2972-4323-A767-4B90EFEABC06}" dt="2022-12-07T14:47:29.248" v="20701" actId="20577"/>
          <ac:spMkLst>
            <pc:docMk/>
            <pc:sldMk cId="3546345416" sldId="1809"/>
            <ac:spMk id="4" creationId="{AC2A04AD-CFDC-4A62-AF68-343A6532FB0A}"/>
          </ac:spMkLst>
        </pc:spChg>
        <pc:spChg chg="del mod or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5" creationId="{8CBB8BB4-78A4-4DEF-A4E2-768A82CEE0AE}"/>
          </ac:spMkLst>
        </pc:spChg>
        <pc:spChg chg="add del mod">
          <ac:chgData name="Gellenoncourt, Kevin" userId="83ce2c6d-0bd4-4cd9-955e-dd3efc6a7d5a" providerId="ADAL" clId="{C9839D59-2972-4323-A767-4B90EFEABC06}" dt="2022-12-14T10:39:10.243" v="29977" actId="478"/>
          <ac:spMkLst>
            <pc:docMk/>
            <pc:sldMk cId="3546345416" sldId="1809"/>
            <ac:spMk id="5" creationId="{A4D4C3F2-9C4F-49D7-B196-416335FD0001}"/>
          </ac:spMkLst>
        </pc:spChg>
        <pc:spChg chg="mod">
          <ac:chgData name="Gellenoncourt, Kevin" userId="83ce2c6d-0bd4-4cd9-955e-dd3efc6a7d5a" providerId="ADAL" clId="{C9839D59-2972-4323-A767-4B90EFEABC06}" dt="2022-12-15T10:36:27.122" v="34103" actId="20577"/>
          <ac:spMkLst>
            <pc:docMk/>
            <pc:sldMk cId="3546345416" sldId="1809"/>
            <ac:spMk id="6" creationId="{EECE2E09-A1A0-4D89-B33B-3BCD28FDBD45}"/>
          </ac:spMkLst>
        </pc:spChg>
        <pc:spChg chg="add 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8" creationId="{2262C59B-47C6-4CD0-91DB-484B166B8A5B}"/>
          </ac:spMkLst>
        </pc:spChg>
        <pc:spChg chg="add del mod">
          <ac:chgData name="Gellenoncourt, Kevin" userId="83ce2c6d-0bd4-4cd9-955e-dd3efc6a7d5a" providerId="ADAL" clId="{C9839D59-2972-4323-A767-4B90EFEABC06}" dt="2022-12-15T10:28:16.820" v="33654" actId="478"/>
          <ac:spMkLst>
            <pc:docMk/>
            <pc:sldMk cId="3546345416" sldId="1809"/>
            <ac:spMk id="9" creationId="{CE7F77DF-8A83-4D82-AA52-33A9C3FF77C2}"/>
          </ac:spMkLst>
        </pc:spChg>
        <pc:spChg chg="add del mod">
          <ac:chgData name="Gellenoncourt, Kevin" userId="83ce2c6d-0bd4-4cd9-955e-dd3efc6a7d5a" providerId="ADAL" clId="{C9839D59-2972-4323-A767-4B90EFEABC06}" dt="2022-12-09T10:46:00.221" v="22958" actId="478"/>
          <ac:spMkLst>
            <pc:docMk/>
            <pc:sldMk cId="3546345416" sldId="1809"/>
            <ac:spMk id="11" creationId="{E34E1EAF-D16C-4AAC-A24F-1F48676B0DF9}"/>
          </ac:spMkLst>
        </pc:spChg>
        <pc:spChg chg="add del mod">
          <ac:chgData name="Gellenoncourt, Kevin" userId="83ce2c6d-0bd4-4cd9-955e-dd3efc6a7d5a" providerId="ADAL" clId="{C9839D59-2972-4323-A767-4B90EFEABC06}" dt="2022-12-15T10:24:18.864" v="33598" actId="21"/>
          <ac:spMkLst>
            <pc:docMk/>
            <pc:sldMk cId="3546345416" sldId="1809"/>
            <ac:spMk id="13" creationId="{275F3264-D46B-4F14-B155-56A4045A8CEA}"/>
          </ac:spMkLst>
        </pc:spChg>
        <pc:spChg chg="add del mod">
          <ac:chgData name="Gellenoncourt, Kevin" userId="83ce2c6d-0bd4-4cd9-955e-dd3efc6a7d5a" providerId="ADAL" clId="{C9839D59-2972-4323-A767-4B90EFEABC06}" dt="2022-12-09T10:45:31.268" v="22948" actId="478"/>
          <ac:spMkLst>
            <pc:docMk/>
            <pc:sldMk cId="3546345416" sldId="1809"/>
            <ac:spMk id="13" creationId="{8A55833D-4325-43D5-BFE9-1F31C8511C69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4" creationId="{3C574181-9863-4CB3-88AD-4F27DE55EB7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5" creationId="{049F1FB1-4E6E-4B37-93A9-6C01DE3108A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6" creationId="{CAAFF852-FA25-40CB-8D31-FE7B7E2C6663}"/>
          </ac:spMkLst>
        </pc:spChg>
        <pc:graphicFrameChg chg="add mod modGraphic">
          <ac:chgData name="Gellenoncourt, Kevin" userId="83ce2c6d-0bd4-4cd9-955e-dd3efc6a7d5a" providerId="ADAL" clId="{C9839D59-2972-4323-A767-4B90EFEABC06}" dt="2022-12-16T13:43:54.558" v="36712" actId="20577"/>
          <ac:graphicFrameMkLst>
            <pc:docMk/>
            <pc:sldMk cId="3546345416" sldId="1809"/>
            <ac:graphicFrameMk id="12" creationId="{3194A06A-B566-4351-A67A-1D9A5A79C3C5}"/>
          </ac:graphicFrameMkLst>
        </pc:graphicFrameChg>
      </pc:sldChg>
      <pc:sldChg chg="new del">
        <pc:chgData name="Gellenoncourt, Kevin" userId="83ce2c6d-0bd4-4cd9-955e-dd3efc6a7d5a" providerId="ADAL" clId="{C9839D59-2972-4323-A767-4B90EFEABC06}" dt="2022-12-09T14:49:43.692" v="24835" actId="47"/>
        <pc:sldMkLst>
          <pc:docMk/>
          <pc:sldMk cId="1362785134" sldId="1810"/>
        </pc:sldMkLst>
      </pc:sldChg>
      <pc:sldChg chg="modSp add del mod">
        <pc:chgData name="Gellenoncourt, Kevin" userId="83ce2c6d-0bd4-4cd9-955e-dd3efc6a7d5a" providerId="ADAL" clId="{C9839D59-2972-4323-A767-4B90EFEABC06}" dt="2022-12-12T11:07:33.195" v="26298" actId="47"/>
        <pc:sldMkLst>
          <pc:docMk/>
          <pc:sldMk cId="3006197277" sldId="1810"/>
        </pc:sldMkLst>
        <pc:spChg chg="mod">
          <ac:chgData name="Gellenoncourt, Kevin" userId="83ce2c6d-0bd4-4cd9-955e-dd3efc6a7d5a" providerId="ADAL" clId="{C9839D59-2972-4323-A767-4B90EFEABC06}" dt="2022-12-12T11:05:09.901" v="26274" actId="20577"/>
          <ac:spMkLst>
            <pc:docMk/>
            <pc:sldMk cId="3006197277" sldId="1810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4:23.461" v="26244" actId="20577"/>
          <ac:spMkLst>
            <pc:docMk/>
            <pc:sldMk cId="3006197277" sldId="1810"/>
            <ac:spMk id="6" creationId="{11C06DBF-6CF0-4553-A788-E7C24E15097A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07T15:10:35.280" v="21080" actId="2696"/>
        <pc:sldMkLst>
          <pc:docMk/>
          <pc:sldMk cId="3035140714" sldId="1810"/>
        </pc:sldMkLst>
        <pc:spChg chg="mod">
          <ac:chgData name="Gellenoncourt, Kevin" userId="83ce2c6d-0bd4-4cd9-955e-dd3efc6a7d5a" providerId="ADAL" clId="{C9839D59-2972-4323-A767-4B90EFEABC06}" dt="2022-12-07T15:08:53.300" v="21020" actId="20577"/>
          <ac:spMkLst>
            <pc:docMk/>
            <pc:sldMk cId="3035140714" sldId="1810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7T15:10:15.951" v="21076" actId="20577"/>
          <ac:spMkLst>
            <pc:docMk/>
            <pc:sldMk cId="3035140714" sldId="1810"/>
            <ac:spMk id="4" creationId="{1812B481-79D5-497B-9047-70E2D96278B1}"/>
          </ac:spMkLst>
        </pc:spChg>
      </pc:sldChg>
      <pc:sldChg chg="addSp delSp modSp new del mod">
        <pc:chgData name="Gellenoncourt, Kevin" userId="83ce2c6d-0bd4-4cd9-955e-dd3efc6a7d5a" providerId="ADAL" clId="{C9839D59-2972-4323-A767-4B90EFEABC06}" dt="2022-12-09T14:59:30.775" v="24881" actId="47"/>
        <pc:sldMkLst>
          <pc:docMk/>
          <pc:sldMk cId="3772741973" sldId="1810"/>
        </pc:sldMkLst>
        <pc:spChg chg="mod">
          <ac:chgData name="Gellenoncourt, Kevin" userId="83ce2c6d-0bd4-4cd9-955e-dd3efc6a7d5a" providerId="ADAL" clId="{C9839D59-2972-4323-A767-4B90EFEABC06}" dt="2022-12-09T14:58:55.346" v="24865" actId="20577"/>
          <ac:spMkLst>
            <pc:docMk/>
            <pc:sldMk cId="3772741973" sldId="1810"/>
            <ac:spMk id="2" creationId="{D8BC1FCA-8811-4F64-B3EB-71C01BA7BCE3}"/>
          </ac:spMkLst>
        </pc:spChg>
        <pc:spChg chg="mod">
          <ac:chgData name="Gellenoncourt, Kevin" userId="83ce2c6d-0bd4-4cd9-955e-dd3efc6a7d5a" providerId="ADAL" clId="{C9839D59-2972-4323-A767-4B90EFEABC06}" dt="2022-12-09T14:59:00.068" v="24873" actId="20577"/>
          <ac:spMkLst>
            <pc:docMk/>
            <pc:sldMk cId="3772741973" sldId="1810"/>
            <ac:spMk id="3" creationId="{C4983204-90B6-4A2F-9E54-43B32492BD5B}"/>
          </ac:spMkLst>
        </pc:spChg>
        <pc:spChg chg="del">
          <ac:chgData name="Gellenoncourt, Kevin" userId="83ce2c6d-0bd4-4cd9-955e-dd3efc6a7d5a" providerId="ADAL" clId="{C9839D59-2972-4323-A767-4B90EFEABC06}" dt="2022-12-09T14:59:06.945" v="24874" actId="478"/>
          <ac:spMkLst>
            <pc:docMk/>
            <pc:sldMk cId="3772741973" sldId="1810"/>
            <ac:spMk id="4" creationId="{B4575DF7-D84B-459D-B105-43D67CE19940}"/>
          </ac:spMkLst>
        </pc:spChg>
        <pc:picChg chg="add del mod">
          <ac:chgData name="Gellenoncourt, Kevin" userId="83ce2c6d-0bd4-4cd9-955e-dd3efc6a7d5a" providerId="ADAL" clId="{C9839D59-2972-4323-A767-4B90EFEABC06}" dt="2022-12-09T14:59:28.338" v="24880" actId="478"/>
          <ac:picMkLst>
            <pc:docMk/>
            <pc:sldMk cId="3772741973" sldId="1810"/>
            <ac:picMk id="8" creationId="{1EBD0738-5182-4DBF-BECC-0CB0EBA3A809}"/>
          </ac:picMkLst>
        </pc:picChg>
      </pc:sldChg>
      <pc:sldChg chg="addSp delSp modSp add del mod ord">
        <pc:chgData name="Gellenoncourt, Kevin" userId="83ce2c6d-0bd4-4cd9-955e-dd3efc6a7d5a" providerId="ADAL" clId="{C9839D59-2972-4323-A767-4B90EFEABC06}" dt="2022-12-13T08:54:32.427" v="28052" actId="2696"/>
        <pc:sldMkLst>
          <pc:docMk/>
          <pc:sldMk cId="1003077873" sldId="1811"/>
        </pc:sldMkLst>
        <pc:spChg chg="mod">
          <ac:chgData name="Gellenoncourt, Kevin" userId="83ce2c6d-0bd4-4cd9-955e-dd3efc6a7d5a" providerId="ADAL" clId="{C9839D59-2972-4323-A767-4B90EFEABC06}" dt="2022-12-12T11:08:24.624" v="26332" actId="20577"/>
          <ac:spMkLst>
            <pc:docMk/>
            <pc:sldMk cId="1003077873" sldId="1811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9:54.575" v="26353" actId="1076"/>
          <ac:spMkLst>
            <pc:docMk/>
            <pc:sldMk cId="1003077873" sldId="1811"/>
            <ac:spMk id="9" creationId="{101E0D61-ED85-4552-91B8-4D31EB4CD5E0}"/>
          </ac:spMkLst>
        </pc:spChg>
        <pc:spChg chg="mod">
          <ac:chgData name="Gellenoncourt, Kevin" userId="83ce2c6d-0bd4-4cd9-955e-dd3efc6a7d5a" providerId="ADAL" clId="{C9839D59-2972-4323-A767-4B90EFEABC06}" dt="2022-12-12T11:07:40.600" v="26300" actId="14100"/>
          <ac:spMkLst>
            <pc:docMk/>
            <pc:sldMk cId="1003077873" sldId="1811"/>
            <ac:spMk id="12" creationId="{7AF3C731-95EE-40ED-9B25-1E121D006C9A}"/>
          </ac:spMkLst>
        </pc:spChg>
        <pc:spChg chg="mod">
          <ac:chgData name="Gellenoncourt, Kevin" userId="83ce2c6d-0bd4-4cd9-955e-dd3efc6a7d5a" providerId="ADAL" clId="{C9839D59-2972-4323-A767-4B90EFEABC06}" dt="2022-12-13T08:51:23.791" v="28016" actId="21"/>
          <ac:spMkLst>
            <pc:docMk/>
            <pc:sldMk cId="1003077873" sldId="1811"/>
            <ac:spMk id="13" creationId="{FE2A4178-C52B-492F-83BB-B3EFB6A5B1A7}"/>
          </ac:spMkLst>
        </pc:spChg>
        <pc:spChg chg="mod">
          <ac:chgData name="Gellenoncourt, Kevin" userId="83ce2c6d-0bd4-4cd9-955e-dd3efc6a7d5a" providerId="ADAL" clId="{C9839D59-2972-4323-A767-4B90EFEABC06}" dt="2022-12-12T15:34:37.127" v="27351" actId="14100"/>
          <ac:spMkLst>
            <pc:docMk/>
            <pc:sldMk cId="1003077873" sldId="1811"/>
            <ac:spMk id="14" creationId="{566D1CD7-2AEB-4B53-858D-E33EAE41FD21}"/>
          </ac:spMkLst>
        </pc:spChg>
        <pc:spChg chg="mod">
          <ac:chgData name="Gellenoncourt, Kevin" userId="83ce2c6d-0bd4-4cd9-955e-dd3efc6a7d5a" providerId="ADAL" clId="{C9839D59-2972-4323-A767-4B90EFEABC06}" dt="2022-12-12T11:10:01.911" v="26356" actId="1076"/>
          <ac:spMkLst>
            <pc:docMk/>
            <pc:sldMk cId="1003077873" sldId="1811"/>
            <ac:spMk id="15" creationId="{556A0F2D-656C-469F-9CDF-18CC8625ABF6}"/>
          </ac:spMkLst>
        </pc:spChg>
        <pc:spChg chg="del">
          <ac:chgData name="Gellenoncourt, Kevin" userId="83ce2c6d-0bd4-4cd9-955e-dd3efc6a7d5a" providerId="ADAL" clId="{C9839D59-2972-4323-A767-4B90EFEABC06}" dt="2022-12-12T11:07:15.889" v="26295" actId="478"/>
          <ac:spMkLst>
            <pc:docMk/>
            <pc:sldMk cId="1003077873" sldId="1811"/>
            <ac:spMk id="16" creationId="{C531826D-C741-4B7E-8598-A0A8625F67C1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7" creationId="{262C8136-6A51-4BCC-BC15-D0606D785514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8" creationId="{645762A4-33DC-44DF-9B15-4A5502036F4A}"/>
          </ac:spMkLst>
        </pc:spChg>
        <pc:spChg chg="add mod">
          <ac:chgData name="Gellenoncourt, Kevin" userId="83ce2c6d-0bd4-4cd9-955e-dd3efc6a7d5a" providerId="ADAL" clId="{C9839D59-2972-4323-A767-4B90EFEABC06}" dt="2022-12-12T15:34:06.251" v="27350" actId="108"/>
          <ac:spMkLst>
            <pc:docMk/>
            <pc:sldMk cId="1003077873" sldId="1811"/>
            <ac:spMk id="19" creationId="{E9628947-4CE8-416C-B63E-A6BCEB5FD49D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20" creationId="{54B4CDE6-D940-4BC4-8762-1B2C40659AB6}"/>
          </ac:spMkLst>
        </pc:spChg>
        <pc:spChg chg="add mod">
          <ac:chgData name="Gellenoncourt, Kevin" userId="83ce2c6d-0bd4-4cd9-955e-dd3efc6a7d5a" providerId="ADAL" clId="{C9839D59-2972-4323-A767-4B90EFEABC06}" dt="2022-12-12T12:10:22.815" v="26733" actId="14100"/>
          <ac:spMkLst>
            <pc:docMk/>
            <pc:sldMk cId="1003077873" sldId="1811"/>
            <ac:spMk id="21" creationId="{3E0A520B-6833-4B38-8ECA-8BD2CA72ABCA}"/>
          </ac:spMkLst>
        </pc:spChg>
        <pc:spChg chg="add mod">
          <ac:chgData name="Gellenoncourt, Kevin" userId="83ce2c6d-0bd4-4cd9-955e-dd3efc6a7d5a" providerId="ADAL" clId="{C9839D59-2972-4323-A767-4B90EFEABC06}" dt="2022-12-13T08:37:43.258" v="27771" actId="20577"/>
          <ac:spMkLst>
            <pc:docMk/>
            <pc:sldMk cId="1003077873" sldId="1811"/>
            <ac:spMk id="22" creationId="{A6129CDB-C398-4AF2-AB6E-792A24A9049D}"/>
          </ac:spMkLst>
        </pc:spChg>
        <pc:spChg chg="add del mod">
          <ac:chgData name="Gellenoncourt, Kevin" userId="83ce2c6d-0bd4-4cd9-955e-dd3efc6a7d5a" providerId="ADAL" clId="{C9839D59-2972-4323-A767-4B90EFEABC06}" dt="2022-12-13T08:54:29.117" v="28051" actId="21"/>
          <ac:spMkLst>
            <pc:docMk/>
            <pc:sldMk cId="1003077873" sldId="1811"/>
            <ac:spMk id="23" creationId="{7F464BDE-DD2B-46C5-A538-2D05EC6FBAFB}"/>
          </ac:spMkLst>
        </pc:spChg>
      </pc:sldChg>
      <pc:sldChg chg="modSp new del mod">
        <pc:chgData name="Gellenoncourt, Kevin" userId="83ce2c6d-0bd4-4cd9-955e-dd3efc6a7d5a" providerId="ADAL" clId="{C9839D59-2972-4323-A767-4B90EFEABC06}" dt="2022-12-07T17:15:41.278" v="21772" actId="2696"/>
        <pc:sldMkLst>
          <pc:docMk/>
          <pc:sldMk cId="2076631937" sldId="1811"/>
        </pc:sldMkLst>
        <pc:spChg chg="mod">
          <ac:chgData name="Gellenoncourt, Kevin" userId="83ce2c6d-0bd4-4cd9-955e-dd3efc6a7d5a" providerId="ADAL" clId="{C9839D59-2972-4323-A767-4B90EFEABC06}" dt="2022-12-07T15:10:19.796" v="21077"/>
          <ac:spMkLst>
            <pc:docMk/>
            <pc:sldMk cId="2076631937" sldId="1811"/>
            <ac:spMk id="3" creationId="{7CC1ADFE-DED7-46C7-AD6D-BC92A542CD18}"/>
          </ac:spMkLst>
        </pc:spChg>
        <pc:spChg chg="mod">
          <ac:chgData name="Gellenoncourt, Kevin" userId="83ce2c6d-0bd4-4cd9-955e-dd3efc6a7d5a" providerId="ADAL" clId="{C9839D59-2972-4323-A767-4B90EFEABC06}" dt="2022-12-07T15:10:31.501" v="21079"/>
          <ac:spMkLst>
            <pc:docMk/>
            <pc:sldMk cId="2076631937" sldId="1811"/>
            <ac:spMk id="5" creationId="{9C0BB26A-942E-4213-BD61-69F2EB1CE63F}"/>
          </ac:spMkLst>
        </pc:spChg>
        <pc:spChg chg="mod">
          <ac:chgData name="Gellenoncourt, Kevin" userId="83ce2c6d-0bd4-4cd9-955e-dd3efc6a7d5a" providerId="ADAL" clId="{C9839D59-2972-4323-A767-4B90EFEABC06}" dt="2022-12-07T15:10:25.424" v="21078"/>
          <ac:spMkLst>
            <pc:docMk/>
            <pc:sldMk cId="2076631937" sldId="1811"/>
            <ac:spMk id="8" creationId="{65701A97-1017-4592-A191-02885ED6A29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13T08:19:22.890" v="54693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C9839D59-2972-4323-A767-4B90EFEABC06}" dt="2023-02-13T08:19:16.234" v="54691" actId="20577"/>
          <ac:spMkLst>
            <pc:docMk/>
            <pc:sldMk cId="3846357991" sldId="1812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C9839D59-2972-4323-A767-4B90EFEABC06}" dt="2023-02-13T08:19:22.890" v="54693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C9839D59-2972-4323-A767-4B90EFEABC06}" dt="2023-02-01T11:04:49.712" v="52819" actId="14100"/>
          <ac:spMkLst>
            <pc:docMk/>
            <pc:sldMk cId="3846357991" sldId="1812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45:08.490" v="52542" actId="20577"/>
          <ac:spMkLst>
            <pc:docMk/>
            <pc:sldMk cId="3846357991" sldId="1812"/>
            <ac:spMk id="7" creationId="{1E635D63-9261-445C-926E-D41E81DA87D2}"/>
          </ac:spMkLst>
        </pc:spChg>
        <pc:spChg chg="del mod">
          <ac:chgData name="Gellenoncourt, Kevin" userId="83ce2c6d-0bd4-4cd9-955e-dd3efc6a7d5a" providerId="ADAL" clId="{C9839D59-2972-4323-A767-4B90EFEABC06}" dt="2022-12-21T15:13:18" v="37669" actId="21"/>
          <ac:spMkLst>
            <pc:docMk/>
            <pc:sldMk cId="3846357991" sldId="1812"/>
            <ac:spMk id="8" creationId="{17E636A2-5D0D-4652-B2F6-0C2FE088B3DC}"/>
          </ac:spMkLst>
        </pc:spChg>
        <pc:spChg chg="add mod">
          <ac:chgData name="Gellenoncourt, Kevin" userId="83ce2c6d-0bd4-4cd9-955e-dd3efc6a7d5a" providerId="ADAL" clId="{C9839D59-2972-4323-A767-4B90EFEABC06}" dt="2023-02-01T10:59:56.029" v="52742" actId="20577"/>
          <ac:spMkLst>
            <pc:docMk/>
            <pc:sldMk cId="3846357991" sldId="1812"/>
            <ac:spMk id="8" creationId="{F0211C0A-9588-F39B-5E54-29F4E000D518}"/>
          </ac:spMkLst>
        </pc:spChg>
        <pc:spChg chg="add mod">
          <ac:chgData name="Gellenoncourt, Kevin" userId="83ce2c6d-0bd4-4cd9-955e-dd3efc6a7d5a" providerId="ADAL" clId="{C9839D59-2972-4323-A767-4B90EFEABC06}" dt="2023-02-01T10:59:40.441" v="52727" actId="1076"/>
          <ac:spMkLst>
            <pc:docMk/>
            <pc:sldMk cId="3846357991" sldId="1812"/>
            <ac:spMk id="9" creationId="{5957A463-C271-B868-84B0-0ABB178F5845}"/>
          </ac:spMkLst>
        </pc:spChg>
        <pc:spChg chg="add del mod">
          <ac:chgData name="Gellenoncourt, Kevin" userId="83ce2c6d-0bd4-4cd9-955e-dd3efc6a7d5a" providerId="ADAL" clId="{C9839D59-2972-4323-A767-4B90EFEABC06}" dt="2023-02-01T10:58:11.814" v="52715" actId="478"/>
          <ac:spMkLst>
            <pc:docMk/>
            <pc:sldMk cId="3846357991" sldId="1812"/>
            <ac:spMk id="10" creationId="{C7B23976-DA4F-4F56-A1C5-E22A55CA1424}"/>
          </ac:spMkLst>
        </pc:spChg>
        <pc:spChg chg="del mod or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1" creationId="{CAD747C8-974F-4622-A444-1CEEFF919597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2" creationId="{11EE727E-2EA7-4E55-85AE-37A316FF617E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3" creationId="{36488E25-BB99-4BCA-8CC5-841F57BCB6E0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3" creationId="{431798C1-27AC-4265-9EEF-7B523516EA03}"/>
          </ac:spMkLst>
        </pc:spChg>
        <pc:spChg chg="add del">
          <ac:chgData name="Gellenoncourt, Kevin" userId="83ce2c6d-0bd4-4cd9-955e-dd3efc6a7d5a" providerId="ADAL" clId="{C9839D59-2972-4323-A767-4B90EFEABC06}" dt="2022-12-12T11:14:45.171" v="26429" actId="478"/>
          <ac:spMkLst>
            <pc:docMk/>
            <pc:sldMk cId="3846357991" sldId="1812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4" creationId="{C5904F92-069E-4B0C-8C0B-3F525C534C10}"/>
          </ac:spMkLst>
        </pc:spChg>
        <pc:spChg chg="add del">
          <ac:chgData name="Gellenoncourt, Kevin" userId="83ce2c6d-0bd4-4cd9-955e-dd3efc6a7d5a" providerId="ADAL" clId="{C9839D59-2972-4323-A767-4B90EFEABC06}" dt="2022-12-12T11:14:49.225" v="26430" actId="478"/>
          <ac:spMkLst>
            <pc:docMk/>
            <pc:sldMk cId="3846357991" sldId="1812"/>
            <ac:spMk id="15" creationId="{01F94DF5-D52A-4BC3-B6F3-EBB697F2CAF0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5" creationId="{780FCF85-F2E4-48D5-8946-D4ABAF36D17D}"/>
          </ac:spMkLst>
        </pc:spChg>
        <pc:spChg chg="add del mod">
          <ac:chgData name="Gellenoncourt, Kevin" userId="83ce2c6d-0bd4-4cd9-955e-dd3efc6a7d5a" providerId="ADAL" clId="{C9839D59-2972-4323-A767-4B90EFEABC06}" dt="2023-02-01T11:03:09.175" v="52799" actId="21"/>
          <ac:spMkLst>
            <pc:docMk/>
            <pc:sldMk cId="3846357991" sldId="1812"/>
            <ac:spMk id="15" creationId="{B7310226-4568-4F5C-EDC3-1DA1CD00A70D}"/>
          </ac:spMkLst>
        </pc:spChg>
        <pc:spChg chg="add mod">
          <ac:chgData name="Gellenoncourt, Kevin" userId="83ce2c6d-0bd4-4cd9-955e-dd3efc6a7d5a" providerId="ADAL" clId="{C9839D59-2972-4323-A767-4B90EFEABC06}" dt="2023-02-01T11:04:57.651" v="52821" actId="14100"/>
          <ac:spMkLst>
            <pc:docMk/>
            <pc:sldMk cId="3846357991" sldId="1812"/>
            <ac:spMk id="16" creationId="{65E13864-F888-D0F7-0A1F-EB9EBDAEB98D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6" creationId="{BE4D4D94-F0C9-49F4-B3BB-844FBDA7E64C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0:51:48.706" v="52678" actId="21"/>
          <ac:spMkLst>
            <pc:docMk/>
            <pc:sldMk cId="3846357991" sldId="1812"/>
            <ac:spMk id="18" creationId="{53119671-F576-43B2-B6FA-A84A02E8F262}"/>
          </ac:spMkLst>
        </pc:spChg>
        <pc:spChg chg="add del mod">
          <ac:chgData name="Gellenoncourt, Kevin" userId="83ce2c6d-0bd4-4cd9-955e-dd3efc6a7d5a" providerId="ADAL" clId="{C9839D59-2972-4323-A767-4B90EFEABC06}" dt="2022-12-23T14:08:39.332" v="40149" actId="21"/>
          <ac:spMkLst>
            <pc:docMk/>
            <pc:sldMk cId="3846357991" sldId="1812"/>
            <ac:spMk id="18" creationId="{7010A69B-3600-40DF-BF6D-B3E354C14CF5}"/>
          </ac:spMkLst>
        </pc:spChg>
      </pc:sldChg>
      <pc:sldChg chg="addSp delSp modSp add del mod ord addCm modCm">
        <pc:chgData name="Gellenoncourt, Kevin" userId="83ce2c6d-0bd4-4cd9-955e-dd3efc6a7d5a" providerId="ADAL" clId="{C9839D59-2972-4323-A767-4B90EFEABC06}" dt="2022-12-14T10:44:04.337" v="30095" actId="2696"/>
        <pc:sldMkLst>
          <pc:docMk/>
          <pc:sldMk cId="3648101007" sldId="1813"/>
        </pc:sldMkLst>
        <pc:spChg chg="mod">
          <ac:chgData name="Gellenoncourt, Kevin" userId="83ce2c6d-0bd4-4cd9-955e-dd3efc6a7d5a" providerId="ADAL" clId="{C9839D59-2972-4323-A767-4B90EFEABC06}" dt="2022-12-14T10:29:38.810" v="29962" actId="20577"/>
          <ac:spMkLst>
            <pc:docMk/>
            <pc:sldMk cId="3648101007" sldId="1813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2:22:57.995" v="27184" actId="478"/>
          <ac:spMkLst>
            <pc:docMk/>
            <pc:sldMk cId="3648101007" sldId="1813"/>
            <ac:spMk id="5" creationId="{A2497600-5192-4A4F-8C62-2D609BE9C0A2}"/>
          </ac:spMkLst>
        </pc:spChg>
        <pc:spChg chg="del mod">
          <ac:chgData name="Gellenoncourt, Kevin" userId="83ce2c6d-0bd4-4cd9-955e-dd3efc6a7d5a" providerId="ADAL" clId="{C9839D59-2972-4323-A767-4B90EFEABC06}" dt="2022-12-12T12:22:54.964" v="27183" actId="478"/>
          <ac:spMkLst>
            <pc:docMk/>
            <pc:sldMk cId="3648101007" sldId="1813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12T12:13:49.036" v="26927" actId="478"/>
          <ac:spMkLst>
            <pc:docMk/>
            <pc:sldMk cId="3648101007" sldId="1813"/>
            <ac:spMk id="12" creationId="{91EADC8F-1AE9-4571-BEF2-2B3234576341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4T10:40:31.525" v="30042" actId="21"/>
          <ac:graphicFrameMkLst>
            <pc:docMk/>
            <pc:sldMk cId="3648101007" sldId="1813"/>
            <ac:graphicFrameMk id="9" creationId="{4263940A-3C13-4EBD-BEA7-38643D228D08}"/>
          </ac:graphicFrameMkLst>
        </pc:graphicFrameChg>
      </pc:sldChg>
      <pc:sldChg chg="addSp delSp modSp add mod ord">
        <pc:chgData name="Gellenoncourt, Kevin" userId="83ce2c6d-0bd4-4cd9-955e-dd3efc6a7d5a" providerId="ADAL" clId="{C9839D59-2972-4323-A767-4B90EFEABC06}" dt="2023-01-03T08:43:08.316" v="42117" actId="14734"/>
        <pc:sldMkLst>
          <pc:docMk/>
          <pc:sldMk cId="165802858" sldId="1814"/>
        </pc:sldMkLst>
        <pc:spChg chg="mod">
          <ac:chgData name="Gellenoncourt, Kevin" userId="83ce2c6d-0bd4-4cd9-955e-dd3efc6a7d5a" providerId="ADAL" clId="{C9839D59-2972-4323-A767-4B90EFEABC06}" dt="2022-12-15T10:37:39.093" v="34120"/>
          <ac:spMkLst>
            <pc:docMk/>
            <pc:sldMk cId="165802858" sldId="1814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29T12:12:06.561" v="40574" actId="478"/>
          <ac:spMkLst>
            <pc:docMk/>
            <pc:sldMk cId="165802858" sldId="1814"/>
            <ac:spMk id="7" creationId="{DC673AF8-4D93-46F5-9A38-34084823E2F7}"/>
          </ac:spMkLst>
        </pc:spChg>
        <pc:graphicFrameChg chg="mod modGraphic">
          <ac:chgData name="Gellenoncourt, Kevin" userId="83ce2c6d-0bd4-4cd9-955e-dd3efc6a7d5a" providerId="ADAL" clId="{C9839D59-2972-4323-A767-4B90EFEABC06}" dt="2023-01-03T08:43:08.316" v="42117" actId="14734"/>
          <ac:graphicFrameMkLst>
            <pc:docMk/>
            <pc:sldMk cId="165802858" sldId="1814"/>
            <ac:graphicFrameMk id="9" creationId="{4263940A-3C13-4EBD-BEA7-38643D228D08}"/>
          </ac:graphicFrameMkLst>
        </pc:graphicFrameChg>
      </pc:sldChg>
      <pc:sldChg chg="add del">
        <pc:chgData name="Gellenoncourt, Kevin" userId="83ce2c6d-0bd4-4cd9-955e-dd3efc6a7d5a" providerId="ADAL" clId="{C9839D59-2972-4323-A767-4B90EFEABC06}" dt="2022-12-13T13:31:13.536" v="28191" actId="47"/>
        <pc:sldMkLst>
          <pc:docMk/>
          <pc:sldMk cId="1830600198" sldId="1815"/>
        </pc:sldMkLst>
      </pc:sldChg>
      <pc:sldChg chg="modSp new del mod ord">
        <pc:chgData name="Gellenoncourt, Kevin" userId="83ce2c6d-0bd4-4cd9-955e-dd3efc6a7d5a" providerId="ADAL" clId="{C9839D59-2972-4323-A767-4B90EFEABC06}" dt="2022-12-22T13:44:06.552" v="39454" actId="2696"/>
        <pc:sldMkLst>
          <pc:docMk/>
          <pc:sldMk cId="2570011420" sldId="1815"/>
        </pc:sldMkLst>
        <pc:spChg chg="mod">
          <ac:chgData name="Gellenoncourt, Kevin" userId="83ce2c6d-0bd4-4cd9-955e-dd3efc6a7d5a" providerId="ADAL" clId="{C9839D59-2972-4323-A767-4B90EFEABC06}" dt="2022-12-13T13:31:37.380" v="28229" actId="20577"/>
          <ac:spMkLst>
            <pc:docMk/>
            <pc:sldMk cId="2570011420" sldId="1815"/>
            <ac:spMk id="2" creationId="{D99BD866-1B02-402C-A632-07C0E2A6B153}"/>
          </ac:spMkLst>
        </pc:spChg>
        <pc:spChg chg="mod">
          <ac:chgData name="Gellenoncourt, Kevin" userId="83ce2c6d-0bd4-4cd9-955e-dd3efc6a7d5a" providerId="ADAL" clId="{C9839D59-2972-4323-A767-4B90EFEABC06}" dt="2022-12-14T13:02:13.141" v="30971" actId="20577"/>
          <ac:spMkLst>
            <pc:docMk/>
            <pc:sldMk cId="2570011420" sldId="1815"/>
            <ac:spMk id="3" creationId="{5E617246-C1D9-41E6-ACAB-E5FC5D257723}"/>
          </ac:spMkLst>
        </pc:spChg>
        <pc:spChg chg="mod">
          <ac:chgData name="Gellenoncourt, Kevin" userId="83ce2c6d-0bd4-4cd9-955e-dd3efc6a7d5a" providerId="ADAL" clId="{C9839D59-2972-4323-A767-4B90EFEABC06}" dt="2022-12-22T13:43:45.425" v="39446" actId="21"/>
          <ac:spMkLst>
            <pc:docMk/>
            <pc:sldMk cId="2570011420" sldId="1815"/>
            <ac:spMk id="4" creationId="{86A452D5-19C1-4D2B-B7AA-0679D2DEA573}"/>
          </ac:spMkLst>
        </pc:spChg>
      </pc:sldChg>
      <pc:sldChg chg="addSp delSp modSp new del mod ord modClrScheme chgLayout">
        <pc:chgData name="Gellenoncourt, Kevin" userId="83ce2c6d-0bd4-4cd9-955e-dd3efc6a7d5a" providerId="ADAL" clId="{C9839D59-2972-4323-A767-4B90EFEABC06}" dt="2022-12-22T15:06:27.414" v="39855" actId="47"/>
        <pc:sldMkLst>
          <pc:docMk/>
          <pc:sldMk cId="2598829890" sldId="1816"/>
        </pc:sldMkLst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2" creationId="{0AC54E1C-F428-4FC0-86DB-3784F26B958B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3" creationId="{08EEA6FF-4D65-48AA-B61B-1E01F9CAD61E}"/>
          </ac:spMkLst>
        </pc:spChg>
        <pc:spChg chg="add mod ord">
          <ac:chgData name="Gellenoncourt, Kevin" userId="83ce2c6d-0bd4-4cd9-955e-dd3efc6a7d5a" providerId="ADAL" clId="{C9839D59-2972-4323-A767-4B90EFEABC06}" dt="2022-12-15T15:02:29.568" v="34753" actId="20577"/>
          <ac:spMkLst>
            <pc:docMk/>
            <pc:sldMk cId="2598829890" sldId="1816"/>
            <ac:spMk id="3" creationId="{A4507361-6383-4866-B639-7C0D7715D1C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4" creationId="{7E8DEE76-00AF-43FF-BD11-963D28ABF127}"/>
          </ac:spMkLst>
        </pc:spChg>
        <pc:spChg chg="add mod ord">
          <ac:chgData name="Gellenoncourt, Kevin" userId="83ce2c6d-0bd4-4cd9-955e-dd3efc6a7d5a" providerId="ADAL" clId="{C9839D59-2972-4323-A767-4B90EFEABC06}" dt="2022-12-15T15:02:21.639" v="34737" actId="20577"/>
          <ac:spMkLst>
            <pc:docMk/>
            <pc:sldMk cId="2598829890" sldId="1816"/>
            <ac:spMk id="4" creationId="{9E20FEC0-8079-4BD5-8CAF-C28296220DB1}"/>
          </ac:spMkLst>
        </pc:spChg>
        <pc:spChg chg="del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5" creationId="{76099930-BF19-43A9-8B29-9EDEC96A295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6" creationId="{6C914439-33B7-4C35-8EA0-2976734DE1DD}"/>
          </ac:spMkLst>
        </pc:spChg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7" creationId="{5861DF18-0EB4-469A-8070-6E4A34325761}"/>
          </ac:spMkLst>
        </pc:spChg>
        <pc:spChg chg="add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8" creationId="{7DEF65DB-6F77-4F43-8EAB-B5DBE42403A8}"/>
          </ac:spMkLst>
        </pc:spChg>
        <pc:spChg chg="add del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9" creationId="{44CA4D6E-5B60-472A-90B4-87C2B31F40AA}"/>
          </ac:spMkLst>
        </pc:spChg>
        <pc:spChg chg="add mod ord">
          <ac:chgData name="Gellenoncourt, Kevin" userId="83ce2c6d-0bd4-4cd9-955e-dd3efc6a7d5a" providerId="ADAL" clId="{C9839D59-2972-4323-A767-4B90EFEABC06}" dt="2022-12-19T15:29:57.057" v="37183" actId="20577"/>
          <ac:spMkLst>
            <pc:docMk/>
            <pc:sldMk cId="2598829890" sldId="1816"/>
            <ac:spMk id="10" creationId="{6CCB30C5-2B4C-4B5E-839B-2531840B0B17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9:35.695" v="54695" actId="20577"/>
        <pc:sldMkLst>
          <pc:docMk/>
          <pc:sldMk cId="378616490" sldId="1817"/>
        </pc:sldMkLst>
        <pc:spChg chg="mod">
          <ac:chgData name="Gellenoncourt, Kevin" userId="83ce2c6d-0bd4-4cd9-955e-dd3efc6a7d5a" providerId="ADAL" clId="{C9839D59-2972-4323-A767-4B90EFEABC06}" dt="2023-02-13T08:19:35.695" v="54695" actId="20577"/>
          <ac:spMkLst>
            <pc:docMk/>
            <pc:sldMk cId="378616490" sldId="1817"/>
            <ac:spMk id="2" creationId="{5A7A24E1-B745-4C30-8722-068E5EE04E88}"/>
          </ac:spMkLst>
        </pc:spChg>
        <pc:spChg chg="del">
          <ac:chgData name="Gellenoncourt, Kevin" userId="83ce2c6d-0bd4-4cd9-955e-dd3efc6a7d5a" providerId="ADAL" clId="{C9839D59-2972-4323-A767-4B90EFEABC06}" dt="2022-12-21T16:39:12.762" v="38165" actId="478"/>
          <ac:spMkLst>
            <pc:docMk/>
            <pc:sldMk cId="378616490" sldId="1817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51:14.787" v="52675" actId="20577"/>
          <ac:spMkLst>
            <pc:docMk/>
            <pc:sldMk cId="378616490" sldId="1817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2-12-21T16:39:21.344" v="38167" actId="478"/>
          <ac:spMkLst>
            <pc:docMk/>
            <pc:sldMk cId="378616490" sldId="1817"/>
            <ac:spMk id="8" creationId="{42E8D68D-BB09-4393-8F69-E640814FAA77}"/>
          </ac:spMkLst>
        </pc:spChg>
        <pc:spChg chg="add del">
          <ac:chgData name="Gellenoncourt, Kevin" userId="83ce2c6d-0bd4-4cd9-955e-dd3efc6a7d5a" providerId="ADAL" clId="{C9839D59-2972-4323-A767-4B90EFEABC06}" dt="2022-12-22T12:20:21.692" v="38673" actId="22"/>
          <ac:spMkLst>
            <pc:docMk/>
            <pc:sldMk cId="378616490" sldId="1817"/>
            <ac:spMk id="9" creationId="{1C7FC3B6-1BA5-44A9-A748-6B5C3827946F}"/>
          </ac:spMkLst>
        </pc:spChg>
        <pc:spChg chg="del">
          <ac:chgData name="Gellenoncourt, Kevin" userId="83ce2c6d-0bd4-4cd9-955e-dd3efc6a7d5a" providerId="ADAL" clId="{C9839D59-2972-4323-A767-4B90EFEABC06}" dt="2022-12-21T16:37:46.703" v="38127" actId="478"/>
          <ac:spMkLst>
            <pc:docMk/>
            <pc:sldMk cId="378616490" sldId="1817"/>
            <ac:spMk id="10" creationId="{C7B23976-DA4F-4F56-A1C5-E22A55CA1424}"/>
          </ac:spMkLst>
        </pc:spChg>
        <pc:spChg chg="add del">
          <ac:chgData name="Gellenoncourt, Kevin" userId="83ce2c6d-0bd4-4cd9-955e-dd3efc6a7d5a" providerId="ADAL" clId="{C9839D59-2972-4323-A767-4B90EFEABC06}" dt="2022-12-21T16:39:54.181" v="38173" actId="478"/>
          <ac:spMkLst>
            <pc:docMk/>
            <pc:sldMk cId="378616490" sldId="1817"/>
            <ac:spMk id="11" creationId="{2F8E0A17-44E9-45B7-BA29-A6DCAA08F18F}"/>
          </ac:spMkLst>
        </pc:spChg>
        <pc:spChg chg="del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3" creationId="{36488E25-BB99-4BCA-8CC5-841F57BCB6E0}"/>
          </ac:spMkLst>
        </pc:spChg>
        <pc:spChg chg="mod">
          <ac:chgData name="Gellenoncourt, Kevin" userId="83ce2c6d-0bd4-4cd9-955e-dd3efc6a7d5a" providerId="ADAL" clId="{C9839D59-2972-4323-A767-4B90EFEABC06}" dt="2023-02-01T10:51:18.343" v="52676" actId="313"/>
          <ac:spMkLst>
            <pc:docMk/>
            <pc:sldMk cId="378616490" sldId="1817"/>
            <ac:spMk id="14" creationId="{C5904F92-069E-4B0C-8C0B-3F525C534C10}"/>
          </ac:spMkLst>
        </pc:spChg>
        <pc:spChg chg="del">
          <ac:chgData name="Gellenoncourt, Kevin" userId="83ce2c6d-0bd4-4cd9-955e-dd3efc6a7d5a" providerId="ADAL" clId="{C9839D59-2972-4323-A767-4B90EFEABC06}" dt="2022-12-21T16:40:07.417" v="38177" actId="478"/>
          <ac:spMkLst>
            <pc:docMk/>
            <pc:sldMk cId="378616490" sldId="1817"/>
            <ac:spMk id="15" creationId="{780FCF85-F2E4-48D5-8946-D4ABAF36D17D}"/>
          </ac:spMkLst>
        </pc:spChg>
        <pc:spChg chg="add mod">
          <ac:chgData name="Gellenoncourt, Kevin" userId="83ce2c6d-0bd4-4cd9-955e-dd3efc6a7d5a" providerId="ADAL" clId="{C9839D59-2972-4323-A767-4B90EFEABC06}" dt="2023-02-01T10:53:37.655" v="52706" actId="20577"/>
          <ac:spMkLst>
            <pc:docMk/>
            <pc:sldMk cId="378616490" sldId="1817"/>
            <ac:spMk id="16" creationId="{96011582-233E-4ECD-AA22-E4D44FDEA9B5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7:48.858" v="54576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C9839D59-2972-4323-A767-4B90EFEABC06}" dt="2023-02-01T10:43:39.376" v="52505" actId="20577"/>
          <ac:spMkLst>
            <pc:docMk/>
            <pc:sldMk cId="4132447992" sldId="1818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7:48.858" v="54576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add del mod addCm modCm">
        <pc:chgData name="Gellenoncourt, Kevin" userId="83ce2c6d-0bd4-4cd9-955e-dd3efc6a7d5a" providerId="ADAL" clId="{C9839D59-2972-4323-A767-4B90EFEABC06}" dt="2023-02-01T11:18:36.789" v="53032" actId="2696"/>
        <pc:sldMkLst>
          <pc:docMk/>
          <pc:sldMk cId="1818983037" sldId="1819"/>
        </pc:sldMkLst>
        <pc:spChg chg="mod">
          <ac:chgData name="Gellenoncourt, Kevin" userId="83ce2c6d-0bd4-4cd9-955e-dd3efc6a7d5a" providerId="ADAL" clId="{C9839D59-2972-4323-A767-4B90EFEABC06}" dt="2023-01-27T15:02:24.609" v="49568" actId="14100"/>
          <ac:spMkLst>
            <pc:docMk/>
            <pc:sldMk cId="1818983037" sldId="1819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3-02-01T10:57:13.751" v="52712" actId="20577"/>
          <ac:spMkLst>
            <pc:docMk/>
            <pc:sldMk cId="1818983037" sldId="1819"/>
            <ac:spMk id="6" creationId="{545CD746-F16C-481B-A728-84E859CAA7A3}"/>
          </ac:spMkLst>
        </pc:spChg>
        <pc:spChg chg="add del mod">
          <ac:chgData name="Gellenoncourt, Kevin" userId="83ce2c6d-0bd4-4cd9-955e-dd3efc6a7d5a" providerId="ADAL" clId="{C9839D59-2972-4323-A767-4B90EFEABC06}" dt="2023-02-01T11:12:57.106" v="52937" actId="478"/>
          <ac:spMkLst>
            <pc:docMk/>
            <pc:sldMk cId="1818983037" sldId="1819"/>
            <ac:spMk id="9" creationId="{D47DC752-B430-2E82-14F2-4B1ED4BFBDAF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0" creationId="{EE0E6785-B3EB-4851-85EF-C1E748ECD7B1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1" creationId="{C03FEC15-5063-4257-8923-DC66DEE2BEC2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2" creationId="{51A49E7C-25A3-44FC-A141-189496C04ED5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3" creationId="{821C10F7-ADE6-450E-9D57-19082404937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25" creationId="{1F70CCB5-FF33-484A-927D-6013CD244F4A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5" creationId="{046AE8D9-A8FD-4185-93A9-5B5F6D945B1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6" creationId="{C07686D5-70A7-4D7E-87BB-F20D31858CE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7" creationId="{F734DCBC-34B0-40D3-A133-BD0983BA22BD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8" creationId="{3A6E5369-7C27-4265-8E33-4FCFD8E0CA9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9" creationId="{6F6D37F5-C804-41F9-BE75-D4279CA128B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0" creationId="{B7735D4B-679E-4BC0-9CB7-B78BF325F9AB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9" creationId="{072A8AAD-A246-4A03-8D55-EF2649F869A6}"/>
          </ac:spMkLst>
        </pc:spChg>
        <pc:spChg chg="add del mod">
          <ac:chgData name="Gellenoncourt, Kevin" userId="83ce2c6d-0bd4-4cd9-955e-dd3efc6a7d5a" providerId="ADAL" clId="{C9839D59-2972-4323-A767-4B90EFEABC06}" dt="2022-12-30T15:56:08.531" v="40959" actId="478"/>
          <ac:spMkLst>
            <pc:docMk/>
            <pc:sldMk cId="1818983037" sldId="1819"/>
            <ac:spMk id="50" creationId="{CD5595B4-45A6-4559-AC4A-2632F70B0D15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60" creationId="{2BB38ADA-952F-4794-B274-36673D468CEF}"/>
          </ac:spMkLst>
        </pc:spChg>
        <pc:spChg chg="add del mod">
          <ac:chgData name="Gellenoncourt, Kevin" userId="83ce2c6d-0bd4-4cd9-955e-dd3efc6a7d5a" providerId="ADAL" clId="{C9839D59-2972-4323-A767-4B90EFEABC06}" dt="2023-02-01T11:15:32.780" v="52977" actId="478"/>
          <ac:spMkLst>
            <pc:docMk/>
            <pc:sldMk cId="1818983037" sldId="1819"/>
            <ac:spMk id="66" creationId="{BC7764E2-8416-44D0-B468-5D1A15FBCBC0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72" creationId="{159CE8D8-E1AB-40EB-A841-E4CE638071F4}"/>
          </ac:spMkLst>
        </pc:spChg>
        <pc:spChg chg="add del mod ord">
          <ac:chgData name="Gellenoncourt, Kevin" userId="83ce2c6d-0bd4-4cd9-955e-dd3efc6a7d5a" providerId="ADAL" clId="{C9839D59-2972-4323-A767-4B90EFEABC06}" dt="2023-02-01T11:15:31.318" v="52976" actId="478"/>
          <ac:spMkLst>
            <pc:docMk/>
            <pc:sldMk cId="1818983037" sldId="1819"/>
            <ac:spMk id="110" creationId="{3C0D1AAA-473D-4C4F-8B1F-34CD860B529D}"/>
          </ac:spMkLst>
        </pc:spChg>
        <pc:picChg chg="del">
          <ac:chgData name="Gellenoncourt, Kevin" userId="83ce2c6d-0bd4-4cd9-955e-dd3efc6a7d5a" providerId="ADAL" clId="{C9839D59-2972-4323-A767-4B90EFEABC06}" dt="2022-12-30T15:41:35.815" v="40699" actId="478"/>
          <ac:picMkLst>
            <pc:docMk/>
            <pc:sldMk cId="1818983037" sldId="1819"/>
            <ac:picMk id="9" creationId="{3F5D4823-3B1F-48E3-BE8F-9FC4EBD21218}"/>
          </ac:picMkLst>
        </pc:picChg>
        <pc:picChg chg="del">
          <ac:chgData name="Gellenoncourt, Kevin" userId="83ce2c6d-0bd4-4cd9-955e-dd3efc6a7d5a" providerId="ADAL" clId="{C9839D59-2972-4323-A767-4B90EFEABC06}" dt="2022-12-30T15:41:33.916" v="40698" actId="478"/>
          <ac:picMkLst>
            <pc:docMk/>
            <pc:sldMk cId="1818983037" sldId="1819"/>
            <ac:picMk id="20" creationId="{930999CA-A50B-453C-AE94-AE93C6ECF69D}"/>
          </ac:picMkLst>
        </pc:pic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4" creationId="{02AC3673-CD37-4F6E-995C-DFAEB2DF0725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8" creationId="{710BE5C7-9205-472C-A9FD-04C470464852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21" creationId="{8DCB5E7F-7DC9-4FE1-949D-20DB4177F84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31" creationId="{4DC13D7F-4A43-4E91-B830-6F9C5C8844D4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32" creationId="{76AF1E7B-D050-41AA-86C2-1E61ED1C2A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1" creationId="{689B7AA2-8C59-44A8-895F-03DABD32BC12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2" creationId="{196BB7BF-1DD9-4A2B-8FA0-F39B7D2FF72D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4" creationId="{4E7270B0-ED14-4F83-9869-EAEB66E2621C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51" creationId="{C27939BA-87B4-450B-8BE6-5D6BAA1F0025}"/>
          </ac:cxnSpMkLst>
        </pc:cxnChg>
        <pc:cxnChg chg="add del mod">
          <ac:chgData name="Gellenoncourt, Kevin" userId="83ce2c6d-0bd4-4cd9-955e-dd3efc6a7d5a" providerId="ADAL" clId="{C9839D59-2972-4323-A767-4B90EFEABC06}" dt="2022-12-30T15:56:03.750" v="40957" actId="478"/>
          <ac:cxnSpMkLst>
            <pc:docMk/>
            <pc:sldMk cId="1818983037" sldId="1819"/>
            <ac:cxnSpMk id="55" creationId="{4CA77D9C-C2DF-4998-AA38-0EFCA96A6B20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61" creationId="{B4877759-0599-4345-8F14-42CFA9BAC9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3" creationId="{D2B3D9BB-89FE-487E-90F5-96D36449651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74" creationId="{72B34C11-E400-4E1B-A219-2F16F6588315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6" creationId="{02DD84B7-68A0-4717-8452-1EF6415256FD}"/>
          </ac:cxnSpMkLst>
        </pc:cxnChg>
      </pc:sldChg>
      <pc:sldChg chg="addSp delSp modSp add mod ord modClrScheme addCm modCm chgLayout">
        <pc:chgData name="Gellenoncourt, Kevin" userId="83ce2c6d-0bd4-4cd9-955e-dd3efc6a7d5a" providerId="ADAL" clId="{C9839D59-2972-4323-A767-4B90EFEABC06}" dt="2023-02-13T08:15:58.805" v="54680" actId="14100"/>
        <pc:sldMkLst>
          <pc:docMk/>
          <pc:sldMk cId="573987221" sldId="1820"/>
        </pc:sldMkLst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2" creationId="{5A7A24E1-B745-4C30-8722-068E5EE04E88}"/>
          </ac:spMkLst>
        </pc:spChg>
        <pc:spChg chg="add mod ord">
          <ac:chgData name="Gellenoncourt, Kevin" userId="83ce2c6d-0bd4-4cd9-955e-dd3efc6a7d5a" providerId="ADAL" clId="{C9839D59-2972-4323-A767-4B90EFEABC06}" dt="2023-02-03T14:25:53.253" v="54541" actId="5793"/>
          <ac:spMkLst>
            <pc:docMk/>
            <pc:sldMk cId="573987221" sldId="1820"/>
            <ac:spMk id="3" creationId="{4E363664-8C9A-480E-80D0-66989654605F}"/>
          </ac:spMkLst>
        </pc:spChg>
        <pc:spChg chg="del">
          <ac:chgData name="Gellenoncourt, Kevin" userId="83ce2c6d-0bd4-4cd9-955e-dd3efc6a7d5a" providerId="ADAL" clId="{C9839D59-2972-4323-A767-4B90EFEABC06}" dt="2023-01-03T08:36:30.136" v="41938" actId="478"/>
          <ac:spMkLst>
            <pc:docMk/>
            <pc:sldMk cId="573987221" sldId="1820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C9839D59-2972-4323-A767-4B90EFEABC06}" dt="2023-02-01T11:17:44.468" v="53016" actId="1076"/>
          <ac:spMkLst>
            <pc:docMk/>
            <pc:sldMk cId="573987221" sldId="1820"/>
            <ac:spMk id="4" creationId="{A4812549-E5D9-F48C-C809-C25738F27D16}"/>
          </ac:spMkLst>
        </pc:spChg>
        <pc:spChg chg="add del mod ord">
          <ac:chgData name="Gellenoncourt, Kevin" userId="83ce2c6d-0bd4-4cd9-955e-dd3efc6a7d5a" providerId="ADAL" clId="{C9839D59-2972-4323-A767-4B90EFEABC06}" dt="2023-01-03T16:47:44.082" v="43065" actId="21"/>
          <ac:spMkLst>
            <pc:docMk/>
            <pc:sldMk cId="573987221" sldId="1820"/>
            <ac:spMk id="4" creationId="{AADAA3A3-F8F6-4F15-B64E-B4E1FFA38B51}"/>
          </ac:spMkLst>
        </pc:spChg>
        <pc:spChg chg="mod or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6" creationId="{25DF5375-E35E-4821-B898-0B132F2F56B4}"/>
          </ac:spMkLst>
        </pc:spChg>
        <pc:spChg chg="del mod ord">
          <ac:chgData name="Gellenoncourt, Kevin" userId="83ce2c6d-0bd4-4cd9-955e-dd3efc6a7d5a" providerId="ADAL" clId="{C9839D59-2972-4323-A767-4B90EFEABC06}" dt="2023-01-03T08:37:04.613" v="41946" actId="478"/>
          <ac:spMkLst>
            <pc:docMk/>
            <pc:sldMk cId="573987221" sldId="1820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7" creationId="{400D757F-0F0F-CEB0-390D-4C592B1CD82C}"/>
          </ac:spMkLst>
        </pc:spChg>
        <pc:spChg chg="add del mod ord">
          <ac:chgData name="Gellenoncourt, Kevin" userId="83ce2c6d-0bd4-4cd9-955e-dd3efc6a7d5a" providerId="ADAL" clId="{C9839D59-2972-4323-A767-4B90EFEABC06}" dt="2023-01-03T16:48:00.293" v="43068" actId="478"/>
          <ac:spMkLst>
            <pc:docMk/>
            <pc:sldMk cId="573987221" sldId="1820"/>
            <ac:spMk id="8" creationId="{27A7A06C-3A1A-4C33-8596-842FF0A91786}"/>
          </ac:spMkLst>
        </pc:spChg>
        <pc:spChg chg="add del mod">
          <ac:chgData name="Gellenoncourt, Kevin" userId="83ce2c6d-0bd4-4cd9-955e-dd3efc6a7d5a" providerId="ADAL" clId="{C9839D59-2972-4323-A767-4B90EFEABC06}" dt="2023-01-03T08:36:35.930" v="41939" actId="478"/>
          <ac:spMkLst>
            <pc:docMk/>
            <pc:sldMk cId="573987221" sldId="1820"/>
            <ac:spMk id="8" creationId="{75DB25BF-3FCD-4FFA-B780-B8C153EC4E4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8" creationId="{AED28076-5AB9-E42F-2C0D-10191949AFEE}"/>
          </ac:spMkLst>
        </pc:spChg>
        <pc:spChg chg="add del mod ord">
          <ac:chgData name="Gellenoncourt, Kevin" userId="83ce2c6d-0bd4-4cd9-955e-dd3efc6a7d5a" providerId="ADAL" clId="{C9839D59-2972-4323-A767-4B90EFEABC06}" dt="2023-02-01T10:47:36.643" v="52602"/>
          <ac:spMkLst>
            <pc:docMk/>
            <pc:sldMk cId="573987221" sldId="1820"/>
            <ac:spMk id="9" creationId="{5BCE3D02-D0A2-48C9-9272-081BC40839F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0" creationId="{5D5B4EF9-6A9A-E88A-E581-9E52FFF8AEF3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3-01-03T08:53:35.715" v="42306" actId="478"/>
          <ac:spMkLst>
            <pc:docMk/>
            <pc:sldMk cId="573987221" sldId="182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1" creationId="{66419242-533A-BEE9-75A6-57D6672C7770}"/>
          </ac:spMkLst>
        </pc:spChg>
        <pc:spChg chg="mod">
          <ac:chgData name="Gellenoncourt, Kevin" userId="83ce2c6d-0bd4-4cd9-955e-dd3efc6a7d5a" providerId="ADAL" clId="{C9839D59-2972-4323-A767-4B90EFEABC06}" dt="2023-02-01T11:17:47.842" v="53017" actId="1076"/>
          <ac:spMkLst>
            <pc:docMk/>
            <pc:sldMk cId="573987221" sldId="1820"/>
            <ac:spMk id="12" creationId="{64ECD094-0BAB-404B-ADBE-CE9D0FC9EDE5}"/>
          </ac:spMkLst>
        </pc:spChg>
        <pc:spChg chg="add mod">
          <ac:chgData name="Gellenoncourt, Kevin" userId="83ce2c6d-0bd4-4cd9-955e-dd3efc6a7d5a" providerId="ADAL" clId="{C9839D59-2972-4323-A767-4B90EFEABC06}" dt="2023-02-13T08:15:18.255" v="54674" actId="14100"/>
          <ac:spMkLst>
            <pc:docMk/>
            <pc:sldMk cId="573987221" sldId="1820"/>
            <ac:spMk id="13" creationId="{0B5FD30F-0950-4F5A-8483-1B33E24F4568}"/>
          </ac:spMkLst>
        </pc:spChg>
        <pc:spChg chg="del mod">
          <ac:chgData name="Gellenoncourt, Kevin" userId="83ce2c6d-0bd4-4cd9-955e-dd3efc6a7d5a" providerId="ADAL" clId="{C9839D59-2972-4323-A767-4B90EFEABC06}" dt="2023-01-03T08:53:41.865" v="42308" actId="478"/>
          <ac:spMkLst>
            <pc:docMk/>
            <pc:sldMk cId="573987221" sldId="182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3-02-01T11:15:12.507" v="52973" actId="14100"/>
          <ac:spMkLst>
            <pc:docMk/>
            <pc:sldMk cId="573987221" sldId="1820"/>
            <ac:spMk id="14" creationId="{072A5DAD-F5AA-4E5D-820A-6F350620D2E2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4" creationId="{C5904F92-069E-4B0C-8C0B-3F525C534C10}"/>
          </ac:spMkLst>
        </pc:spChg>
        <pc:spChg chg="add mod">
          <ac:chgData name="Gellenoncourt, Kevin" userId="83ce2c6d-0bd4-4cd9-955e-dd3efc6a7d5a" providerId="ADAL" clId="{C9839D59-2972-4323-A767-4B90EFEABC06}" dt="2023-02-01T11:15:15.678" v="52974" actId="1076"/>
          <ac:spMkLst>
            <pc:docMk/>
            <pc:sldMk cId="573987221" sldId="1820"/>
            <ac:spMk id="15" creationId="{3FE305E2-E5A2-4927-8C26-1C40D6E7A44E}"/>
          </ac:spMkLst>
        </pc:spChg>
        <pc:spChg chg="del">
          <ac:chgData name="Gellenoncourt, Kevin" userId="83ce2c6d-0bd4-4cd9-955e-dd3efc6a7d5a" providerId="ADAL" clId="{C9839D59-2972-4323-A767-4B90EFEABC06}" dt="2023-01-03T08:41:15.101" v="42082" actId="21"/>
          <ac:spMkLst>
            <pc:docMk/>
            <pc:sldMk cId="573987221" sldId="1820"/>
            <ac:spMk id="15" creationId="{780FCF85-F2E4-48D5-8946-D4ABAF36D17D}"/>
          </ac:spMkLst>
        </pc:spChg>
        <pc:spChg chg="mod">
          <ac:chgData name="Gellenoncourt, Kevin" userId="83ce2c6d-0bd4-4cd9-955e-dd3efc6a7d5a" providerId="ADAL" clId="{C9839D59-2972-4323-A767-4B90EFEABC06}" dt="2023-02-01T11:17:00.074" v="52999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C9839D59-2972-4323-A767-4B90EFEABC06}" dt="2023-01-03T16:48:42.110" v="43079" actId="1076"/>
          <ac:spMkLst>
            <pc:docMk/>
            <pc:sldMk cId="573987221" sldId="1820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8" creationId="{A9D615CA-42A2-EC1C-8EC6-B8301B61A812}"/>
          </ac:spMkLst>
        </pc:spChg>
        <pc:spChg chg="add del mod">
          <ac:chgData name="Gellenoncourt, Kevin" userId="83ce2c6d-0bd4-4cd9-955e-dd3efc6a7d5a" providerId="ADAL" clId="{C9839D59-2972-4323-A767-4B90EFEABC06}" dt="2023-01-03T16:48:01.964" v="43070"/>
          <ac:spMkLst>
            <pc:docMk/>
            <pc:sldMk cId="573987221" sldId="1820"/>
            <ac:spMk id="18" creationId="{A9E65B52-1126-4801-9D9A-1E7F90426EE1}"/>
          </ac:spMkLst>
        </pc:spChg>
        <pc:spChg chg="add del mod">
          <ac:chgData name="Gellenoncourt, Kevin" userId="83ce2c6d-0bd4-4cd9-955e-dd3efc6a7d5a" providerId="ADAL" clId="{C9839D59-2972-4323-A767-4B90EFEABC06}" dt="2023-01-03T08:37:09.810" v="41947" actId="478"/>
          <ac:spMkLst>
            <pc:docMk/>
            <pc:sldMk cId="573987221" sldId="1820"/>
            <ac:spMk id="19" creationId="{05134C2B-967B-49A2-8EAB-7333C7E1005B}"/>
          </ac:spMkLst>
        </pc:spChg>
        <pc:spChg chg="add mod">
          <ac:chgData name="Gellenoncourt, Kevin" userId="83ce2c6d-0bd4-4cd9-955e-dd3efc6a7d5a" providerId="ADAL" clId="{C9839D59-2972-4323-A767-4B90EFEABC06}" dt="2023-02-01T11:15:21.872" v="52975" actId="1076"/>
          <ac:spMkLst>
            <pc:docMk/>
            <pc:sldMk cId="573987221" sldId="1820"/>
            <ac:spMk id="19" creationId="{5E227989-D143-4E57-9683-E895B3910F5F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0" creationId="{299B279B-BC21-4EE5-83B2-B731E888DB5B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0" creationId="{5FBD6145-54C9-94AC-CE03-DB26E056241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1" creationId="{7DB028AC-9516-B8D6-3750-CEE5A1A39DE0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1" creationId="{89FD7C65-817A-49E4-815F-6C71A2C05E7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4" creationId="{08E72654-7A85-D2D1-2FAE-8CF7D2DFD344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6" creationId="{1EE37197-6171-8064-C729-00D98AFD4DB7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8" creationId="{99035097-3A77-39EB-B647-BD912E81D0AC}"/>
          </ac:spMkLst>
        </pc:spChg>
        <pc:spChg chg="add mod">
          <ac:chgData name="Gellenoncourt, Kevin" userId="83ce2c6d-0bd4-4cd9-955e-dd3efc6a7d5a" providerId="ADAL" clId="{C9839D59-2972-4323-A767-4B90EFEABC06}" dt="2023-02-13T08:15:40.660" v="54676" actId="404"/>
          <ac:spMkLst>
            <pc:docMk/>
            <pc:sldMk cId="573987221" sldId="1820"/>
            <ac:spMk id="33" creationId="{8016746C-CB99-6FF4-34CC-0DB6A89249E0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4" creationId="{066DCDB7-D6E4-4733-81D6-34ECFC27D0CE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5" creationId="{7FC68D04-E723-5BD2-70F4-13D945FDCE90}"/>
          </ac:spMkLst>
        </pc:spChg>
        <pc:spChg chg="add mod">
          <ac:chgData name="Gellenoncourt, Kevin" userId="83ce2c6d-0bd4-4cd9-955e-dd3efc6a7d5a" providerId="ADAL" clId="{C9839D59-2972-4323-A767-4B90EFEABC06}" dt="2023-02-13T08:15:53.168" v="54679" actId="14100"/>
          <ac:spMkLst>
            <pc:docMk/>
            <pc:sldMk cId="573987221" sldId="1820"/>
            <ac:spMk id="36" creationId="{E87DEBAE-0F6E-7145-08B0-D3EEE76D69A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7" creationId="{D00126E8-4668-16C3-3EE0-E52524250404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8" creationId="{1A60E62F-4E60-F4DA-558E-5F9B22269E56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9" creationId="{B3FE79E3-65B6-366D-DCDC-87FFDB552029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2" creationId="{413EFA98-18AA-B36F-01D6-C0DB25DAB02E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4" creationId="{2FA43ED5-81A8-72AB-4D50-F9D538DEF32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6" creationId="{C820315A-37A8-D7DF-4FEA-0D805E2CC87E}"/>
          </ac:spMkLst>
        </pc:sp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2" creationId="{9EC734A8-7255-52B0-9A19-4E60810ED10A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3" creationId="{20A27162-6DA7-966E-5AB3-ACF473BDB8C9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5" creationId="{4FDA9E8F-C2D4-554A-A79A-D3F7DF43D238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7" creationId="{04C5446B-9FDE-EB5A-3127-66A2194FB0E7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9" creationId="{2024CDB3-95A7-FC0B-9FD5-1603F02979B0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0" creationId="{72E59330-667E-5A66-AA47-49A1761A43CE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1" creationId="{3625E9B8-82AD-930A-E4E7-1724BB630CF3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2" creationId="{B2635297-05D1-FDBB-62B0-8E7C1C75AA2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0" creationId="{772A9A18-B4D7-C26A-822B-78046E98E76F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1" creationId="{F9B64CD3-7193-C762-9DDC-FF82D947B462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3" creationId="{ECA62D55-FA6C-0D6E-2FB8-BBF6548B041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5" creationId="{8E1E9837-2AB9-F671-6219-00383E8A6287}"/>
          </ac:cxnSpMkLst>
        </pc:cxnChg>
        <pc:cxnChg chg="add mod">
          <ac:chgData name="Gellenoncourt, Kevin" userId="83ce2c6d-0bd4-4cd9-955e-dd3efc6a7d5a" providerId="ADAL" clId="{C9839D59-2972-4323-A767-4B90EFEABC06}" dt="2023-02-13T08:15:58.805" v="54680" actId="14100"/>
          <ac:cxnSpMkLst>
            <pc:docMk/>
            <pc:sldMk cId="573987221" sldId="1820"/>
            <ac:cxnSpMk id="47" creationId="{E651C0C6-85D9-CB2B-C171-A4281BC8D980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8" creationId="{69314EB6-A98A-1759-5E1B-766EEFA1BFD4}"/>
          </ac:cxnSpMkLst>
        </pc:cxnChg>
        <pc:cxnChg chg="add mod">
          <ac:chgData name="Gellenoncourt, Kevin" userId="83ce2c6d-0bd4-4cd9-955e-dd3efc6a7d5a" providerId="ADAL" clId="{C9839D59-2972-4323-A767-4B90EFEABC06}" dt="2023-02-01T11:16:14.961" v="52988" actId="14100"/>
          <ac:cxnSpMkLst>
            <pc:docMk/>
            <pc:sldMk cId="573987221" sldId="1820"/>
            <ac:cxnSpMk id="49" creationId="{1206383A-9D62-93C5-C5BF-24E041273B24}"/>
          </ac:cxnSpMkLst>
        </pc:cxnChg>
        <pc:cxnChg chg="add mod">
          <ac:chgData name="Gellenoncourt, Kevin" userId="83ce2c6d-0bd4-4cd9-955e-dd3efc6a7d5a" providerId="ADAL" clId="{C9839D59-2972-4323-A767-4B90EFEABC06}" dt="2023-02-01T11:16:11.473" v="52987" actId="14100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addSp delSp modSp new mod ord">
        <pc:chgData name="Gellenoncourt, Kevin" userId="83ce2c6d-0bd4-4cd9-955e-dd3efc6a7d5a" providerId="ADAL" clId="{C9839D59-2972-4323-A767-4B90EFEABC06}" dt="2023-02-01T10:52:57.451" v="52695"/>
        <pc:sldMkLst>
          <pc:docMk/>
          <pc:sldMk cId="3517604494" sldId="1821"/>
        </pc:sldMkLst>
        <pc:spChg chg="mod">
          <ac:chgData name="Gellenoncourt, Kevin" userId="83ce2c6d-0bd4-4cd9-955e-dd3efc6a7d5a" providerId="ADAL" clId="{C9839D59-2972-4323-A767-4B90EFEABC06}" dt="2023-02-01T10:52:57.451" v="52695"/>
          <ac:spMkLst>
            <pc:docMk/>
            <pc:sldMk cId="3517604494" sldId="1821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C9839D59-2972-4323-A767-4B90EFEABC06}" dt="2023-02-01T10:52:40.201" v="52686" actId="20577"/>
          <ac:spMkLst>
            <pc:docMk/>
            <pc:sldMk cId="3517604494" sldId="1821"/>
            <ac:spMk id="3" creationId="{60204C13-1344-4E15-8DE3-26ED6375C70D}"/>
          </ac:spMkLst>
        </pc:spChg>
        <pc:spChg chg="del mod">
          <ac:chgData name="Gellenoncourt, Kevin" userId="83ce2c6d-0bd4-4cd9-955e-dd3efc6a7d5a" providerId="ADAL" clId="{C9839D59-2972-4323-A767-4B90EFEABC06}" dt="2023-01-05T15:12:37.051" v="43730" actId="478"/>
          <ac:spMkLst>
            <pc:docMk/>
            <pc:sldMk cId="3517604494" sldId="1821"/>
            <ac:spMk id="4" creationId="{5D6281FA-0745-4F23-A810-9F23BF6F593F}"/>
          </ac:spMkLst>
        </pc:spChg>
        <pc:spChg chg="add del mod">
          <ac:chgData name="Gellenoncourt, Kevin" userId="83ce2c6d-0bd4-4cd9-955e-dd3efc6a7d5a" providerId="ADAL" clId="{C9839D59-2972-4323-A767-4B90EFEABC06}" dt="2023-01-05T15:12:40.597" v="43731" actId="478"/>
          <ac:spMkLst>
            <pc:docMk/>
            <pc:sldMk cId="3517604494" sldId="1821"/>
            <ac:spMk id="8" creationId="{ECB019F8-7629-4077-BCCE-A382AE0280BA}"/>
          </ac:spMkLst>
        </pc:spChg>
        <pc:graphicFrameChg chg="add mod modGraphic">
          <ac:chgData name="Gellenoncourt, Kevin" userId="83ce2c6d-0bd4-4cd9-955e-dd3efc6a7d5a" providerId="ADAL" clId="{C9839D59-2972-4323-A767-4B90EFEABC06}" dt="2023-01-27T18:25:04.501" v="51323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add del mod ord addCm delCm modCm chgLayout">
        <pc:chgData name="Gellenoncourt, Kevin" userId="83ce2c6d-0bd4-4cd9-955e-dd3efc6a7d5a" providerId="ADAL" clId="{C9839D59-2972-4323-A767-4B90EFEABC06}" dt="2023-02-02T15:54:55.418" v="54501" actId="20577"/>
        <pc:sldMkLst>
          <pc:docMk/>
          <pc:sldMk cId="439706182" sldId="1822"/>
        </pc:sldMkLst>
        <pc:spChg chg="mod ord">
          <ac:chgData name="Gellenoncourt, Kevin" userId="83ce2c6d-0bd4-4cd9-955e-dd3efc6a7d5a" providerId="ADAL" clId="{C9839D59-2972-4323-A767-4B90EFEABC06}" dt="2023-02-02T15:54:55.418" v="54501" actId="20577"/>
          <ac:spMkLst>
            <pc:docMk/>
            <pc:sldMk cId="439706182" sldId="1822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1-17T13:43:32.334" v="47985" actId="14100"/>
          <ac:spMkLst>
            <pc:docMk/>
            <pc:sldMk cId="439706182" sldId="1822"/>
            <ac:spMk id="3" creationId="{27D2F22D-9FC0-44F8-B90E-3D7A78BA3F00}"/>
          </ac:spMkLst>
        </pc:spChg>
        <pc:spChg chg="add mod ord">
          <ac:chgData name="Gellenoncourt, Kevin" userId="83ce2c6d-0bd4-4cd9-955e-dd3efc6a7d5a" providerId="ADAL" clId="{C9839D59-2972-4323-A767-4B90EFEABC06}" dt="2023-01-17T13:43:53.061" v="47999" actId="14100"/>
          <ac:spMkLst>
            <pc:docMk/>
            <pc:sldMk cId="439706182" sldId="1822"/>
            <ac:spMk id="4" creationId="{4622D693-0346-46DB-AB29-B2A55F5E35C2}"/>
          </ac:spMkLst>
        </pc:spChg>
        <pc:spChg chg="add del mod ord">
          <ac:chgData name="Gellenoncourt, Kevin" userId="83ce2c6d-0bd4-4cd9-955e-dd3efc6a7d5a" providerId="ADAL" clId="{C9839D59-2972-4323-A767-4B90EFEABC06}" dt="2023-01-09T14:16:05.499" v="44411" actId="478"/>
          <ac:spMkLst>
            <pc:docMk/>
            <pc:sldMk cId="439706182" sldId="1822"/>
            <ac:spMk id="4" creationId="{E66EAED2-A0D1-4F1E-BB55-A5D2119F7339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1:24:07.729" v="53095" actId="20577"/>
          <ac:spMkLst>
            <pc:docMk/>
            <pc:sldMk cId="439706182" sldId="1822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1-10T13:11:31.215" v="45494" actId="478"/>
          <ac:spMkLst>
            <pc:docMk/>
            <pc:sldMk cId="439706182" sldId="1822"/>
            <ac:spMk id="8" creationId="{3617D4C5-B99E-49D7-9A68-ED65204DD8D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16T16:21:19.154" v="47235" actId="478"/>
          <ac:spMkLst>
            <pc:docMk/>
            <pc:sldMk cId="439706182" sldId="1822"/>
            <ac:spMk id="10" creationId="{519F8ABD-324C-4F03-BAE8-0146CD446784}"/>
          </ac:spMkLst>
        </pc:spChg>
        <pc:spChg chg="del mod">
          <ac:chgData name="Gellenoncourt, Kevin" userId="83ce2c6d-0bd4-4cd9-955e-dd3efc6a7d5a" providerId="ADAL" clId="{C9839D59-2972-4323-A767-4B90EFEABC06}" dt="2023-01-10T13:11:06.872" v="45486" actId="478"/>
          <ac:spMkLst>
            <pc:docMk/>
            <pc:sldMk cId="439706182" sldId="1822"/>
            <ac:spMk id="10" creationId="{5FE8E838-5A41-47E2-A1EB-775C05268CC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23T08:36:04.166" v="48444" actId="20577"/>
          <ac:spMkLst>
            <pc:docMk/>
            <pc:sldMk cId="439706182" sldId="1822"/>
            <ac:spMk id="11" creationId="{725171DA-B03F-40E1-A5F7-16C6E8D46E84}"/>
          </ac:spMkLst>
        </pc:spChg>
        <pc:spChg chg="add del mod">
          <ac:chgData name="Gellenoncourt, Kevin" userId="83ce2c6d-0bd4-4cd9-955e-dd3efc6a7d5a" providerId="ADAL" clId="{C9839D59-2972-4323-A767-4B90EFEABC06}" dt="2023-01-09T14:11:59.987" v="44349"/>
          <ac:spMkLst>
            <pc:docMk/>
            <pc:sldMk cId="439706182" sldId="1822"/>
            <ac:spMk id="11" creationId="{D3D718CD-F314-4CAB-AA8A-F0A4F2F2E689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C9839D59-2972-4323-A767-4B90EFEABC06}" dt="2023-01-17T13:43:56.344" v="48001" actId="14100"/>
          <ac:spMkLst>
            <pc:docMk/>
            <pc:sldMk cId="439706182" sldId="1822"/>
            <ac:spMk id="12" creationId="{C1621A4C-E51F-4A7C-BFC7-35C44636CF8F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7" creationId="{B0859BEC-5006-43DE-8B6E-4FB8E113FF7D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20" creationId="{B6F7DD0C-2D57-4A32-B0C7-A45161BEE99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21" creationId="{7B90F373-D3ED-4A5A-81DD-11B4B5E645DB}"/>
          </ac:spMkLst>
        </pc:spChg>
      </pc:sldChg>
      <pc:sldChg chg="modSp add del mod">
        <pc:chgData name="Gellenoncourt, Kevin" userId="83ce2c6d-0bd4-4cd9-955e-dd3efc6a7d5a" providerId="ADAL" clId="{C9839D59-2972-4323-A767-4B90EFEABC06}" dt="2023-01-20T12:19:13.201" v="48317" actId="2696"/>
        <pc:sldMkLst>
          <pc:docMk/>
          <pc:sldMk cId="1271883402" sldId="1823"/>
        </pc:sldMkLst>
        <pc:spChg chg="mod">
          <ac:chgData name="Gellenoncourt, Kevin" userId="83ce2c6d-0bd4-4cd9-955e-dd3efc6a7d5a" providerId="ADAL" clId="{C9839D59-2972-4323-A767-4B90EFEABC06}" dt="2023-01-19T09:16:09.650" v="48312" actId="20577"/>
          <ac:spMkLst>
            <pc:docMk/>
            <pc:sldMk cId="1271883402" sldId="1823"/>
            <ac:spMk id="2" creationId="{81B4020D-2DE6-4B6C-822C-676A9E68ECFA}"/>
          </ac:spMkLst>
        </pc:spChg>
      </pc:sldChg>
      <pc:sldChg chg="addSp delSp modSp add mod ord modClrScheme chgLayout">
        <pc:chgData name="Gellenoncourt, Kevin" userId="83ce2c6d-0bd4-4cd9-955e-dd3efc6a7d5a" providerId="ADAL" clId="{C9839D59-2972-4323-A767-4B90EFEABC06}" dt="2023-02-01T10:45:56.920" v="52553" actId="20577"/>
        <pc:sldMkLst>
          <pc:docMk/>
          <pc:sldMk cId="1847149617" sldId="1823"/>
        </pc:sldMkLst>
        <pc:spChg chg="mod ord">
          <ac:chgData name="Gellenoncourt, Kevin" userId="83ce2c6d-0bd4-4cd9-955e-dd3efc6a7d5a" providerId="ADAL" clId="{C9839D59-2972-4323-A767-4B90EFEABC06}" dt="2023-02-01T10:45:56.920" v="52553" actId="20577"/>
          <ac:spMkLst>
            <pc:docMk/>
            <pc:sldMk cId="1847149617" sldId="1823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1-27T15:09:45.349" v="49806" actId="478"/>
          <ac:spMkLst>
            <pc:docMk/>
            <pc:sldMk cId="1847149617" sldId="1823"/>
            <ac:spMk id="3" creationId="{6FEDFAEF-9297-4CC5-7404-B9667C687D11}"/>
          </ac:spMkLst>
        </pc:spChg>
        <pc:spChg chg="add mod">
          <ac:chgData name="Gellenoncourt, Kevin" userId="83ce2c6d-0bd4-4cd9-955e-dd3efc6a7d5a" providerId="ADAL" clId="{C9839D59-2972-4323-A767-4B90EFEABC06}" dt="2023-01-30T13:54:00.061" v="52267" actId="404"/>
          <ac:spMkLst>
            <pc:docMk/>
            <pc:sldMk cId="1847149617" sldId="1823"/>
            <ac:spMk id="3" creationId="{C3167168-4490-6A90-9CBD-B650CA1D9D85}"/>
          </ac:spMkLst>
        </pc:spChg>
        <pc:spChg chg="add mod ord">
          <ac:chgData name="Gellenoncourt, Kevin" userId="83ce2c6d-0bd4-4cd9-955e-dd3efc6a7d5a" providerId="ADAL" clId="{C9839D59-2972-4323-A767-4B90EFEABC06}" dt="2023-01-27T17:05:36.030" v="50862" actId="14100"/>
          <ac:spMkLst>
            <pc:docMk/>
            <pc:sldMk cId="1847149617" sldId="1823"/>
            <ac:spMk id="4" creationId="{781745C1-C867-E87B-11AE-472979276EDC}"/>
          </ac:spMkLst>
        </pc:spChg>
        <pc:spChg chg="add del 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4" creationId="{B6BD6B53-5663-42DF-835A-BF297403A8AE}"/>
          </ac:spMkLst>
        </pc:spChg>
        <pc:spChg chg="add mod ord">
          <ac:chgData name="Gellenoncourt, Kevin" userId="83ce2c6d-0bd4-4cd9-955e-dd3efc6a7d5a" providerId="ADAL" clId="{C9839D59-2972-4323-A767-4B90EFEABC06}" dt="2023-02-01T10:45:52.360" v="52548"/>
          <ac:spMkLst>
            <pc:docMk/>
            <pc:sldMk cId="1847149617" sldId="1823"/>
            <ac:spMk id="5" creationId="{3A1CEC8E-2106-4E29-8ABA-B55743DA8832}"/>
          </ac:spMkLst>
        </pc:spChg>
        <pc:spChg chg="mod ord">
          <ac:chgData name="Gellenoncourt, Kevin" userId="83ce2c6d-0bd4-4cd9-955e-dd3efc6a7d5a" providerId="ADAL" clId="{C9839D59-2972-4323-A767-4B90EFEABC06}" dt="2023-01-27T17:05:03.998" v="50860" actId="1076"/>
          <ac:spMkLst>
            <pc:docMk/>
            <pc:sldMk cId="1847149617" sldId="1823"/>
            <ac:spMk id="6" creationId="{4576F49A-6A7E-470D-82F5-6D36342DDF17}"/>
          </ac:spMkLst>
        </pc:spChg>
        <pc:spChg chg="del mod ord">
          <ac:chgData name="Gellenoncourt, Kevin" userId="83ce2c6d-0bd4-4cd9-955e-dd3efc6a7d5a" providerId="ADAL" clId="{C9839D59-2972-4323-A767-4B90EFEABC06}" dt="2023-01-27T15:06:58.938" v="49654" actId="478"/>
          <ac:spMkLst>
            <pc:docMk/>
            <pc:sldMk cId="1847149617" sldId="1823"/>
            <ac:spMk id="7" creationId="{92F87223-3247-43AA-997B-71B533465805}"/>
          </ac:spMkLst>
        </pc:spChg>
        <pc:spChg chg="add mod">
          <ac:chgData name="Gellenoncourt, Kevin" userId="83ce2c6d-0bd4-4cd9-955e-dd3efc6a7d5a" providerId="ADAL" clId="{C9839D59-2972-4323-A767-4B90EFEABC06}" dt="2023-01-30T13:51:20.590" v="52238" actId="113"/>
          <ac:spMkLst>
            <pc:docMk/>
            <pc:sldMk cId="1847149617" sldId="1823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C9839D59-2972-4323-A767-4B90EFEABC06}" dt="2023-01-30T13:46:46.811" v="52161" actId="14100"/>
          <ac:spMkLst>
            <pc:docMk/>
            <pc:sldMk cId="1847149617" sldId="1823"/>
            <ac:spMk id="8" creationId="{830FDC17-CB5D-9C8B-ED8F-FDC3F7FD6590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27T15:07:03.093" v="49655" actId="478"/>
          <ac:spMkLst>
            <pc:docMk/>
            <pc:sldMk cId="1847149617" sldId="1823"/>
            <ac:spMk id="10" creationId="{C8E833F3-5D1E-82B4-28A6-512853EDF8BF}"/>
          </ac:spMkLst>
        </pc:spChg>
        <pc:spChg chg="del">
          <ac:chgData name="Gellenoncourt, Kevin" userId="83ce2c6d-0bd4-4cd9-955e-dd3efc6a7d5a" providerId="ADAL" clId="{C9839D59-2972-4323-A767-4B90EFEABC06}" dt="2023-01-25T11:04:15.151" v="48749" actId="478"/>
          <ac:spMkLst>
            <pc:docMk/>
            <pc:sldMk cId="1847149617" sldId="1823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30T13:56:10.398" v="52327" actId="113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C9839D59-2972-4323-A767-4B90EFEABC06}" dt="2023-01-30T13:53:09.863" v="52245" actId="20577"/>
          <ac:spMkLst>
            <pc:docMk/>
            <pc:sldMk cId="1847149617" sldId="1823"/>
            <ac:spMk id="12" creationId="{B104700F-4F00-45C5-9952-8E84D40A9556}"/>
          </ac:spMkLst>
        </pc:spChg>
        <pc:spChg chg="del">
          <ac:chgData name="Gellenoncourt, Kevin" userId="83ce2c6d-0bd4-4cd9-955e-dd3efc6a7d5a" providerId="ADAL" clId="{C9839D59-2972-4323-A767-4B90EFEABC06}" dt="2023-01-25T11:04:40.442" v="48774" actId="478"/>
          <ac:spMkLst>
            <pc:docMk/>
            <pc:sldMk cId="1847149617" sldId="1823"/>
            <ac:spMk id="13" creationId="{1CEFF053-7A64-4822-A62E-925BCC5E4DCE}"/>
          </ac:spMkLst>
        </pc:spChg>
        <pc:spChg chg="add del mod">
          <ac:chgData name="Gellenoncourt, Kevin" userId="83ce2c6d-0bd4-4cd9-955e-dd3efc6a7d5a" providerId="ADAL" clId="{C9839D59-2972-4323-A767-4B90EFEABC06}" dt="2023-01-30T13:18:53.735" v="51681" actId="478"/>
          <ac:spMkLst>
            <pc:docMk/>
            <pc:sldMk cId="1847149617" sldId="1823"/>
            <ac:spMk id="13" creationId="{BC700C30-D808-14E2-4F85-85AC87CE02B3}"/>
          </ac:spMkLst>
        </pc:spChg>
        <pc:spChg chg="add mod">
          <ac:chgData name="Gellenoncourt, Kevin" userId="83ce2c6d-0bd4-4cd9-955e-dd3efc6a7d5a" providerId="ADAL" clId="{C9839D59-2972-4323-A767-4B90EFEABC06}" dt="2023-01-31T13:38:49.006" v="52353" actId="113"/>
          <ac:spMkLst>
            <pc:docMk/>
            <pc:sldMk cId="1847149617" sldId="1823"/>
            <ac:spMk id="14" creationId="{417EBD97-910E-B0D6-C155-F9B9D1A40E38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25T11:04:04.104" v="48747" actId="478"/>
          <ac:spMkLst>
            <pc:docMk/>
            <pc:sldMk cId="1847149617" sldId="1823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C9839D59-2972-4323-A767-4B90EFEABC06}" dt="2023-01-30T13:37:57.027" v="52004" actId="20577"/>
          <ac:spMkLst>
            <pc:docMk/>
            <pc:sldMk cId="1847149617" sldId="1823"/>
            <ac:spMk id="15" creationId="{C7C48C59-B55F-8595-05E0-5A4B5D311AD4}"/>
          </ac:spMkLst>
        </pc:spChg>
        <pc:spChg chg="add del mod">
          <ac:chgData name="Gellenoncourt, Kevin" userId="83ce2c6d-0bd4-4cd9-955e-dd3efc6a7d5a" providerId="ADAL" clId="{C9839D59-2972-4323-A767-4B90EFEABC06}" dt="2023-01-30T13:21:14.956" v="51714" actId="478"/>
          <ac:spMkLst>
            <pc:docMk/>
            <pc:sldMk cId="1847149617" sldId="1823"/>
            <ac:spMk id="16" creationId="{137152BE-D1FC-0DEE-6ECF-E421897D6B57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6" creationId="{28FDA27F-E51A-47BE-B78B-E19180B09B39}"/>
          </ac:spMkLst>
        </pc:spChg>
        <pc:spChg chg="del mod">
          <ac:chgData name="Gellenoncourt, Kevin" userId="83ce2c6d-0bd4-4cd9-955e-dd3efc6a7d5a" providerId="ADAL" clId="{C9839D59-2972-4323-A767-4B90EFEABC06}" dt="2023-01-27T17:00:36.043" v="50821" actId="478"/>
          <ac:spMkLst>
            <pc:docMk/>
            <pc:sldMk cId="1847149617" sldId="1823"/>
            <ac:spMk id="17" creationId="{B0859BEC-5006-43DE-8B6E-4FB8E113FF7D}"/>
          </ac:spMkLst>
        </pc:spChg>
        <pc:spChg chg="add del mod">
          <ac:chgData name="Gellenoncourt, Kevin" userId="83ce2c6d-0bd4-4cd9-955e-dd3efc6a7d5a" providerId="ADAL" clId="{C9839D59-2972-4323-A767-4B90EFEABC06}" dt="2023-01-30T13:24:09.387" v="51849" actId="478"/>
          <ac:spMkLst>
            <pc:docMk/>
            <pc:sldMk cId="1847149617" sldId="1823"/>
            <ac:spMk id="18" creationId="{13F059E3-B216-3425-9721-D359D8948DCF}"/>
          </ac:spMkLst>
        </pc:spChg>
        <pc:spChg chg="del">
          <ac:chgData name="Gellenoncourt, Kevin" userId="83ce2c6d-0bd4-4cd9-955e-dd3efc6a7d5a" providerId="ADAL" clId="{C9839D59-2972-4323-A767-4B90EFEABC06}" dt="2023-01-25T11:03:38.992" v="48746" actId="478"/>
          <ac:spMkLst>
            <pc:docMk/>
            <pc:sldMk cId="1847149617" sldId="1823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25T11:04:08.949" v="48748" actId="478"/>
          <ac:spMkLst>
            <pc:docMk/>
            <pc:sldMk cId="1847149617" sldId="1823"/>
            <ac:spMk id="20" creationId="{E4C41FC6-A4AB-42CC-8098-ED7337D49083}"/>
          </ac:spMkLst>
        </pc:spChg>
        <pc:spChg chg="mod">
          <ac:chgData name="Gellenoncourt, Kevin" userId="83ce2c6d-0bd4-4cd9-955e-dd3efc6a7d5a" providerId="ADAL" clId="{C9839D59-2972-4323-A767-4B90EFEABC06}" dt="2023-01-30T13:14:58.166" v="51637" actId="20577"/>
          <ac:spMkLst>
            <pc:docMk/>
            <pc:sldMk cId="1847149617" sldId="1823"/>
            <ac:spMk id="21" creationId="{7B90F373-D3ED-4A5A-81DD-11B4B5E645DB}"/>
          </ac:spMkLst>
        </pc:spChg>
        <pc:spChg chg="del">
          <ac:chgData name="Gellenoncourt, Kevin" userId="83ce2c6d-0bd4-4cd9-955e-dd3efc6a7d5a" providerId="ADAL" clId="{C9839D59-2972-4323-A767-4B90EFEABC06}" dt="2023-01-25T11:04:22.641" v="48750" actId="478"/>
          <ac:spMkLst>
            <pc:docMk/>
            <pc:sldMk cId="1847149617" sldId="1823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23" creationId="{C1B6BC22-C379-4C28-8F64-87294219D7AE}"/>
          </ac:spMkLst>
        </pc:spChg>
        <pc:spChg chg="add mod">
          <ac:chgData name="Gellenoncourt, Kevin" userId="83ce2c6d-0bd4-4cd9-955e-dd3efc6a7d5a" providerId="ADAL" clId="{C9839D59-2972-4323-A767-4B90EFEABC06}" dt="2023-01-27T17:08:11.707" v="50971" actId="20577"/>
          <ac:spMkLst>
            <pc:docMk/>
            <pc:sldMk cId="1847149617" sldId="1823"/>
            <ac:spMk id="24" creationId="{0E7D1CEB-8D48-4C01-93BC-6E4B15951217}"/>
          </ac:spMkLst>
        </pc:spChg>
        <pc:spChg chg="add del mod">
          <ac:chgData name="Gellenoncourt, Kevin" userId="83ce2c6d-0bd4-4cd9-955e-dd3efc6a7d5a" providerId="ADAL" clId="{C9839D59-2972-4323-A767-4B90EFEABC06}" dt="2023-01-27T16:58:01.517" v="50703" actId="478"/>
          <ac:spMkLst>
            <pc:docMk/>
            <pc:sldMk cId="1847149617" sldId="1823"/>
            <ac:spMk id="25" creationId="{4E98DA04-011A-465C-B35E-804A49CD8E79}"/>
          </ac:spMkLst>
        </pc:spChg>
        <pc:spChg chg="add del mod">
          <ac:chgData name="Gellenoncourt, Kevin" userId="83ce2c6d-0bd4-4cd9-955e-dd3efc6a7d5a" providerId="ADAL" clId="{C9839D59-2972-4323-A767-4B90EFEABC06}" dt="2023-01-25T13:21:56.495" v="49109"/>
          <ac:spMkLst>
            <pc:docMk/>
            <pc:sldMk cId="1847149617" sldId="1823"/>
            <ac:spMk id="26" creationId="{B38B54DA-53CC-4265-93D0-18DB089C9F6C}"/>
          </ac:spMkLst>
        </pc:spChg>
        <pc:spChg chg="add mod">
          <ac:chgData name="Gellenoncourt, Kevin" userId="83ce2c6d-0bd4-4cd9-955e-dd3efc6a7d5a" providerId="ADAL" clId="{C9839D59-2972-4323-A767-4B90EFEABC06}" dt="2023-01-30T13:19:48.251" v="51710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1-23T16:14:27.007" v="48744" actId="2696"/>
        <pc:sldMkLst>
          <pc:docMk/>
          <pc:sldMk cId="3327168641" sldId="1823"/>
        </pc:sldMkLst>
        <pc:spChg chg="add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4" creationId="{8318C383-EBDA-4079-941D-6ECA78A3BCAB}"/>
          </ac:spMkLst>
        </pc:spChg>
        <pc:spChg chg="del">
          <ac:chgData name="Gellenoncourt, Kevin" userId="83ce2c6d-0bd4-4cd9-955e-dd3efc6a7d5a" providerId="ADAL" clId="{C9839D59-2972-4323-A767-4B90EFEABC06}" dt="2023-01-23T15:32:33.035" v="48560" actId="478"/>
          <ac:spMkLst>
            <pc:docMk/>
            <pc:sldMk cId="3327168641" sldId="1823"/>
            <ac:spMk id="11" creationId="{E8B9B1ED-D66A-45B8-A86A-E82DE4F9F7EB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2" creationId="{FE6CBBCC-054F-475A-B2E3-D2597891FAFE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3-01-23T15:32:18.614" v="48556" actId="21"/>
          <ac:spMkLst>
            <pc:docMk/>
            <pc:sldMk cId="3327168641" sldId="1823"/>
            <ac:spMk id="14" creationId="{5CE5D75D-E13A-4CB3-9E0A-E5C3F6FF2B7A}"/>
          </ac:spMkLst>
        </pc:spChg>
        <pc:spChg chg="del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15" creationId="{E68F3B3D-27AC-4585-8550-95DF875CDF40}"/>
          </ac:spMkLst>
        </pc:spChg>
        <pc:spChg chg="del">
          <ac:chgData name="Gellenoncourt, Kevin" userId="83ce2c6d-0bd4-4cd9-955e-dd3efc6a7d5a" providerId="ADAL" clId="{C9839D59-2972-4323-A767-4B90EFEABC06}" dt="2023-01-23T16:12:14.210" v="48714" actId="478"/>
          <ac:spMkLst>
            <pc:docMk/>
            <pc:sldMk cId="3327168641" sldId="1823"/>
            <ac:spMk id="16" creationId="{C484F097-0CD5-49B6-847E-EDC3054B2A68}"/>
          </ac:spMkLst>
        </pc:spChg>
        <pc:spChg chg="add del mod">
          <ac:chgData name="Gellenoncourt, Kevin" userId="83ce2c6d-0bd4-4cd9-955e-dd3efc6a7d5a" providerId="ADAL" clId="{C9839D59-2972-4323-A767-4B90EFEABC06}" dt="2023-01-23T16:13:06.651" v="48728" actId="21"/>
          <ac:spMkLst>
            <pc:docMk/>
            <pc:sldMk cId="3327168641" sldId="1823"/>
            <ac:spMk id="17" creationId="{217D4747-F208-42DE-A65A-3D10040649CD}"/>
          </ac:spMkLst>
        </pc:spChg>
      </pc:sldChg>
      <pc:sldChg chg="add del">
        <pc:chgData name="Gellenoncourt, Kevin" userId="83ce2c6d-0bd4-4cd9-955e-dd3efc6a7d5a" providerId="ADAL" clId="{C9839D59-2972-4323-A767-4B90EFEABC06}" dt="2023-01-30T13:42:10.197" v="52065" actId="2696"/>
        <pc:sldMkLst>
          <pc:docMk/>
          <pc:sldMk cId="527013450" sldId="1824"/>
        </pc:sldMkLst>
      </pc:sldChg>
      <pc:sldChg chg="add del">
        <pc:chgData name="Gellenoncourt, Kevin" userId="83ce2c6d-0bd4-4cd9-955e-dd3efc6a7d5a" providerId="ADAL" clId="{C9839D59-2972-4323-A767-4B90EFEABC06}" dt="2023-02-01T11:00:19.098" v="52746" actId="2696"/>
        <pc:sldMkLst>
          <pc:docMk/>
          <pc:sldMk cId="727579606" sldId="1824"/>
        </pc:sldMkLst>
      </pc:sldChg>
      <pc:sldChg chg="addSp delSp modSp add mod ord modClrScheme chgLayout">
        <pc:chgData name="Gellenoncourt, Kevin" userId="83ce2c6d-0bd4-4cd9-955e-dd3efc6a7d5a" providerId="ADAL" clId="{C9839D59-2972-4323-A767-4B90EFEABC06}" dt="2023-02-13T08:13:24.912" v="54657" actId="20577"/>
        <pc:sldMkLst>
          <pc:docMk/>
          <pc:sldMk cId="4000586324" sldId="1824"/>
        </pc:sldMkLst>
        <pc:spChg chg="mod ord">
          <ac:chgData name="Gellenoncourt, Kevin" userId="83ce2c6d-0bd4-4cd9-955e-dd3efc6a7d5a" providerId="ADAL" clId="{C9839D59-2972-4323-A767-4B90EFEABC06}" dt="2023-02-13T08:13:24.912" v="54657" actId="20577"/>
          <ac:spMkLst>
            <pc:docMk/>
            <pc:sldMk cId="4000586324" sldId="1824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2T12:42:20.942" v="53672" actId="1076"/>
          <ac:spMkLst>
            <pc:docMk/>
            <pc:sldMk cId="4000586324" sldId="1824"/>
            <ac:spMk id="3" creationId="{11CBED04-F18C-A393-5990-7424C18619E2}"/>
          </ac:spMkLst>
        </pc:spChg>
        <pc:spChg chg="del mod">
          <ac:chgData name="Gellenoncourt, Kevin" userId="83ce2c6d-0bd4-4cd9-955e-dd3efc6a7d5a" providerId="ADAL" clId="{C9839D59-2972-4323-A767-4B90EFEABC06}" dt="2023-02-01T11:04:00.503" v="52811" actId="478"/>
          <ac:spMkLst>
            <pc:docMk/>
            <pc:sldMk cId="4000586324" sldId="1824"/>
            <ac:spMk id="4" creationId="{44B1280B-6121-8E84-9120-A67AC737CC02}"/>
          </ac:spMkLst>
        </pc:spChg>
        <pc:spChg chg="add del 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5" creationId="{9DA4DF0D-C6A0-4B42-042C-CE8647BFC351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2:24.538" v="53673" actId="404"/>
          <ac:spMkLst>
            <pc:docMk/>
            <pc:sldMk cId="4000586324" sldId="1824"/>
            <ac:spMk id="7" creationId="{92F87223-3247-43AA-997B-71B533465805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9" creationId="{7F453CFC-B06F-47DA-871C-58C842AF94E4}"/>
          </ac:spMkLst>
        </pc:spChg>
        <pc:spChg chg="add mod ord">
          <ac:chgData name="Gellenoncourt, Kevin" userId="83ce2c6d-0bd4-4cd9-955e-dd3efc6a7d5a" providerId="ADAL" clId="{C9839D59-2972-4323-A767-4B90EFEABC06}" dt="2023-02-01T11:03:57.975" v="52810" actId="20577"/>
          <ac:spMkLst>
            <pc:docMk/>
            <pc:sldMk cId="4000586324" sldId="1824"/>
            <ac:spMk id="10" creationId="{F0159911-237C-0C07-DF1B-F3D5BDF7DB88}"/>
          </ac:spMkLst>
        </pc:spChg>
        <pc:spChg chg="del">
          <ac:chgData name="Gellenoncourt, Kevin" userId="83ce2c6d-0bd4-4cd9-955e-dd3efc6a7d5a" providerId="ADAL" clId="{C9839D59-2972-4323-A767-4B90EFEABC06}" dt="2023-02-01T11:02:04.096" v="52770" actId="478"/>
          <ac:spMkLst>
            <pc:docMk/>
            <pc:sldMk cId="4000586324" sldId="1824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1T11:03:21.724" v="52803" actId="1076"/>
          <ac:spMkLst>
            <pc:docMk/>
            <pc:sldMk cId="4000586324" sldId="1824"/>
            <ac:spMk id="12" creationId="{CF4EAC0C-CFF7-D462-2ADE-5C93AD43858D}"/>
          </ac:spMkLst>
        </pc:spChg>
        <pc:spChg chg="del">
          <ac:chgData name="Gellenoncourt, Kevin" userId="83ce2c6d-0bd4-4cd9-955e-dd3efc6a7d5a" providerId="ADAL" clId="{C9839D59-2972-4323-A767-4B90EFEABC06}" dt="2023-02-01T11:00:57.209" v="52763" actId="478"/>
          <ac:spMkLst>
            <pc:docMk/>
            <pc:sldMk cId="4000586324" sldId="1824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2-01T11:02:01.421" v="52769" actId="478"/>
          <ac:spMkLst>
            <pc:docMk/>
            <pc:sldMk cId="4000586324" sldId="1824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2-01T11:01:48.469" v="52768" actId="478"/>
          <ac:spMkLst>
            <pc:docMk/>
            <pc:sldMk cId="4000586324" sldId="1824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9" creationId="{AE326722-3D69-414A-BFA6-66C85D1A4BAE}"/>
          </ac:spMkLst>
        </pc:spChg>
        <pc:spChg chg="mod">
          <ac:chgData name="Gellenoncourt, Kevin" userId="83ce2c6d-0bd4-4cd9-955e-dd3efc6a7d5a" providerId="ADAL" clId="{C9839D59-2972-4323-A767-4B90EFEABC06}" dt="2023-02-02T12:41:42.210" v="53650" actId="108"/>
          <ac:spMkLst>
            <pc:docMk/>
            <pc:sldMk cId="4000586324" sldId="1824"/>
            <ac:spMk id="20" creationId="{E4C41FC6-A4AB-42CC-8098-ED7337D49083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3" creationId="{C1B6BC22-C379-4C28-8F64-87294219D7A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24" creationId="{4818785F-04A0-4C20-8BFC-4A865039B2D9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8:48.965" v="54580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C9839D59-2972-4323-A767-4B90EFEABC06}" dt="2023-02-01T11:24:02.328" v="53093" actId="20577"/>
          <ac:spMkLst>
            <pc:docMk/>
            <pc:sldMk cId="4105001652" sldId="1825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8:48.965" v="54580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add mod chgLayout">
        <pc:chgData name="Gellenoncourt, Kevin" userId="83ce2c6d-0bd4-4cd9-955e-dd3efc6a7d5a" providerId="ADAL" clId="{C9839D59-2972-4323-A767-4B90EFEABC06}" dt="2023-02-13T08:17:59.783" v="54687" actId="1076"/>
        <pc:sldMkLst>
          <pc:docMk/>
          <pc:sldMk cId="2789654304" sldId="1826"/>
        </pc:sldMkLst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13T08:17:59.783" v="54687" actId="1076"/>
          <ac:spMkLst>
            <pc:docMk/>
            <pc:sldMk cId="2789654304" sldId="1826"/>
            <ac:spMk id="3" creationId="{14928346-04F9-0830-5168-434203925BCF}"/>
          </ac:spMkLst>
        </pc:spChg>
        <pc:spChg chg="add del mod ord">
          <ac:chgData name="Gellenoncourt, Kevin" userId="83ce2c6d-0bd4-4cd9-955e-dd3efc6a7d5a" providerId="ADAL" clId="{C9839D59-2972-4323-A767-4B90EFEABC06}" dt="2023-02-02T12:45:42.984" v="53754" actId="478"/>
          <ac:spMkLst>
            <pc:docMk/>
            <pc:sldMk cId="2789654304" sldId="1826"/>
            <ac:spMk id="3" creationId="{B1A77CFF-A709-70E8-37A4-242AACD05009}"/>
          </ac:spMkLst>
        </pc:spChg>
        <pc:spChg chg="del">
          <ac:chgData name="Gellenoncourt, Kevin" userId="83ce2c6d-0bd4-4cd9-955e-dd3efc6a7d5a" providerId="ADAL" clId="{C9839D59-2972-4323-A767-4B90EFEABC06}" dt="2023-02-02T12:44:27.936" v="53732" actId="478"/>
          <ac:spMkLst>
            <pc:docMk/>
            <pc:sldMk cId="2789654304" sldId="1826"/>
            <ac:spMk id="4" creationId="{44B1280B-6121-8E84-9120-A67AC737CC02}"/>
          </ac:spMkLst>
        </pc:spChg>
        <pc:spChg chg="mod">
          <ac:chgData name="Gellenoncourt, Kevin" userId="83ce2c6d-0bd4-4cd9-955e-dd3efc6a7d5a" providerId="ADAL" clId="{C9839D59-2972-4323-A767-4B90EFEABC06}" dt="2023-02-02T12:59:42.991" v="54010" actId="14100"/>
          <ac:spMkLst>
            <pc:docMk/>
            <pc:sldMk cId="2789654304" sldId="1826"/>
            <ac:spMk id="5" creationId="{DD0DF67A-848A-FAFF-2CDA-E87DF891B550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3-02-02T12:59:46.952" v="54011" actId="13926"/>
          <ac:spMkLst>
            <pc:docMk/>
            <pc:sldMk cId="2789654304" sldId="1826"/>
            <ac:spMk id="8" creationId="{B2F5406F-9AFC-9EB7-EEC5-76A52762F573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9" creationId="{7F453CFC-B06F-47DA-871C-58C842AF94E4}"/>
          </ac:spMkLst>
        </pc:spChg>
        <pc:spChg chg="add del mod ord">
          <ac:chgData name="Gellenoncourt, Kevin" userId="83ce2c6d-0bd4-4cd9-955e-dd3efc6a7d5a" providerId="ADAL" clId="{C9839D59-2972-4323-A767-4B90EFEABC06}" dt="2023-02-02T12:45:41.695" v="53753" actId="478"/>
          <ac:spMkLst>
            <pc:docMk/>
            <pc:sldMk cId="2789654304" sldId="1826"/>
            <ac:spMk id="10" creationId="{B738DB51-5E62-2E52-12CD-244039EE02D1}"/>
          </ac:spMkLst>
        </pc:spChg>
        <pc:spChg chg="del">
          <ac:chgData name="Gellenoncourt, Kevin" userId="83ce2c6d-0bd4-4cd9-955e-dd3efc6a7d5a" providerId="ADAL" clId="{C9839D59-2972-4323-A767-4B90EFEABC06}" dt="2023-02-02T12:44:07.551" v="53727" actId="478"/>
          <ac:spMkLst>
            <pc:docMk/>
            <pc:sldMk cId="2789654304" sldId="1826"/>
            <ac:spMk id="11" creationId="{54985B2C-1B52-44A0-A334-531A652DC8A5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2" creationId="{4DED9DBE-CBB8-9C91-EADF-A1416BAA8632}"/>
          </ac:spMkLst>
        </pc:spChg>
        <pc:spChg chg="add mod">
          <ac:chgData name="Gellenoncourt, Kevin" userId="83ce2c6d-0bd4-4cd9-955e-dd3efc6a7d5a" providerId="ADAL" clId="{C9839D59-2972-4323-A767-4B90EFEABC06}" dt="2023-02-13T08:13:04.588" v="54641" actId="14100"/>
          <ac:spMkLst>
            <pc:docMk/>
            <pc:sldMk cId="2789654304" sldId="1826"/>
            <ac:spMk id="13" creationId="{C083206D-4CC2-5447-AAAA-BD90521B11AA}"/>
          </ac:spMkLst>
        </pc:spChg>
        <pc:spChg chg="add mod">
          <ac:chgData name="Gellenoncourt, Kevin" userId="83ce2c6d-0bd4-4cd9-955e-dd3efc6a7d5a" providerId="ADAL" clId="{C9839D59-2972-4323-A767-4B90EFEABC06}" dt="2023-02-13T08:13:06.881" v="54642" actId="14100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C9839D59-2972-4323-A767-4B90EFEABC06}" dt="2023-02-13T08:13:10.155" v="54643" actId="14100"/>
          <ac:spMkLst>
            <pc:docMk/>
            <pc:sldMk cId="2789654304" sldId="1826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6" creationId="{B0D5ED01-6162-2CCE-B6FE-B3FC13ECC693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7" creationId="{2FE2AC5C-8308-A7B0-317B-B13AD241A03C}"/>
          </ac:spMkLst>
        </pc:spChg>
        <pc:spChg chg="del">
          <ac:chgData name="Gellenoncourt, Kevin" userId="83ce2c6d-0bd4-4cd9-955e-dd3efc6a7d5a" providerId="ADAL" clId="{C9839D59-2972-4323-A767-4B90EFEABC06}" dt="2023-02-02T12:44:16.337" v="53729" actId="478"/>
          <ac:spMkLst>
            <pc:docMk/>
            <pc:sldMk cId="2789654304" sldId="1826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2T12:44:32.221" v="53734" actId="478"/>
          <ac:spMkLst>
            <pc:docMk/>
            <pc:sldMk cId="2789654304" sldId="1826"/>
            <ac:spMk id="19" creationId="{AE326722-3D69-414A-BFA6-66C85D1A4BAE}"/>
          </ac:spMkLst>
        </pc:spChg>
        <pc:spChg chg="add mod">
          <ac:chgData name="Gellenoncourt, Kevin" userId="83ce2c6d-0bd4-4cd9-955e-dd3efc6a7d5a" providerId="ADAL" clId="{C9839D59-2972-4323-A767-4B90EFEABC06}" dt="2023-02-02T12:51:51.632" v="53934" actId="1076"/>
          <ac:spMkLst>
            <pc:docMk/>
            <pc:sldMk cId="2789654304" sldId="1826"/>
            <ac:spMk id="20" creationId="{D7763DBF-4035-DBAE-DCF7-A0F0AE906002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1" creationId="{94433318-791C-15FE-CC95-7E01663E9094}"/>
          </ac:spMkLst>
        </pc:spChg>
        <pc:spChg chg="del">
          <ac:chgData name="Gellenoncourt, Kevin" userId="83ce2c6d-0bd4-4cd9-955e-dd3efc6a7d5a" providerId="ADAL" clId="{C9839D59-2972-4323-A767-4B90EFEABC06}" dt="2023-02-02T12:44:34.701" v="53735" actId="478"/>
          <ac:spMkLst>
            <pc:docMk/>
            <pc:sldMk cId="2789654304" sldId="1826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2T12:44:31.286" v="53733" actId="478"/>
          <ac:spMkLst>
            <pc:docMk/>
            <pc:sldMk cId="2789654304" sldId="1826"/>
            <ac:spMk id="23" creationId="{C1B6BC22-C379-4C28-8F64-87294219D7AE}"/>
          </ac:spMkLst>
        </pc:spChg>
        <pc:spChg chg="mod">
          <ac:chgData name="Gellenoncourt, Kevin" userId="83ce2c6d-0bd4-4cd9-955e-dd3efc6a7d5a" providerId="ADAL" clId="{C9839D59-2972-4323-A767-4B90EFEABC06}" dt="2023-02-02T12:58:56.610" v="53947" actId="14100"/>
          <ac:spMkLst>
            <pc:docMk/>
            <pc:sldMk cId="2789654304" sldId="1826"/>
            <ac:spMk id="24" creationId="{4818785F-04A0-4C20-8BFC-4A865039B2D9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5" creationId="{401D5595-8659-2CD7-7F2D-D031F71E078A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6" creationId="{C59DED0B-42AA-0CF8-C2DA-4349DEE42075}"/>
          </ac:spMkLst>
        </pc:spChg>
        <pc:picChg chg="del">
          <ac:chgData name="Gellenoncourt, Kevin" userId="83ce2c6d-0bd4-4cd9-955e-dd3efc6a7d5a" providerId="ADAL" clId="{C9839D59-2972-4323-A767-4B90EFEABC06}" dt="2023-02-02T12:44:35.415" v="53736" actId="478"/>
          <ac:picMkLst>
            <pc:docMk/>
            <pc:sldMk cId="2789654304" sldId="1826"/>
            <ac:picMk id="72" creationId="{0471E2E7-E68E-E9A2-324C-844DDA0A5CA8}"/>
          </ac:picMkLst>
        </pc:pic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27" creationId="{CC8041B5-6C16-C1EF-0386-006D8B8C3135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0" creationId="{797AC51A-5926-8E1F-2356-B4DBCAABD5A4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1" creationId="{E64B9F92-2AD9-E1A5-533C-F09D466AD7F9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4" creationId="{FBB5FDFA-5009-54D8-DB25-CB9EDFF27510}"/>
          </ac:cxnSpMkLst>
        </pc:cxnChg>
      </pc:sldChg>
      <pc:sldChg chg="modSp add mod">
        <pc:chgData name="Gellenoncourt, Kevin" userId="83ce2c6d-0bd4-4cd9-955e-dd3efc6a7d5a" providerId="ADAL" clId="{C9839D59-2972-4323-A767-4B90EFEABC06}" dt="2023-02-07T09:37:44.469" v="54575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C9839D59-2972-4323-A767-4B90EFEABC06}" dt="2023-02-07T09:37:44.469" v="54575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del mod addCm delCm modCm">
        <pc:chgData name="Gellenoncourt, Kevin" userId="83ce2c6d-0bd4-4cd9-955e-dd3efc6a7d5a" providerId="ADAL" clId="{C9839D59-2972-4323-A767-4B90EFEABC06}" dt="2023-02-02T15:54:13.889" v="54496" actId="2696"/>
        <pc:sldMkLst>
          <pc:docMk/>
          <pc:sldMk cId="4170151381" sldId="1827"/>
        </pc:sldMkLst>
        <pc:spChg chg="del">
          <ac:chgData name="Gellenoncourt, Kevin" userId="83ce2c6d-0bd4-4cd9-955e-dd3efc6a7d5a" providerId="ADAL" clId="{C9839D59-2972-4323-A767-4B90EFEABC06}" dt="2023-02-02T13:53:54.400" v="54233" actId="478"/>
          <ac:spMkLst>
            <pc:docMk/>
            <pc:sldMk cId="4170151381" sldId="1827"/>
            <ac:spMk id="2" creationId="{188C9A8C-BBFF-A6D7-E2B7-29C4AC2028F3}"/>
          </ac:spMkLst>
        </pc:spChg>
        <pc:spChg chg="add del mod">
          <ac:chgData name="Gellenoncourt, Kevin" userId="83ce2c6d-0bd4-4cd9-955e-dd3efc6a7d5a" providerId="ADAL" clId="{C9839D59-2972-4323-A767-4B90EFEABC06}" dt="2023-02-02T15:08:21.788" v="54462" actId="478"/>
          <ac:spMkLst>
            <pc:docMk/>
            <pc:sldMk cId="4170151381" sldId="1827"/>
            <ac:spMk id="3" creationId="{8FA91351-1CF3-3446-482F-52427543093F}"/>
          </ac:spMkLst>
        </pc:spChg>
        <pc:spChg chg="del">
          <ac:chgData name="Gellenoncourt, Kevin" userId="83ce2c6d-0bd4-4cd9-955e-dd3efc6a7d5a" providerId="ADAL" clId="{C9839D59-2972-4323-A767-4B90EFEABC06}" dt="2023-02-02T13:53:45.481" v="54226" actId="478"/>
          <ac:spMkLst>
            <pc:docMk/>
            <pc:sldMk cId="4170151381" sldId="1827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2:17.250" v="54176" actId="478"/>
          <ac:spMkLst>
            <pc:docMk/>
            <pc:sldMk cId="4170151381" sldId="1827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3:46.911" v="54227" actId="478"/>
          <ac:spMkLst>
            <pc:docMk/>
            <pc:sldMk cId="4170151381" sldId="1827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3:50:56.827" v="54121" actId="20577"/>
          <ac:spMkLst>
            <pc:docMk/>
            <pc:sldMk cId="4170151381" sldId="1827"/>
            <ac:spMk id="7" creationId="{6965AD01-1930-4FD8-A319-92D62E7DEF34}"/>
          </ac:spMkLst>
        </pc:spChg>
        <pc:spChg chg="add del mod ord">
          <ac:chgData name="Gellenoncourt, Kevin" userId="83ce2c6d-0bd4-4cd9-955e-dd3efc6a7d5a" providerId="ADAL" clId="{C9839D59-2972-4323-A767-4B90EFEABC06}" dt="2023-02-02T15:54:06.223" v="54494" actId="478"/>
          <ac:spMkLst>
            <pc:docMk/>
            <pc:sldMk cId="4170151381" sldId="1827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0:25.147" v="54099" actId="478"/>
          <ac:spMkLst>
            <pc:docMk/>
            <pc:sldMk cId="4170151381" sldId="1827"/>
            <ac:spMk id="13" creationId="{C2DC54A7-8402-4F45-9131-66F8F28300B2}"/>
          </ac:spMkLst>
        </pc:spChg>
        <pc:spChg chg="del mod">
          <ac:chgData name="Gellenoncourt, Kevin" userId="83ce2c6d-0bd4-4cd9-955e-dd3efc6a7d5a" providerId="ADAL" clId="{C9839D59-2972-4323-A767-4B90EFEABC06}" dt="2023-02-02T15:02:22.269" v="54461" actId="478"/>
          <ac:spMkLst>
            <pc:docMk/>
            <pc:sldMk cId="4170151381" sldId="1827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0:23.956" v="54098" actId="478"/>
          <ac:spMkLst>
            <pc:docMk/>
            <pc:sldMk cId="4170151381" sldId="1827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8" creationId="{AF615C45-C6B4-4E76-B911-4F1706782A23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9" creationId="{B10D3B8E-1337-4CA3-8B00-33C16630C378}"/>
          </ac:spMkLst>
        </pc:spChg>
        <pc:spChg chg="del mod">
          <ac:chgData name="Gellenoncourt, Kevin" userId="83ce2c6d-0bd4-4cd9-955e-dd3efc6a7d5a" providerId="ADAL" clId="{C9839D59-2972-4323-A767-4B90EFEABC06}" dt="2023-02-02T15:08:24.275" v="54463" actId="478"/>
          <ac:spMkLst>
            <pc:docMk/>
            <pc:sldMk cId="4170151381" sldId="1827"/>
            <ac:spMk id="22" creationId="{C8444CD9-9924-4365-9CFF-672DCDAEAD3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3" creationId="{DA95F13B-FC45-42A8-927C-E6DA94EBDF08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4" creationId="{DDE63A48-C354-4850-B17D-60C10003DA7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6" creationId="{40847DCD-ED9E-45AD-8BFE-E2CA9077F58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8" creationId="{7A991CEA-5B59-424F-BE77-65F217FED917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0" creationId="{3F21E10C-CF57-4084-91FF-6439AC27723A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1" creationId="{6BA16A0B-B2FE-4A16-ABDA-B59A33C9AF99}"/>
          </ac:spMkLst>
        </pc:spChg>
        <pc:spChg chg="del">
          <ac:chgData name="Gellenoncourt, Kevin" userId="83ce2c6d-0bd4-4cd9-955e-dd3efc6a7d5a" providerId="ADAL" clId="{C9839D59-2972-4323-A767-4B90EFEABC06}" dt="2023-02-02T13:53:56.950" v="54234" actId="478"/>
          <ac:spMkLst>
            <pc:docMk/>
            <pc:sldMk cId="4170151381" sldId="1827"/>
            <ac:spMk id="32" creationId="{A2B4F125-48E7-4B41-BD13-C263619CD4A1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5" creationId="{2C4E2CF1-9AA9-4FF2-BD44-FEFD4C7DAEE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6" creationId="{1911FA51-07D7-4036-83E0-C1642CC05FD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7" creationId="{8F532BDE-2811-46C2-9E67-68B245F4725B}"/>
          </ac:spMkLst>
        </pc:spChg>
        <pc:spChg chg="del">
          <ac:chgData name="Gellenoncourt, Kevin" userId="83ce2c6d-0bd4-4cd9-955e-dd3efc6a7d5a" providerId="ADAL" clId="{C9839D59-2972-4323-A767-4B90EFEABC06}" dt="2023-02-02T13:52:34.400" v="54182" actId="478"/>
          <ac:spMkLst>
            <pc:docMk/>
            <pc:sldMk cId="4170151381" sldId="1827"/>
            <ac:spMk id="38" creationId="{A20FA69B-383A-4B58-8049-467B6135D6AC}"/>
          </ac:spMkLst>
        </pc:spChg>
        <pc:spChg chg="add del mod ord">
          <ac:chgData name="Gellenoncourt, Kevin" userId="83ce2c6d-0bd4-4cd9-955e-dd3efc6a7d5a" providerId="ADAL" clId="{C9839D59-2972-4323-A767-4B90EFEABC06}" dt="2023-02-02T15:08:26.145" v="54465" actId="478"/>
          <ac:spMkLst>
            <pc:docMk/>
            <pc:sldMk cId="4170151381" sldId="1827"/>
            <ac:spMk id="56" creationId="{C771FE38-CE23-FB3A-6907-B3F2F0FAA7AC}"/>
          </ac:spMkLst>
        </pc:spChg>
        <pc:spChg chg="add del mod">
          <ac:chgData name="Gellenoncourt, Kevin" userId="83ce2c6d-0bd4-4cd9-955e-dd3efc6a7d5a" providerId="ADAL" clId="{C9839D59-2972-4323-A767-4B90EFEABC06}" dt="2023-02-02T15:49:43.614" v="54481" actId="478"/>
          <ac:spMkLst>
            <pc:docMk/>
            <pc:sldMk cId="4170151381" sldId="1827"/>
            <ac:spMk id="57" creationId="{8F78DD70-76EB-78DA-BCC6-4D97EA63D701}"/>
          </ac:spMkLst>
        </pc:spChg>
        <pc:spChg chg="add del mod">
          <ac:chgData name="Gellenoncourt, Kevin" userId="83ce2c6d-0bd4-4cd9-955e-dd3efc6a7d5a" providerId="ADAL" clId="{C9839D59-2972-4323-A767-4B90EFEABC06}" dt="2023-02-02T15:49:41.950" v="54480" actId="478"/>
          <ac:spMkLst>
            <pc:docMk/>
            <pc:sldMk cId="4170151381" sldId="1827"/>
            <ac:spMk id="58" creationId="{59602FDD-AA17-267C-4047-99DA31983D8A}"/>
          </ac:spMkLst>
        </pc:spChg>
        <pc:spChg chg="add del mod">
          <ac:chgData name="Gellenoncourt, Kevin" userId="83ce2c6d-0bd4-4cd9-955e-dd3efc6a7d5a" providerId="ADAL" clId="{C9839D59-2972-4323-A767-4B90EFEABC06}" dt="2023-02-02T13:53:51.026" v="54230" actId="478"/>
          <ac:spMkLst>
            <pc:docMk/>
            <pc:sldMk cId="4170151381" sldId="1827"/>
            <ac:spMk id="59" creationId="{BBD28231-D640-C624-6F6D-F5A0C9E1979C}"/>
          </ac:spMkLst>
        </pc:spChg>
        <pc:spChg chg="add del mod">
          <ac:chgData name="Gellenoncourt, Kevin" userId="83ce2c6d-0bd4-4cd9-955e-dd3efc6a7d5a" providerId="ADAL" clId="{C9839D59-2972-4323-A767-4B90EFEABC06}" dt="2023-02-02T15:54:04.054" v="54492" actId="478"/>
          <ac:spMkLst>
            <pc:docMk/>
            <pc:sldMk cId="4170151381" sldId="1827"/>
            <ac:spMk id="64" creationId="{103A67D8-09C0-04E3-D5F3-C0A5340A6059}"/>
          </ac:spMkLst>
        </pc:spChg>
        <pc:spChg chg="add del mod">
          <ac:chgData name="Gellenoncourt, Kevin" userId="83ce2c6d-0bd4-4cd9-955e-dd3efc6a7d5a" providerId="ADAL" clId="{C9839D59-2972-4323-A767-4B90EFEABC06}" dt="2023-02-02T15:54:04.894" v="54493" actId="478"/>
          <ac:spMkLst>
            <pc:docMk/>
            <pc:sldMk cId="4170151381" sldId="1827"/>
            <ac:spMk id="65" creationId="{87A4017D-3163-66C0-F569-784618B985C6}"/>
          </ac:spMkLst>
        </pc:spChg>
        <pc:spChg chg="add del mod">
          <ac:chgData name="Gellenoncourt, Kevin" userId="83ce2c6d-0bd4-4cd9-955e-dd3efc6a7d5a" providerId="ADAL" clId="{C9839D59-2972-4323-A767-4B90EFEABC06}" dt="2023-02-02T15:51:21.566" v="54484" actId="478"/>
          <ac:spMkLst>
            <pc:docMk/>
            <pc:sldMk cId="4170151381" sldId="1827"/>
            <ac:spMk id="67" creationId="{E13221E2-7D8E-D5CD-9427-C0726FCE189B}"/>
          </ac:spMkLst>
        </pc:spChg>
        <pc:spChg chg="add del mod">
          <ac:chgData name="Gellenoncourt, Kevin" userId="83ce2c6d-0bd4-4cd9-955e-dd3efc6a7d5a" providerId="ADAL" clId="{C9839D59-2972-4323-A767-4B90EFEABC06}" dt="2023-02-02T15:51:19.598" v="54483" actId="478"/>
          <ac:spMkLst>
            <pc:docMk/>
            <pc:sldMk cId="4170151381" sldId="1827"/>
            <ac:spMk id="68" creationId="{71A7B5D0-EB93-9211-3D81-438D4865A5F2}"/>
          </ac:spMkLst>
        </pc:spChg>
        <pc:spChg chg="add del mod">
          <ac:chgData name="Gellenoncourt, Kevin" userId="83ce2c6d-0bd4-4cd9-955e-dd3efc6a7d5a" providerId="ADAL" clId="{C9839D59-2972-4323-A767-4B90EFEABC06}" dt="2023-02-02T15:45:38.903" v="54469" actId="478"/>
          <ac:spMkLst>
            <pc:docMk/>
            <pc:sldMk cId="4170151381" sldId="1827"/>
            <ac:spMk id="69" creationId="{3243466B-BA5C-302B-EB5E-623298578ADE}"/>
          </ac:spMkLst>
        </pc:spChg>
        <pc:spChg chg="add del mod">
          <ac:chgData name="Gellenoncourt, Kevin" userId="83ce2c6d-0bd4-4cd9-955e-dd3efc6a7d5a" providerId="ADAL" clId="{C9839D59-2972-4323-A767-4B90EFEABC06}" dt="2023-02-02T15:51:16.230" v="54482" actId="478"/>
          <ac:spMkLst>
            <pc:docMk/>
            <pc:sldMk cId="4170151381" sldId="1827"/>
            <ac:spMk id="70" creationId="{47373525-E409-3B19-A002-83F62459B909}"/>
          </ac:spMkLst>
        </pc:spChg>
        <pc:spChg chg="add del mod">
          <ac:chgData name="Gellenoncourt, Kevin" userId="83ce2c6d-0bd4-4cd9-955e-dd3efc6a7d5a" providerId="ADAL" clId="{C9839D59-2972-4323-A767-4B90EFEABC06}" dt="2023-02-02T15:54:11.246" v="54495" actId="21"/>
          <ac:spMkLst>
            <pc:docMk/>
            <pc:sldMk cId="4170151381" sldId="1827"/>
            <ac:spMk id="71" creationId="{E5C98675-FD78-6119-373D-78129AFCBA8A}"/>
          </ac:spMkLst>
        </pc:spChg>
        <pc:spChg chg="mod">
          <ac:chgData name="Gellenoncourt, Kevin" userId="83ce2c6d-0bd4-4cd9-955e-dd3efc6a7d5a" providerId="ADAL" clId="{C9839D59-2972-4323-A767-4B90EFEABC06}" dt="2023-02-02T13:58:19.452" v="54358"/>
          <ac:spMkLst>
            <pc:docMk/>
            <pc:sldMk cId="4170151381" sldId="1827"/>
            <ac:spMk id="83" creationId="{DBC00441-79CC-F49A-6D78-B45BBF8238FF}"/>
          </ac:spMkLst>
        </pc:spChg>
        <pc:cxnChg chg="del mod">
          <ac:chgData name="Gellenoncourt, Kevin" userId="83ce2c6d-0bd4-4cd9-955e-dd3efc6a7d5a" providerId="ADAL" clId="{C9839D59-2972-4323-A767-4B90EFEABC06}" dt="2023-02-02T13:50:22.058" v="54097" actId="478"/>
          <ac:cxnSpMkLst>
            <pc:docMk/>
            <pc:sldMk cId="4170151381" sldId="1827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1" creationId="{B2C01547-1241-4291-8766-6565E545799F}"/>
          </ac:cxnSpMkLst>
        </pc:cxnChg>
        <pc:cxnChg chg="del mod">
          <ac:chgData name="Gellenoncourt, Kevin" userId="83ce2c6d-0bd4-4cd9-955e-dd3efc6a7d5a" providerId="ADAL" clId="{C9839D59-2972-4323-A767-4B90EFEABC06}" dt="2023-02-02T13:02:44.780" v="54051" actId="478"/>
          <ac:cxnSpMkLst>
            <pc:docMk/>
            <pc:sldMk cId="4170151381" sldId="1827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5:08:25.448" v="54464" actId="478"/>
          <ac:cxnSpMkLst>
            <pc:docMk/>
            <pc:sldMk cId="4170151381" sldId="1827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2:08.536" v="54174" actId="478"/>
          <ac:cxnSpMkLst>
            <pc:docMk/>
            <pc:sldMk cId="4170151381" sldId="1827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34" creationId="{F51A2C63-2836-470D-893C-23167F1D8283}"/>
          </ac:cxnSpMkLst>
        </pc:cxnChg>
      </pc:sldChg>
      <pc:sldMasterChg chg="modSp modSldLayout">
        <pc:chgData name="Gellenoncourt, Kevin" userId="83ce2c6d-0bd4-4cd9-955e-dd3efc6a7d5a" providerId="ADAL" clId="{C9839D59-2972-4323-A767-4B90EFEABC06}" dt="2022-12-02T15:52:08.799" v="8249"/>
        <pc:sldMasterMkLst>
          <pc:docMk/>
          <pc:sldMasterMk cId="2662554043" sldId="2147483649"/>
        </pc:sldMasterMkLst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asterMk cId="2662554043" sldId="2147483649"/>
            <ac:spMk id="6" creationId="{4E0CE683-2EEB-4B1A-9266-A8B87BC7882F}"/>
          </ac:spMkLst>
        </pc:spChg>
        <pc:sldLayoutChg chg="delSp mod">
          <pc:chgData name="Gellenoncourt, Kevin" userId="83ce2c6d-0bd4-4cd9-955e-dd3efc6a7d5a" providerId="ADAL" clId="{C9839D59-2972-4323-A767-4B90EFEABC06}" dt="2022-12-02T15:51:09.800" v="8246" actId="478"/>
          <pc:sldLayoutMkLst>
            <pc:docMk/>
            <pc:sldMasterMk cId="2662554043" sldId="2147483649"/>
            <pc:sldLayoutMk cId="4184699613" sldId="2147483652"/>
          </pc:sldLayoutMkLst>
          <pc:spChg chg="del">
            <ac:chgData name="Gellenoncourt, Kevin" userId="83ce2c6d-0bd4-4cd9-955e-dd3efc6a7d5a" providerId="ADAL" clId="{C9839D59-2972-4323-A767-4B90EFEABC06}" dt="2022-12-02T15:51:09.800" v="8246" actId="478"/>
            <ac:spMkLst>
              <pc:docMk/>
              <pc:sldMasterMk cId="2662554043" sldId="2147483649"/>
              <pc:sldLayoutMk cId="4184699613" sldId="2147483652"/>
              <ac:spMk id="7" creationId="{D80C2291-61DC-47B1-9403-8940D12EDAA5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2.295" v="8247" actId="478"/>
          <pc:sldLayoutMkLst>
            <pc:docMk/>
            <pc:sldMasterMk cId="2662554043" sldId="2147483649"/>
            <pc:sldLayoutMk cId="3329837324" sldId="2147483653"/>
          </pc:sldLayoutMkLst>
          <pc:spChg chg="del">
            <ac:chgData name="Gellenoncourt, Kevin" userId="83ce2c6d-0bd4-4cd9-955e-dd3efc6a7d5a" providerId="ADAL" clId="{C9839D59-2972-4323-A767-4B90EFEABC06}" dt="2022-12-02T15:51:12.295" v="8247" actId="478"/>
            <ac:spMkLst>
              <pc:docMk/>
              <pc:sldMasterMk cId="2662554043" sldId="2147483649"/>
              <pc:sldLayoutMk cId="3329837324" sldId="2147483653"/>
              <ac:spMk id="7" creationId="{C5AF4BD8-EC49-4168-B45B-E63DFEF8D96A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954083173" sldId="2147483658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7.207" v="8248" actId="478"/>
          <pc:sldLayoutMkLst>
            <pc:docMk/>
            <pc:sldMasterMk cId="2662554043" sldId="2147483649"/>
            <pc:sldLayoutMk cId="884131369" sldId="2147483661"/>
          </pc:sldLayoutMkLst>
          <pc:spChg chg="del">
            <ac:chgData name="Gellenoncourt, Kevin" userId="83ce2c6d-0bd4-4cd9-955e-dd3efc6a7d5a" providerId="ADAL" clId="{C9839D59-2972-4323-A767-4B90EFEABC06}" dt="2022-12-02T15:51:17.207" v="8248" actId="478"/>
            <ac:spMkLst>
              <pc:docMk/>
              <pc:sldMasterMk cId="2662554043" sldId="2147483649"/>
              <pc:sldLayoutMk cId="884131369" sldId="2147483661"/>
              <ac:spMk id="4" creationId="{673F91B5-131A-4C38-BD60-01129251C956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633095301" sldId="2147483662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2079725883" sldId="2147483663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492076561" sldId="2147483665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606867666" sldId="2147483666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561414377" sldId="2147483667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  <pc:docChgLst>
    <pc:chgData name="Gellenoncourt, Kevin" userId="83ce2c6d-0bd4-4cd9-955e-dd3efc6a7d5a" providerId="ADAL" clId="{E5B61B99-1DF2-4CA3-B37F-8325FC0CDD62}"/>
    <pc:docChg chg="undo redo custSel addSld delSld modSld sldOrd modMainMaster">
      <pc:chgData name="Gellenoncourt, Kevin" userId="83ce2c6d-0bd4-4cd9-955e-dd3efc6a7d5a" providerId="ADAL" clId="{E5B61B99-1DF2-4CA3-B37F-8325FC0CDD62}" dt="2022-11-23T14:13:32.060" v="2188" actId="1076"/>
      <pc:docMkLst>
        <pc:docMk/>
      </pc:docMkLst>
      <pc:sldChg chg="addSp delSp modSp mod">
        <pc:chgData name="Gellenoncourt, Kevin" userId="83ce2c6d-0bd4-4cd9-955e-dd3efc6a7d5a" providerId="ADAL" clId="{E5B61B99-1DF2-4CA3-B37F-8325FC0CDD62}" dt="2022-11-21T13:06:31.688" v="2121" actId="20577"/>
        <pc:sldMkLst>
          <pc:docMk/>
          <pc:sldMk cId="2594422379" sldId="257"/>
        </pc:sldMkLst>
        <pc:spChg chg="mod">
          <ac:chgData name="Gellenoncourt, Kevin" userId="83ce2c6d-0bd4-4cd9-955e-dd3efc6a7d5a" providerId="ADAL" clId="{E5B61B99-1DF2-4CA3-B37F-8325FC0CDD62}" dt="2022-11-21T13:06:31.688" v="2121" actId="20577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E5B61B99-1DF2-4CA3-B37F-8325FC0CDD62}" dt="2022-11-15T11:58:32.699" v="2073" actId="14100"/>
          <ac:spMkLst>
            <pc:docMk/>
            <pc:sldMk cId="2594422379" sldId="257"/>
            <ac:spMk id="4" creationId="{8D5DF304-4A60-46D5-8EC8-58B998217F18}"/>
          </ac:spMkLst>
        </pc:spChg>
        <pc:picChg chg="add mod">
          <ac:chgData name="Gellenoncourt, Kevin" userId="83ce2c6d-0bd4-4cd9-955e-dd3efc6a7d5a" providerId="ADAL" clId="{E5B61B99-1DF2-4CA3-B37F-8325FC0CDD62}" dt="2022-11-15T11:58:42.900" v="2075" actId="1076"/>
          <ac:picMkLst>
            <pc:docMk/>
            <pc:sldMk cId="2594422379" sldId="257"/>
            <ac:picMk id="5" creationId="{5C5DBA70-6E5E-46A8-80A2-D2383056DC89}"/>
          </ac:picMkLst>
        </pc:picChg>
        <pc:picChg chg="del">
          <ac:chgData name="Gellenoncourt, Kevin" userId="83ce2c6d-0bd4-4cd9-955e-dd3efc6a7d5a" providerId="ADAL" clId="{E5B61B99-1DF2-4CA3-B37F-8325FC0CDD62}" dt="2022-11-15T11:58:23.136" v="2070" actId="478"/>
          <ac:picMkLst>
            <pc:docMk/>
            <pc:sldMk cId="2594422379" sldId="257"/>
            <ac:picMk id="6" creationId="{CE42D016-78C4-4686-8B99-676F83330CD9}"/>
          </ac:picMkLst>
        </pc:picChg>
      </pc:sldChg>
      <pc:sldChg chg="del">
        <pc:chgData name="Gellenoncourt, Kevin" userId="83ce2c6d-0bd4-4cd9-955e-dd3efc6a7d5a" providerId="ADAL" clId="{E5B61B99-1DF2-4CA3-B37F-8325FC0CDD62}" dt="2022-11-07T12:02:18.058" v="2047" actId="47"/>
        <pc:sldMkLst>
          <pc:docMk/>
          <pc:sldMk cId="1210693134" sldId="1718"/>
        </pc:sldMkLst>
      </pc:sldChg>
      <pc:sldChg chg="modSp mod">
        <pc:chgData name="Gellenoncourt, Kevin" userId="83ce2c6d-0bd4-4cd9-955e-dd3efc6a7d5a" providerId="ADAL" clId="{E5B61B99-1DF2-4CA3-B37F-8325FC0CDD62}" dt="2022-11-15T11:59:28.025" v="2079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E5B61B99-1DF2-4CA3-B37F-8325FC0CDD62}" dt="2022-11-15T11:59:28.025" v="2079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addSp delSp modSp del mod">
        <pc:chgData name="Gellenoncourt, Kevin" userId="83ce2c6d-0bd4-4cd9-955e-dd3efc6a7d5a" providerId="ADAL" clId="{E5B61B99-1DF2-4CA3-B37F-8325FC0CDD62}" dt="2022-11-07T12:02:20.513" v="2048" actId="47"/>
        <pc:sldMkLst>
          <pc:docMk/>
          <pc:sldMk cId="2638113286" sldId="1758"/>
        </pc:sldMkLst>
        <pc:spChg chg="del">
          <ac:chgData name="Gellenoncourt, Kevin" userId="83ce2c6d-0bd4-4cd9-955e-dd3efc6a7d5a" providerId="ADAL" clId="{E5B61B99-1DF2-4CA3-B37F-8325FC0CDD62}" dt="2022-10-12T14:40:48.195" v="1017" actId="478"/>
          <ac:spMkLst>
            <pc:docMk/>
            <pc:sldMk cId="2638113286" sldId="1758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638113286" sldId="1758"/>
            <ac:spMk id="8" creationId="{F8029146-77CD-4A1D-AA22-96AD2BEE1D50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08T10:17:17.081" v="2069" actId="20577"/>
        <pc:sldMkLst>
          <pc:docMk/>
          <pc:sldMk cId="890361792" sldId="1760"/>
        </pc:sldMkLst>
        <pc:spChg chg="add del">
          <ac:chgData name="Gellenoncourt, Kevin" userId="83ce2c6d-0bd4-4cd9-955e-dd3efc6a7d5a" providerId="ADAL" clId="{E5B61B99-1DF2-4CA3-B37F-8325FC0CDD62}" dt="2022-10-12T14:39:29.044" v="985" actId="478"/>
          <ac:spMkLst>
            <pc:docMk/>
            <pc:sldMk cId="890361792" sldId="1760"/>
            <ac:spMk id="3" creationId="{5D3ABCD9-DFAD-4934-964D-A05BC403C714}"/>
          </ac:spMkLst>
        </pc:spChg>
        <pc:spChg chg="mod">
          <ac:chgData name="Gellenoncourt, Kevin" userId="83ce2c6d-0bd4-4cd9-955e-dd3efc6a7d5a" providerId="ADAL" clId="{E5B61B99-1DF2-4CA3-B37F-8325FC0CDD62}" dt="2022-11-08T10:17:10.347" v="2067" actId="20577"/>
          <ac:spMkLst>
            <pc:docMk/>
            <pc:sldMk cId="890361792" sldId="1760"/>
            <ac:spMk id="10" creationId="{A40507E4-28B3-41DE-BD46-911C3D4A4D98}"/>
          </ac:spMkLst>
        </pc:spChg>
        <pc:spChg chg="mod">
          <ac:chgData name="Gellenoncourt, Kevin" userId="83ce2c6d-0bd4-4cd9-955e-dd3efc6a7d5a" providerId="ADAL" clId="{E5B61B99-1DF2-4CA3-B37F-8325FC0CDD62}" dt="2022-11-08T10:17:17.081" v="2069" actId="20577"/>
          <ac:spMkLst>
            <pc:docMk/>
            <pc:sldMk cId="890361792" sldId="1760"/>
            <ac:spMk id="11" creationId="{03A44FDB-9E83-4356-B43F-75C2A90D1646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90361792" sldId="1760"/>
            <ac:spMk id="12" creationId="{669DBEBB-28E8-48B2-965A-A9D1220B9CA9}"/>
          </ac:spMkLst>
        </pc:spChg>
        <pc:spChg chg="mod">
          <ac:chgData name="Gellenoncourt, Kevin" userId="83ce2c6d-0bd4-4cd9-955e-dd3efc6a7d5a" providerId="ADAL" clId="{E5B61B99-1DF2-4CA3-B37F-8325FC0CDD62}" dt="2022-10-12T14:39:33.295" v="987" actId="20577"/>
          <ac:spMkLst>
            <pc:docMk/>
            <pc:sldMk cId="890361792" sldId="1760"/>
            <ac:spMk id="13" creationId="{52AB9798-0C88-4A6A-B188-5806185DD717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4:50:58.246" v="2163" actId="1076"/>
        <pc:sldMkLst>
          <pc:docMk/>
          <pc:sldMk cId="3405838669" sldId="1766"/>
        </pc:sldMkLst>
        <pc:spChg chg="mod">
          <ac:chgData name="Gellenoncourt, Kevin" userId="83ce2c6d-0bd4-4cd9-955e-dd3efc6a7d5a" providerId="ADAL" clId="{E5B61B99-1DF2-4CA3-B37F-8325FC0CDD62}" dt="2022-11-21T14:50:03.603" v="2149" actId="1076"/>
          <ac:spMkLst>
            <pc:docMk/>
            <pc:sldMk cId="3405838669" sldId="1766"/>
            <ac:spMk id="3" creationId="{B462A3BA-AD42-464F-92DE-D4449B6FF1A7}"/>
          </ac:spMkLst>
        </pc:spChg>
        <pc:spChg chg="del">
          <ac:chgData name="Gellenoncourt, Kevin" userId="83ce2c6d-0bd4-4cd9-955e-dd3efc6a7d5a" providerId="ADAL" clId="{E5B61B99-1DF2-4CA3-B37F-8325FC0CDD62}" dt="2022-10-12T14:40:43.547" v="1015" actId="478"/>
          <ac:spMkLst>
            <pc:docMk/>
            <pc:sldMk cId="3405838669" sldId="1766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405838669" sldId="1766"/>
            <ac:spMk id="60" creationId="{903CA9A3-6A07-4178-9231-461DBF11FC8A}"/>
          </ac:spMkLst>
        </pc:spChg>
        <pc:spChg chg="del">
          <ac:chgData name="Gellenoncourt, Kevin" userId="83ce2c6d-0bd4-4cd9-955e-dd3efc6a7d5a" providerId="ADAL" clId="{E5B61B99-1DF2-4CA3-B37F-8325FC0CDD62}" dt="2022-11-21T14:50:23.619" v="2155" actId="478"/>
          <ac:spMkLst>
            <pc:docMk/>
            <pc:sldMk cId="3405838669" sldId="1766"/>
            <ac:spMk id="63" creationId="{5896201D-B409-48FE-A224-B2C3E69CDF2E}"/>
          </ac:spMkLst>
        </pc:spChg>
        <pc:spChg chg="del">
          <ac:chgData name="Gellenoncourt, Kevin" userId="83ce2c6d-0bd4-4cd9-955e-dd3efc6a7d5a" providerId="ADAL" clId="{E5B61B99-1DF2-4CA3-B37F-8325FC0CDD62}" dt="2022-11-21T14:50:05.942" v="2150" actId="478"/>
          <ac:spMkLst>
            <pc:docMk/>
            <pc:sldMk cId="3405838669" sldId="1766"/>
            <ac:spMk id="72" creationId="{1ECFCDB0-3697-4636-A3E7-20CF0BD7F3B1}"/>
          </ac:spMkLst>
        </pc:spChg>
        <pc:spChg chg="del">
          <ac:chgData name="Gellenoncourt, Kevin" userId="83ce2c6d-0bd4-4cd9-955e-dd3efc6a7d5a" providerId="ADAL" clId="{E5B61B99-1DF2-4CA3-B37F-8325FC0CDD62}" dt="2022-11-21T14:49:53.031" v="2146" actId="478"/>
          <ac:spMkLst>
            <pc:docMk/>
            <pc:sldMk cId="3405838669" sldId="1766"/>
            <ac:spMk id="88" creationId="{367A2264-4E93-4B57-9682-526B8B2CA047}"/>
          </ac:spMkLst>
        </pc:spChg>
        <pc:spChg chg="mod">
          <ac:chgData name="Gellenoncourt, Kevin" userId="83ce2c6d-0bd4-4cd9-955e-dd3efc6a7d5a" providerId="ADAL" clId="{E5B61B99-1DF2-4CA3-B37F-8325FC0CDD62}" dt="2022-11-21T14:50:58.246" v="2163" actId="1076"/>
          <ac:spMkLst>
            <pc:docMk/>
            <pc:sldMk cId="3405838669" sldId="1766"/>
            <ac:spMk id="89" creationId="{CA7DEC07-AD34-4CB0-B9FC-0558EE860B77}"/>
          </ac:spMkLst>
        </pc:spChg>
        <pc:cxnChg chg="add mod">
          <ac:chgData name="Gellenoncourt, Kevin" userId="83ce2c6d-0bd4-4cd9-955e-dd3efc6a7d5a" providerId="ADAL" clId="{E5B61B99-1DF2-4CA3-B37F-8325FC0CDD62}" dt="2022-11-21T14:49:59.133" v="2148" actId="14100"/>
          <ac:cxnSpMkLst>
            <pc:docMk/>
            <pc:sldMk cId="3405838669" sldId="1766"/>
            <ac:cxnSpMk id="61" creationId="{95A0F166-7ED6-44AC-A882-B254E3C5AF0C}"/>
          </ac:cxnSpMkLst>
        </pc:cxnChg>
        <pc:cxnChg chg="add mod">
          <ac:chgData name="Gellenoncourt, Kevin" userId="83ce2c6d-0bd4-4cd9-955e-dd3efc6a7d5a" providerId="ADAL" clId="{E5B61B99-1DF2-4CA3-B37F-8325FC0CDD62}" dt="2022-11-21T14:50:20.138" v="2154" actId="14100"/>
          <ac:cxnSpMkLst>
            <pc:docMk/>
            <pc:sldMk cId="3405838669" sldId="1766"/>
            <ac:cxnSpMk id="64" creationId="{93FD255C-ABE5-4071-98C7-6202AFAA3FFB}"/>
          </ac:cxnSpMkLst>
        </pc:cxnChg>
        <pc:cxnChg chg="add mod">
          <ac:chgData name="Gellenoncourt, Kevin" userId="83ce2c6d-0bd4-4cd9-955e-dd3efc6a7d5a" providerId="ADAL" clId="{E5B61B99-1DF2-4CA3-B37F-8325FC0CDD62}" dt="2022-11-21T14:50:50.786" v="2162" actId="14100"/>
          <ac:cxnSpMkLst>
            <pc:docMk/>
            <pc:sldMk cId="3405838669" sldId="1766"/>
            <ac:cxnSpMk id="66" creationId="{A2F0F93F-046A-4C37-B20B-9F9FBA862F54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390847122" sldId="1769"/>
        </pc:sldMkLst>
        <pc:spChg chg="del">
          <ac:chgData name="Gellenoncourt, Kevin" userId="83ce2c6d-0bd4-4cd9-955e-dd3efc6a7d5a" providerId="ADAL" clId="{E5B61B99-1DF2-4CA3-B37F-8325FC0CDD62}" dt="2022-10-12T14:39:49.230" v="989" actId="478"/>
          <ac:spMkLst>
            <pc:docMk/>
            <pc:sldMk cId="390847122" sldId="1769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90847122" sldId="1769"/>
            <ac:spMk id="14" creationId="{70578D5F-6465-4780-BC67-4A5616A81F4F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0.102" v="2137" actId="20577"/>
        <pc:sldMkLst>
          <pc:docMk/>
          <pc:sldMk cId="830052330" sldId="1770"/>
        </pc:sldMkLst>
        <pc:spChg chg="del">
          <ac:chgData name="Gellenoncourt, Kevin" userId="83ce2c6d-0bd4-4cd9-955e-dd3efc6a7d5a" providerId="ADAL" clId="{E5B61B99-1DF2-4CA3-B37F-8325FC0CDD62}" dt="2022-10-12T14:39:57.036" v="993" actId="478"/>
          <ac:spMkLst>
            <pc:docMk/>
            <pc:sldMk cId="830052330" sldId="1770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21T13:07:06.400" v="2134" actId="20577"/>
          <ac:spMkLst>
            <pc:docMk/>
            <pc:sldMk cId="830052330" sldId="1770"/>
            <ac:spMk id="37" creationId="{01904E02-843D-420B-B7BB-09DFA199D107}"/>
          </ac:spMkLst>
        </pc:spChg>
        <pc:spChg chg="mod">
          <ac:chgData name="Gellenoncourt, Kevin" userId="83ce2c6d-0bd4-4cd9-955e-dd3efc6a7d5a" providerId="ADAL" clId="{E5B61B99-1DF2-4CA3-B37F-8325FC0CDD62}" dt="2022-11-21T13:07:10.102" v="2137" actId="20577"/>
          <ac:spMkLst>
            <pc:docMk/>
            <pc:sldMk cId="830052330" sldId="1770"/>
            <ac:spMk id="38" creationId="{9A5D3D65-29A2-4650-848E-D9FC45793D1A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30052330" sldId="1770"/>
            <ac:spMk id="46" creationId="{28F1CDED-E68D-48DF-836D-0961A0BEE973}"/>
          </ac:spMkLst>
        </pc:spChg>
        <pc:spChg chg="mod">
          <ac:chgData name="Gellenoncourt, Kevin" userId="83ce2c6d-0bd4-4cd9-955e-dd3efc6a7d5a" providerId="ADAL" clId="{E5B61B99-1DF2-4CA3-B37F-8325FC0CDD62}" dt="2022-11-21T13:06:59.887" v="2131" actId="20577"/>
          <ac:spMkLst>
            <pc:docMk/>
            <pc:sldMk cId="830052330" sldId="1770"/>
            <ac:spMk id="55" creationId="{905B18F3-E2C2-4772-8001-8D681454601D}"/>
          </ac:spMkLst>
        </pc:spChg>
        <pc:spChg chg="mod">
          <ac:chgData name="Gellenoncourt, Kevin" userId="83ce2c6d-0bd4-4cd9-955e-dd3efc6a7d5a" providerId="ADAL" clId="{E5B61B99-1DF2-4CA3-B37F-8325FC0CDD62}" dt="2022-11-21T13:06:56.605" v="2129" actId="20577"/>
          <ac:spMkLst>
            <pc:docMk/>
            <pc:sldMk cId="830052330" sldId="1770"/>
            <ac:spMk id="60" creationId="{FC4B4E59-ACBF-4C29-9D92-DEA89079218B}"/>
          </ac:spMkLst>
        </pc:spChg>
        <pc:spChg chg="mod">
          <ac:chgData name="Gellenoncourt, Kevin" userId="83ce2c6d-0bd4-4cd9-955e-dd3efc6a7d5a" providerId="ADAL" clId="{E5B61B99-1DF2-4CA3-B37F-8325FC0CDD62}" dt="2022-11-21T13:06:46.621" v="2124" actId="20577"/>
          <ac:spMkLst>
            <pc:docMk/>
            <pc:sldMk cId="830052330" sldId="1770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1-21T13:06:50.750" v="2126" actId="20577"/>
          <ac:spMkLst>
            <pc:docMk/>
            <pc:sldMk cId="830052330" sldId="1770"/>
            <ac:spMk id="65" creationId="{0EABF467-4A7E-4B5F-BD50-4FF814A9F76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6.887" v="2140" actId="20577"/>
        <pc:sldMkLst>
          <pc:docMk/>
          <pc:sldMk cId="1278860628" sldId="1771"/>
        </pc:sldMkLst>
        <pc:spChg chg="del">
          <ac:chgData name="Gellenoncourt, Kevin" userId="83ce2c6d-0bd4-4cd9-955e-dd3efc6a7d5a" providerId="ADAL" clId="{E5B61B99-1DF2-4CA3-B37F-8325FC0CDD62}" dt="2022-10-12T14:40:10.309" v="999" actId="478"/>
          <ac:spMkLst>
            <pc:docMk/>
            <pc:sldMk cId="1278860628" sldId="1771"/>
            <ac:spMk id="3" creationId="{3B94C196-7ECB-4188-8063-9FF428F99629}"/>
          </ac:spMkLst>
        </pc:spChg>
        <pc:spChg chg="mod">
          <ac:chgData name="Gellenoncourt, Kevin" userId="83ce2c6d-0bd4-4cd9-955e-dd3efc6a7d5a" providerId="ADAL" clId="{E5B61B99-1DF2-4CA3-B37F-8325FC0CDD62}" dt="2022-11-21T13:07:16.887" v="2140" actId="20577"/>
          <ac:spMkLst>
            <pc:docMk/>
            <pc:sldMk cId="1278860628" sldId="1771"/>
            <ac:spMk id="4" creationId="{AE7AF101-B834-4B05-99A3-B4C8D043B6E1}"/>
          </ac:spMkLst>
        </pc:spChg>
        <pc:spChg chg="mod">
          <ac:chgData name="Gellenoncourt, Kevin" userId="83ce2c6d-0bd4-4cd9-955e-dd3efc6a7d5a" providerId="ADAL" clId="{E5B61B99-1DF2-4CA3-B37F-8325FC0CDD62}" dt="2022-09-22T14:47:32.303" v="15" actId="20577"/>
          <ac:spMkLst>
            <pc:docMk/>
            <pc:sldMk cId="1278860628" sldId="1771"/>
            <ac:spMk id="8" creationId="{B83ACEE6-7D37-4A7B-83F5-B1E35E3DFFA2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278860628" sldId="1771"/>
            <ac:spMk id="9" creationId="{7F453CFC-B06F-47DA-871C-58C842AF94E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4017038942" sldId="1773"/>
        </pc:sldMkLst>
        <pc:spChg chg="del">
          <ac:chgData name="Gellenoncourt, Kevin" userId="83ce2c6d-0bd4-4cd9-955e-dd3efc6a7d5a" providerId="ADAL" clId="{E5B61B99-1DF2-4CA3-B37F-8325FC0CDD62}" dt="2022-10-12T14:40:04.590" v="997" actId="478"/>
          <ac:spMkLst>
            <pc:docMk/>
            <pc:sldMk cId="4017038942" sldId="1773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017038942" sldId="1773"/>
            <ac:spMk id="7" creationId="{A608B7F6-262B-42E6-AFB9-0F8F68B6DC8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15T11:59:13.602" v="2076" actId="20577"/>
        <pc:sldMkLst>
          <pc:docMk/>
          <pc:sldMk cId="1049492656" sldId="1774"/>
        </pc:sldMkLst>
        <pc:spChg chg="mod">
          <ac:chgData name="Gellenoncourt, Kevin" userId="83ce2c6d-0bd4-4cd9-955e-dd3efc6a7d5a" providerId="ADAL" clId="{E5B61B99-1DF2-4CA3-B37F-8325FC0CDD62}" dt="2022-11-15T11:59:13.602" v="2076" actId="20577"/>
          <ac:spMkLst>
            <pc:docMk/>
            <pc:sldMk cId="1049492656" sldId="1774"/>
            <ac:spMk id="2" creationId="{81B4020D-2DE6-4B6C-822C-676A9E68ECFA}"/>
          </ac:spMkLst>
        </pc:spChg>
        <pc:spChg chg="del">
          <ac:chgData name="Gellenoncourt, Kevin" userId="83ce2c6d-0bd4-4cd9-955e-dd3efc6a7d5a" providerId="ADAL" clId="{E5B61B99-1DF2-4CA3-B37F-8325FC0CDD62}" dt="2022-10-12T14:40:53.956" v="1019" actId="478"/>
          <ac:spMkLst>
            <pc:docMk/>
            <pc:sldMk cId="1049492656" sldId="1774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049492656" sldId="1774"/>
            <ac:spMk id="7" creationId="{9AB3B23F-2A86-4002-B293-E443FF330C86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959509629" sldId="1775"/>
        </pc:sldMkLst>
        <pc:spChg chg="del">
          <ac:chgData name="Gellenoncourt, Kevin" userId="83ce2c6d-0bd4-4cd9-955e-dd3efc6a7d5a" providerId="ADAL" clId="{E5B61B99-1DF2-4CA3-B37F-8325FC0CDD62}" dt="2022-10-12T14:40:01.126" v="995" actId="478"/>
          <ac:spMkLst>
            <pc:docMk/>
            <pc:sldMk cId="2959509629" sldId="1775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959509629" sldId="1775"/>
            <ac:spMk id="7" creationId="{C3CAA90B-A45A-4D8C-BD66-F0605E48865B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301090063" sldId="1776"/>
        </pc:sldMkLst>
        <pc:spChg chg="del">
          <ac:chgData name="Gellenoncourt, Kevin" userId="83ce2c6d-0bd4-4cd9-955e-dd3efc6a7d5a" providerId="ADAL" clId="{E5B61B99-1DF2-4CA3-B37F-8325FC0CDD62}" dt="2022-10-12T14:40:35.908" v="1011" actId="478"/>
          <ac:spMkLst>
            <pc:docMk/>
            <pc:sldMk cId="2301090063" sldId="1776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09-27T09:03:11.663" v="30" actId="20577"/>
          <ac:spMkLst>
            <pc:docMk/>
            <pc:sldMk cId="2301090063" sldId="1776"/>
            <ac:spMk id="6" creationId="{56340F70-E26D-4AF6-83CC-DF941BF79A8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301090063" sldId="1776"/>
            <ac:spMk id="12" creationId="{5793F8AE-1A3B-4094-8ACE-411FF751C25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1754905874" sldId="1777"/>
        </pc:sldMkLst>
        <pc:spChg chg="del">
          <ac:chgData name="Gellenoncourt, Kevin" userId="83ce2c6d-0bd4-4cd9-955e-dd3efc6a7d5a" providerId="ADAL" clId="{E5B61B99-1DF2-4CA3-B37F-8325FC0CDD62}" dt="2022-10-12T14:40:39.361" v="1013" actId="478"/>
          <ac:spMkLst>
            <pc:docMk/>
            <pc:sldMk cId="1754905874" sldId="1777"/>
            <ac:spMk id="4" creationId="{BCF8B481-45B4-4D85-93D1-A70A7488D8C8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754905874" sldId="1777"/>
            <ac:spMk id="9" creationId="{D3685D73-BBB3-4C81-9F72-99B425247153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1:00.070" v="2167" actId="20577"/>
        <pc:sldMkLst>
          <pc:docMk/>
          <pc:sldMk cId="2080319407" sldId="1778"/>
        </pc:sldMkLst>
        <pc:spChg chg="mod">
          <ac:chgData name="Gellenoncourt, Kevin" userId="83ce2c6d-0bd4-4cd9-955e-dd3efc6a7d5a" providerId="ADAL" clId="{E5B61B99-1DF2-4CA3-B37F-8325FC0CDD62}" dt="2022-10-26T07:51:52.200" v="1938" actId="20577"/>
          <ac:spMkLst>
            <pc:docMk/>
            <pc:sldMk cId="2080319407" sldId="1778"/>
            <ac:spMk id="3" creationId="{4A307EBA-D204-42A3-978C-26C4DAB2F13E}"/>
          </ac:spMkLst>
        </pc:spChg>
        <pc:spChg chg="del">
          <ac:chgData name="Gellenoncourt, Kevin" userId="83ce2c6d-0bd4-4cd9-955e-dd3efc6a7d5a" providerId="ADAL" clId="{E5B61B99-1DF2-4CA3-B37F-8325FC0CDD62}" dt="2022-10-12T14:40:14.134" v="1001" actId="478"/>
          <ac:spMkLst>
            <pc:docMk/>
            <pc:sldMk cId="2080319407" sldId="1778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11-21T13:07:24.954" v="2143" actId="20577"/>
          <ac:spMkLst>
            <pc:docMk/>
            <pc:sldMk cId="2080319407" sldId="1778"/>
            <ac:spMk id="5" creationId="{AD7E80A8-F725-4AC8-BE39-B56D47B7B196}"/>
          </ac:spMkLst>
        </pc:spChg>
        <pc:spChg chg="mod">
          <ac:chgData name="Gellenoncourt, Kevin" userId="83ce2c6d-0bd4-4cd9-955e-dd3efc6a7d5a" providerId="ADAL" clId="{E5B61B99-1DF2-4CA3-B37F-8325FC0CDD62}" dt="2022-11-23T14:10:54.130" v="2165" actId="20577"/>
          <ac:spMkLst>
            <pc:docMk/>
            <pc:sldMk cId="2080319407" sldId="1778"/>
            <ac:spMk id="10" creationId="{AEC118B1-66A1-C6D7-C363-18DEC188458C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080319407" sldId="1778"/>
            <ac:spMk id="11" creationId="{675EC0F7-5241-4372-BE3E-E60373F76856}"/>
          </ac:spMkLst>
        </pc:spChg>
        <pc:spChg chg="mod">
          <ac:chgData name="Gellenoncourt, Kevin" userId="83ce2c6d-0bd4-4cd9-955e-dd3efc6a7d5a" providerId="ADAL" clId="{E5B61B99-1DF2-4CA3-B37F-8325FC0CDD62}" dt="2022-11-23T14:11:00.070" v="2167" actId="20577"/>
          <ac:spMkLst>
            <pc:docMk/>
            <pc:sldMk cId="2080319407" sldId="1778"/>
            <ac:spMk id="12" creationId="{5D4F40D2-84EF-49E7-94D5-A4586BD5A497}"/>
          </ac:spMkLst>
        </pc:spChg>
      </pc:sldChg>
      <pc:sldChg chg="modSp mod">
        <pc:chgData name="Gellenoncourt, Kevin" userId="83ce2c6d-0bd4-4cd9-955e-dd3efc6a7d5a" providerId="ADAL" clId="{E5B61B99-1DF2-4CA3-B37F-8325FC0CDD62}" dt="2022-11-07T12:04:36.769" v="2057" actId="20577"/>
        <pc:sldMkLst>
          <pc:docMk/>
          <pc:sldMk cId="1394456481" sldId="1780"/>
        </pc:sldMkLst>
        <pc:spChg chg="mod">
          <ac:chgData name="Gellenoncourt, Kevin" userId="83ce2c6d-0bd4-4cd9-955e-dd3efc6a7d5a" providerId="ADAL" clId="{E5B61B99-1DF2-4CA3-B37F-8325FC0CDD62}" dt="2022-11-07T12:04:36.769" v="2057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981786815" sldId="1782"/>
        </pc:sldMkLst>
        <pc:spChg chg="del">
          <ac:chgData name="Gellenoncourt, Kevin" userId="83ce2c6d-0bd4-4cd9-955e-dd3efc6a7d5a" providerId="ADAL" clId="{E5B61B99-1DF2-4CA3-B37F-8325FC0CDD62}" dt="2022-10-12T14:39:53.445" v="991" actId="478"/>
          <ac:spMkLst>
            <pc:docMk/>
            <pc:sldMk cId="981786815" sldId="1782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981786815" sldId="1782"/>
            <ac:spMk id="74" creationId="{8786F22E-3D03-45CB-AE06-BCFA2D7F9ED2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3:32.060" v="2188" actId="1076"/>
        <pc:sldMkLst>
          <pc:docMk/>
          <pc:sldMk cId="2488885257" sldId="1783"/>
        </pc:sldMkLst>
        <pc:spChg chg="add mod">
          <ac:chgData name="Gellenoncourt, Kevin" userId="83ce2c6d-0bd4-4cd9-955e-dd3efc6a7d5a" providerId="ADAL" clId="{E5B61B99-1DF2-4CA3-B37F-8325FC0CDD62}" dt="2022-10-26T07:53:13.384" v="1973" actId="1076"/>
          <ac:spMkLst>
            <pc:docMk/>
            <pc:sldMk cId="2488885257" sldId="1783"/>
            <ac:spMk id="2" creationId="{2DE4EB5F-6745-4C7E-894D-E20DFC03DF98}"/>
          </ac:spMkLst>
        </pc:spChg>
        <pc:spChg chg="mod">
          <ac:chgData name="Gellenoncourt, Kevin" userId="83ce2c6d-0bd4-4cd9-955e-dd3efc6a7d5a" providerId="ADAL" clId="{E5B61B99-1DF2-4CA3-B37F-8325FC0CDD62}" dt="2022-10-26T07:50:52.817" v="1908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18.714" v="1003" actId="478"/>
          <ac:spMkLst>
            <pc:docMk/>
            <pc:sldMk cId="2488885257" sldId="1783"/>
            <ac:spMk id="12" creationId="{C993A5F8-F574-4098-A7B4-C03BD8ECC30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488885257" sldId="1783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E5B61B99-1DF2-4CA3-B37F-8325FC0CDD62}" dt="2022-10-26T07:50:56.653" v="1910" actId="478"/>
          <ac:spMkLst>
            <pc:docMk/>
            <pc:sldMk cId="2488885257" sldId="1783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26T07:50:57.347" v="1911" actId="478"/>
          <ac:spMkLst>
            <pc:docMk/>
            <pc:sldMk cId="2488885257" sldId="1783"/>
            <ac:spMk id="35" creationId="{CB819888-C270-47F5-83AC-10ACDB96A78B}"/>
          </ac:spMkLst>
        </pc:spChg>
        <pc:spChg chg="mod">
          <ac:chgData name="Gellenoncourt, Kevin" userId="83ce2c6d-0bd4-4cd9-955e-dd3efc6a7d5a" providerId="ADAL" clId="{E5B61B99-1DF2-4CA3-B37F-8325FC0CDD62}" dt="2022-10-26T07:52:49.183" v="1961" actId="14100"/>
          <ac:spMkLst>
            <pc:docMk/>
            <pc:sldMk cId="2488885257" sldId="1783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E5B61B99-1DF2-4CA3-B37F-8325FC0CDD62}" dt="2022-10-26T07:51:37.903" v="1929" actId="1076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26T07:50:28.331" v="1879" actId="478"/>
          <ac:spMkLst>
            <pc:docMk/>
            <pc:sldMk cId="2488885257" sldId="1783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0-26T07:51:22.951" v="1924" actId="14100"/>
          <ac:spMkLst>
            <pc:docMk/>
            <pc:sldMk cId="2488885257" sldId="1783"/>
            <ac:spMk id="41" creationId="{7EF7D733-461D-402F-9F36-64971F80CA8D}"/>
          </ac:spMkLst>
        </pc:spChg>
        <pc:spChg chg="add mod">
          <ac:chgData name="Gellenoncourt, Kevin" userId="83ce2c6d-0bd4-4cd9-955e-dd3efc6a7d5a" providerId="ADAL" clId="{E5B61B99-1DF2-4CA3-B37F-8325FC0CDD62}" dt="2022-10-26T07:53:35.797" v="1992" actId="20577"/>
          <ac:spMkLst>
            <pc:docMk/>
            <pc:sldMk cId="2488885257" sldId="1783"/>
            <ac:spMk id="42" creationId="{85781BDB-6427-490D-98F4-4C5F28F1711B}"/>
          </ac:spMkLst>
        </pc:spChg>
        <pc:spChg chg="add mod ord">
          <ac:chgData name="Gellenoncourt, Kevin" userId="83ce2c6d-0bd4-4cd9-955e-dd3efc6a7d5a" providerId="ADAL" clId="{E5B61B99-1DF2-4CA3-B37F-8325FC0CDD62}" dt="2022-11-23T14:13:06.411" v="2175" actId="1076"/>
          <ac:spMkLst>
            <pc:docMk/>
            <pc:sldMk cId="2488885257" sldId="1783"/>
            <ac:spMk id="43" creationId="{BF67DC4D-1B6B-4A8A-97EE-DBB124950AFE}"/>
          </ac:spMkLst>
        </pc:spChg>
        <pc:spChg chg="add mod">
          <ac:chgData name="Gellenoncourt, Kevin" userId="83ce2c6d-0bd4-4cd9-955e-dd3efc6a7d5a" providerId="ADAL" clId="{E5B61B99-1DF2-4CA3-B37F-8325FC0CDD62}" dt="2022-10-26T07:53:17.295" v="1974" actId="1076"/>
          <ac:spMkLst>
            <pc:docMk/>
            <pc:sldMk cId="2488885257" sldId="1783"/>
            <ac:spMk id="44" creationId="{EF6F2B39-972A-4F80-A2C8-1EA37F466B5C}"/>
          </ac:spMkLst>
        </pc:spChg>
        <pc:spChg chg="add mod">
          <ac:chgData name="Gellenoncourt, Kevin" userId="83ce2c6d-0bd4-4cd9-955e-dd3efc6a7d5a" providerId="ADAL" clId="{E5B61B99-1DF2-4CA3-B37F-8325FC0CDD62}" dt="2022-11-23T14:13:03.770" v="2174" actId="14100"/>
          <ac:spMkLst>
            <pc:docMk/>
            <pc:sldMk cId="2488885257" sldId="1783"/>
            <ac:spMk id="45" creationId="{41C111F6-DEF9-4EC5-9811-58CBA98E2851}"/>
          </ac:spMkLst>
        </pc:spChg>
        <pc:spChg chg="add mod">
          <ac:chgData name="Gellenoncourt, Kevin" userId="83ce2c6d-0bd4-4cd9-955e-dd3efc6a7d5a" providerId="ADAL" clId="{E5B61B99-1DF2-4CA3-B37F-8325FC0CDD62}" dt="2022-11-23T14:13:20.163" v="2182" actId="1076"/>
          <ac:spMkLst>
            <pc:docMk/>
            <pc:sldMk cId="2488885257" sldId="1783"/>
            <ac:spMk id="46" creationId="{C5EDD6F8-E61F-4422-8E90-93C8249CD04A}"/>
          </ac:spMkLst>
        </pc:spChg>
        <pc:spChg chg="add mod">
          <ac:chgData name="Gellenoncourt, Kevin" userId="83ce2c6d-0bd4-4cd9-955e-dd3efc6a7d5a" providerId="ADAL" clId="{E5B61B99-1DF2-4CA3-B37F-8325FC0CDD62}" dt="2022-11-23T14:13:13.219" v="2179" actId="1076"/>
          <ac:spMkLst>
            <pc:docMk/>
            <pc:sldMk cId="2488885257" sldId="1783"/>
            <ac:spMk id="47" creationId="{C40CBECC-2999-4A39-8ADD-A65297FBDC38}"/>
          </ac:spMkLst>
        </pc:spChg>
        <pc:spChg chg="add mod">
          <ac:chgData name="Gellenoncourt, Kevin" userId="83ce2c6d-0bd4-4cd9-955e-dd3efc6a7d5a" providerId="ADAL" clId="{E5B61B99-1DF2-4CA3-B37F-8325FC0CDD62}" dt="2022-11-23T14:13:17.996" v="2181" actId="1076"/>
          <ac:spMkLst>
            <pc:docMk/>
            <pc:sldMk cId="2488885257" sldId="1783"/>
            <ac:spMk id="49" creationId="{E8CBEAF2-B426-48C1-91FB-22BD35A46F8B}"/>
          </ac:spMkLst>
        </pc:spChg>
        <pc:spChg chg="add mod">
          <ac:chgData name="Gellenoncourt, Kevin" userId="83ce2c6d-0bd4-4cd9-955e-dd3efc6a7d5a" providerId="ADAL" clId="{E5B61B99-1DF2-4CA3-B37F-8325FC0CDD62}" dt="2022-11-23T14:13:27.962" v="2186" actId="14100"/>
          <ac:spMkLst>
            <pc:docMk/>
            <pc:sldMk cId="2488885257" sldId="1783"/>
            <ac:spMk id="50" creationId="{EC51D518-EA03-4A07-8148-BE52CBB75CA4}"/>
          </ac:spMkLst>
        </pc:spChg>
        <pc:spChg chg="add mod">
          <ac:chgData name="Gellenoncourt, Kevin" userId="83ce2c6d-0bd4-4cd9-955e-dd3efc6a7d5a" providerId="ADAL" clId="{E5B61B99-1DF2-4CA3-B37F-8325FC0CDD62}" dt="2022-11-23T14:13:24.018" v="2184" actId="1076"/>
          <ac:spMkLst>
            <pc:docMk/>
            <pc:sldMk cId="2488885257" sldId="1783"/>
            <ac:spMk id="51" creationId="{9C1633F2-B3ED-4D40-9731-82412992001F}"/>
          </ac:spMkLst>
        </pc:spChg>
        <pc:spChg chg="add mod">
          <ac:chgData name="Gellenoncourt, Kevin" userId="83ce2c6d-0bd4-4cd9-955e-dd3efc6a7d5a" providerId="ADAL" clId="{E5B61B99-1DF2-4CA3-B37F-8325FC0CDD62}" dt="2022-11-23T14:13:21.869" v="2183" actId="1076"/>
          <ac:spMkLst>
            <pc:docMk/>
            <pc:sldMk cId="2488885257" sldId="1783"/>
            <ac:spMk id="52" creationId="{B88F5C71-3325-412B-945A-441D118B8A16}"/>
          </ac:spMkLst>
        </pc:spChg>
        <pc:spChg chg="add mod">
          <ac:chgData name="Gellenoncourt, Kevin" userId="83ce2c6d-0bd4-4cd9-955e-dd3efc6a7d5a" providerId="ADAL" clId="{E5B61B99-1DF2-4CA3-B37F-8325FC0CDD62}" dt="2022-11-23T14:13:32.060" v="2188" actId="1076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55" creationId="{117F663D-AD3C-48B2-B5B7-C325D34BB331}"/>
          </ac:spMkLst>
        </pc:spChg>
        <pc:spChg chg="add mod">
          <ac:chgData name="Gellenoncourt, Kevin" userId="83ce2c6d-0bd4-4cd9-955e-dd3efc6a7d5a" providerId="ADAL" clId="{E5B61B99-1DF2-4CA3-B37F-8325FC0CDD62}" dt="2022-11-23T14:13:30.170" v="2187" actId="1076"/>
          <ac:spMkLst>
            <pc:docMk/>
            <pc:sldMk cId="2488885257" sldId="1783"/>
            <ac:spMk id="56" creationId="{6E5D3643-670E-42A4-8E9B-2ABCF52CD5AA}"/>
          </ac:spMkLst>
        </pc:spChg>
        <pc:spChg chg="add mod">
          <ac:chgData name="Gellenoncourt, Kevin" userId="83ce2c6d-0bd4-4cd9-955e-dd3efc6a7d5a" providerId="ADAL" clId="{E5B61B99-1DF2-4CA3-B37F-8325FC0CDD62}" dt="2022-10-26T07:55:48.313" v="2046" actId="1076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E5B61B99-1DF2-4CA3-B37F-8325FC0CDD62}" dt="2022-10-26T07:50:41.130" v="1884" actId="478"/>
          <ac:spMkLst>
            <pc:docMk/>
            <pc:sldMk cId="2488885257" sldId="1783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0" creationId="{19FB4332-7324-44F0-ADC0-F490D3E0604C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1" creationId="{2172997C-D36A-4FA4-A805-2D4E6042FC0C}"/>
          </ac:spMkLst>
        </pc:spChg>
        <pc:spChg chg="mod ord">
          <ac:chgData name="Gellenoncourt, Kevin" userId="83ce2c6d-0bd4-4cd9-955e-dd3efc6a7d5a" providerId="ADAL" clId="{E5B61B99-1DF2-4CA3-B37F-8325FC0CDD62}" dt="2022-10-26T07:55:43.977" v="2044" actId="167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4" creationId="{F5CFEAB5-B27D-428A-B8AC-251E81E60263}"/>
          </ac:spMkLst>
        </pc:spChg>
        <pc:spChg chg="del">
          <ac:chgData name="Gellenoncourt, Kevin" userId="83ce2c6d-0bd4-4cd9-955e-dd3efc6a7d5a" providerId="ADAL" clId="{E5B61B99-1DF2-4CA3-B37F-8325FC0CDD62}" dt="2022-10-26T07:50:34.216" v="1881" actId="478"/>
          <ac:spMkLst>
            <pc:docMk/>
            <pc:sldMk cId="2488885257" sldId="1783"/>
            <ac:spMk id="65" creationId="{0EABF467-4A7E-4B5F-BD50-4FF814A9F768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6" creationId="{909051FE-0C8C-4DBB-8141-E2E30A504462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50:44.608" v="1888" actId="478"/>
          <ac:spMkLst>
            <pc:docMk/>
            <pc:sldMk cId="2488885257" sldId="1783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E5B61B99-1DF2-4CA3-B37F-8325FC0CDD62}" dt="2022-10-26T07:50:55.752" v="1909" actId="478"/>
          <ac:spMkLst>
            <pc:docMk/>
            <pc:sldMk cId="2488885257" sldId="1783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E5B61B99-1DF2-4CA3-B37F-8325FC0CDD62}" dt="2022-10-26T07:51:56.467" v="1942" actId="20577"/>
          <ac:spMkLst>
            <pc:docMk/>
            <pc:sldMk cId="2488885257" sldId="1783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E5B61B99-1DF2-4CA3-B37F-8325FC0CDD62}" dt="2022-10-26T07:50:41.831" v="1885" actId="478"/>
          <ac:spMkLst>
            <pc:docMk/>
            <pc:sldMk cId="2488885257" sldId="1783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E5B61B99-1DF2-4CA3-B37F-8325FC0CDD62}" dt="2022-10-26T07:50:42.687" v="1886" actId="478"/>
          <ac:spMkLst>
            <pc:docMk/>
            <pc:sldMk cId="2488885257" sldId="1783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E5B61B99-1DF2-4CA3-B37F-8325FC0CDD62}" dt="2022-10-26T07:50:35.100" v="1882" actId="478"/>
          <ac:cxnSpMkLst>
            <pc:docMk/>
            <pc:sldMk cId="2488885257" sldId="1783"/>
            <ac:cxnSpMk id="48" creationId="{059BDF96-D503-4852-811C-B15BEBDA8A76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1-15T16:18:49.340" v="2081" actId="20577"/>
        <pc:sldMkLst>
          <pc:docMk/>
          <pc:sldMk cId="3275780239" sldId="1784"/>
        </pc:sldMkLst>
        <pc:spChg chg="del mod">
          <ac:chgData name="Gellenoncourt, Kevin" userId="83ce2c6d-0bd4-4cd9-955e-dd3efc6a7d5a" providerId="ADAL" clId="{E5B61B99-1DF2-4CA3-B37F-8325FC0CDD62}" dt="2022-10-26T07:31:16.694" v="1663" actId="478"/>
          <ac:spMkLst>
            <pc:docMk/>
            <pc:sldMk cId="3275780239" sldId="1784"/>
            <ac:spMk id="2" creationId="{C28A5E37-C1A5-49E7-B0E1-5E41B5D04CF8}"/>
          </ac:spMkLst>
        </pc:spChg>
        <pc:spChg chg="del">
          <ac:chgData name="Gellenoncourt, Kevin" userId="83ce2c6d-0bd4-4cd9-955e-dd3efc6a7d5a" providerId="ADAL" clId="{E5B61B99-1DF2-4CA3-B37F-8325FC0CDD62}" dt="2022-10-12T14:40:31.466" v="1009" actId="478"/>
          <ac:spMkLst>
            <pc:docMk/>
            <pc:sldMk cId="3275780239" sldId="1784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15T16:18:42.586" v="2080" actId="20577"/>
          <ac:spMkLst>
            <pc:docMk/>
            <pc:sldMk cId="3275780239" sldId="1784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1-15T16:18:49.340" v="2081" actId="20577"/>
          <ac:spMkLst>
            <pc:docMk/>
            <pc:sldMk cId="3275780239" sldId="1784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275780239" sldId="1784"/>
            <ac:spMk id="56" creationId="{BACB486D-DC7C-446F-95E6-644EFA18C053}"/>
          </ac:spMkLst>
        </pc:spChg>
        <pc:spChg chg="add del">
          <ac:chgData name="Gellenoncourt, Kevin" userId="83ce2c6d-0bd4-4cd9-955e-dd3efc6a7d5a" providerId="ADAL" clId="{E5B61B99-1DF2-4CA3-B37F-8325FC0CDD62}" dt="2022-10-26T07:31:45.742" v="1672" actId="478"/>
          <ac:spMkLst>
            <pc:docMk/>
            <pc:sldMk cId="3275780239" sldId="1784"/>
            <ac:spMk id="77" creationId="{67C4A7EC-49F2-496A-9BF6-3E7085D19839}"/>
          </ac:spMkLst>
        </pc:spChg>
        <pc:cxnChg chg="mod">
          <ac:chgData name="Gellenoncourt, Kevin" userId="83ce2c6d-0bd4-4cd9-955e-dd3efc6a7d5a" providerId="ADAL" clId="{E5B61B99-1DF2-4CA3-B37F-8325FC0CDD62}" dt="2022-10-26T07:30:45.465" v="1658" actId="108"/>
          <ac:cxnSpMkLst>
            <pc:docMk/>
            <pc:sldMk cId="3275780239" sldId="1784"/>
            <ac:cxnSpMk id="45" creationId="{2F0B8CF2-C10C-4286-9AE7-EACD0A41CF22}"/>
          </ac:cxnSpMkLst>
        </pc:cxnChg>
        <pc:cxnChg chg="mod">
          <ac:chgData name="Gellenoncourt, Kevin" userId="83ce2c6d-0bd4-4cd9-955e-dd3efc6a7d5a" providerId="ADAL" clId="{E5B61B99-1DF2-4CA3-B37F-8325FC0CDD62}" dt="2022-10-26T07:30:42.332" v="1657" actId="108"/>
          <ac:cxnSpMkLst>
            <pc:docMk/>
            <pc:sldMk cId="3275780239" sldId="1784"/>
            <ac:cxnSpMk id="48" creationId="{059BDF96-D503-4852-811C-B15BEBDA8A76}"/>
          </ac:cxnSpMkLst>
        </pc:cxnChg>
        <pc:cxnChg chg="mod">
          <ac:chgData name="Gellenoncourt, Kevin" userId="83ce2c6d-0bd4-4cd9-955e-dd3efc6a7d5a" providerId="ADAL" clId="{E5B61B99-1DF2-4CA3-B37F-8325FC0CDD62}" dt="2022-10-26T07:30:56.640" v="1661" actId="108"/>
          <ac:cxnSpMkLst>
            <pc:docMk/>
            <pc:sldMk cId="3275780239" sldId="1784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0-26T07:31:21.900" v="1665" actId="14100"/>
          <ac:cxnSpMkLst>
            <pc:docMk/>
            <pc:sldMk cId="3275780239" sldId="1784"/>
            <ac:cxnSpMk id="57" creationId="{8D53B07B-C5BD-4063-9FB7-8EF0D77BC1C2}"/>
          </ac:cxnSpMkLst>
        </pc:cxnChg>
        <pc:cxnChg chg="add del mod">
          <ac:chgData name="Gellenoncourt, Kevin" userId="83ce2c6d-0bd4-4cd9-955e-dd3efc6a7d5a" providerId="ADAL" clId="{E5B61B99-1DF2-4CA3-B37F-8325FC0CDD62}" dt="2022-10-26T07:31:48.395" v="1673" actId="478"/>
          <ac:cxnSpMkLst>
            <pc:docMk/>
            <pc:sldMk cId="3275780239" sldId="1784"/>
            <ac:cxnSpMk id="60" creationId="{18EAC042-6265-4391-B40C-9D208D58A49B}"/>
          </ac:cxnSpMkLst>
        </pc:cxnChg>
      </pc:sldChg>
      <pc:sldChg chg="addSp delSp modSp add mod ord">
        <pc:chgData name="Gellenoncourt, Kevin" userId="83ce2c6d-0bd4-4cd9-955e-dd3efc6a7d5a" providerId="ADAL" clId="{E5B61B99-1DF2-4CA3-B37F-8325FC0CDD62}" dt="2022-11-15T16:22:42.296" v="2118" actId="14100"/>
        <pc:sldMkLst>
          <pc:docMk/>
          <pc:sldMk cId="2214954604" sldId="1785"/>
        </pc:sldMkLst>
        <pc:spChg chg="del mod">
          <ac:chgData name="Gellenoncourt, Kevin" userId="83ce2c6d-0bd4-4cd9-955e-dd3efc6a7d5a" providerId="ADAL" clId="{E5B61B99-1DF2-4CA3-B37F-8325FC0CDD62}" dt="2022-10-12T13:35:11.501" v="449" actId="478"/>
          <ac:spMkLst>
            <pc:docMk/>
            <pc:sldMk cId="2214954604" sldId="1785"/>
            <ac:spMk id="2" creationId="{C28A5E37-C1A5-49E7-B0E1-5E41B5D04CF8}"/>
          </ac:spMkLst>
        </pc:spChg>
        <pc:spChg chg="mod">
          <ac:chgData name="Gellenoncourt, Kevin" userId="83ce2c6d-0bd4-4cd9-955e-dd3efc6a7d5a" providerId="ADAL" clId="{E5B61B99-1DF2-4CA3-B37F-8325FC0CDD62}" dt="2022-10-12T13:37:16.698" v="493" actId="20577"/>
          <ac:spMkLst>
            <pc:docMk/>
            <pc:sldMk cId="2214954604" sldId="1785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E5B61B99-1DF2-4CA3-B37F-8325FC0CDD62}" dt="2022-11-15T16:20:43.138" v="2095" actId="14100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E5B61B99-1DF2-4CA3-B37F-8325FC0CDD62}" dt="2022-10-12T14:40:23.418" v="1005" actId="478"/>
          <ac:spMkLst>
            <pc:docMk/>
            <pc:sldMk cId="2214954604" sldId="1785"/>
            <ac:spMk id="12" creationId="{C993A5F8-F574-4098-A7B4-C03BD8ECC30F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214954604" sldId="1785"/>
            <ac:spMk id="30" creationId="{1740B9E4-C20F-4EF2-8E1F-3D4B2F7FE22B}"/>
          </ac:spMkLst>
        </pc:spChg>
        <pc:spChg chg="add mo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31" creationId="{EF3FFA45-EEBD-42C5-B3F2-CD3D3DF3BBDB}"/>
          </ac:spMkLst>
        </pc:spChg>
        <pc:spChg chg="add mod">
          <ac:chgData name="Gellenoncourt, Kevin" userId="83ce2c6d-0bd4-4cd9-955e-dd3efc6a7d5a" providerId="ADAL" clId="{E5B61B99-1DF2-4CA3-B37F-8325FC0CDD62}" dt="2022-10-26T07:35:53.753" v="1724" actId="14100"/>
          <ac:spMkLst>
            <pc:docMk/>
            <pc:sldMk cId="2214954604" sldId="1785"/>
            <ac:spMk id="33" creationId="{A5E6FCD5-60EC-4C08-A364-210B7C339DA4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4" creationId="{890EC83B-A2E0-4C9B-874A-3D66F883C986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5" creationId="{CB819888-C270-47F5-83AC-10ACDB96A78B}"/>
          </ac:spMkLst>
        </pc:spChg>
        <pc:spChg chg="del mod ord">
          <ac:chgData name="Gellenoncourt, Kevin" userId="83ce2c6d-0bd4-4cd9-955e-dd3efc6a7d5a" providerId="ADAL" clId="{E5B61B99-1DF2-4CA3-B37F-8325FC0CDD62}" dt="2022-11-15T16:20:04.234" v="2085" actId="478"/>
          <ac:spMkLst>
            <pc:docMk/>
            <pc:sldMk cId="2214954604" sldId="1785"/>
            <ac:spMk id="36" creationId="{52B67624-72B4-4A4C-BC3E-59EA06A99A75}"/>
          </ac:spMkLst>
        </pc:spChg>
        <pc:spChg chg="mod ord">
          <ac:chgData name="Gellenoncourt, Kevin" userId="83ce2c6d-0bd4-4cd9-955e-dd3efc6a7d5a" providerId="ADAL" clId="{E5B61B99-1DF2-4CA3-B37F-8325FC0CDD62}" dt="2022-11-15T16:22:28.689" v="2114" actId="14100"/>
          <ac:spMkLst>
            <pc:docMk/>
            <pc:sldMk cId="2214954604" sldId="1785"/>
            <ac:spMk id="37" creationId="{6FA44B60-EA89-4C1D-B026-E4D9FA845A4F}"/>
          </ac:spMkLst>
        </pc:spChg>
        <pc:spChg chg="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8" creationId="{EBECEC30-BE96-4748-8618-BC06AD06D03F}"/>
          </ac:spMkLst>
        </pc:spChg>
        <pc:spChg chg="mod ord">
          <ac:chgData name="Gellenoncourt, Kevin" userId="83ce2c6d-0bd4-4cd9-955e-dd3efc6a7d5a" providerId="ADAL" clId="{E5B61B99-1DF2-4CA3-B37F-8325FC0CDD62}" dt="2022-11-15T16:21:37.592" v="2105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E5B61B99-1DF2-4CA3-B37F-8325FC0CDD62}" dt="2022-11-15T16:21:35.233" v="2104" actId="14100"/>
          <ac:spMkLst>
            <pc:docMk/>
            <pc:sldMk cId="2214954604" sldId="1785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1" creationId="{9053148A-0D45-42C9-A5E2-D7038151996F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2" creationId="{A8987A6E-E658-4ABD-B885-B740F9A93A5B}"/>
          </ac:spMkLst>
        </pc:spChg>
        <pc:spChg chg="add 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3" creationId="{5E7251B2-59EF-4E63-978D-31B6E78DD38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4" creationId="{7D1C4766-69C8-4596-8027-EC3768EF3480}"/>
          </ac:spMkLst>
        </pc:spChg>
        <pc:spChg chg="del mod">
          <ac:chgData name="Gellenoncourt, Kevin" userId="83ce2c6d-0bd4-4cd9-955e-dd3efc6a7d5a" providerId="ADAL" clId="{E5B61B99-1DF2-4CA3-B37F-8325FC0CDD62}" dt="2022-10-12T13:28:00.631" v="304" actId="478"/>
          <ac:spMkLst>
            <pc:docMk/>
            <pc:sldMk cId="2214954604" sldId="1785"/>
            <ac:spMk id="46" creationId="{A16ED0CA-583B-4AB4-AEEB-2960D4F38A81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7" creationId="{54E3E00C-F2D6-4D0A-8AB9-7D351E98E443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49" creationId="{0862ADBD-BDA4-4EDC-9876-6040FF5A6192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9" creationId="{3CEEA9B2-1F88-4E09-8C14-C9E604A6485D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0" creationId="{59B64757-E2A9-4986-9D00-C9F27B4F89F8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50" creationId="{A7EBBB7B-D335-4F16-9F2B-AC9534EDDC83}"/>
          </ac:spMkLst>
        </pc:spChg>
        <pc:spChg chg="add mod">
          <ac:chgData name="Gellenoncourt, Kevin" userId="83ce2c6d-0bd4-4cd9-955e-dd3efc6a7d5a" providerId="ADAL" clId="{E5B61B99-1DF2-4CA3-B37F-8325FC0CDD62}" dt="2022-10-12T14:55:17.723" v="1172" actId="20577"/>
          <ac:spMkLst>
            <pc:docMk/>
            <pc:sldMk cId="2214954604" sldId="1785"/>
            <ac:spMk id="51" creationId="{570EB3A9-3A4E-4879-B8D8-F655B55F159C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1" creationId="{6BE10315-FE1E-49B1-B922-8CE774957552}"/>
          </ac:spMkLst>
        </pc:spChg>
        <pc:spChg chg="add mod">
          <ac:chgData name="Gellenoncourt, Kevin" userId="83ce2c6d-0bd4-4cd9-955e-dd3efc6a7d5a" providerId="ADAL" clId="{E5B61B99-1DF2-4CA3-B37F-8325FC0CDD62}" dt="2022-10-12T14:55:13.737" v="1168" actId="1076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E5B61B99-1DF2-4CA3-B37F-8325FC0CDD62}" dt="2022-10-12T13:38:13.726" v="496" actId="1076"/>
          <ac:spMkLst>
            <pc:docMk/>
            <pc:sldMk cId="2214954604" sldId="1785"/>
            <ac:spMk id="53" creationId="{DFB86566-6A12-488E-B2DF-AB049C1F595C}"/>
          </ac:spMkLst>
        </pc:spChg>
        <pc:spChg chg="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54" creationId="{0FF15386-AA03-4343-9360-990938A3F3BE}"/>
          </ac:spMkLst>
        </pc:spChg>
        <pc:spChg chg="add mod">
          <ac:chgData name="Gellenoncourt, Kevin" userId="83ce2c6d-0bd4-4cd9-955e-dd3efc6a7d5a" providerId="ADAL" clId="{E5B61B99-1DF2-4CA3-B37F-8325FC0CDD62}" dt="2022-10-26T07:36:01.049" v="1725" actId="14100"/>
          <ac:spMkLst>
            <pc:docMk/>
            <pc:sldMk cId="2214954604" sldId="1785"/>
            <ac:spMk id="55" creationId="{017901EC-9820-4125-9518-5E6D9C7AB550}"/>
          </ac:spMkLst>
        </pc:spChg>
        <pc:spChg chg="del mod">
          <ac:chgData name="Gellenoncourt, Kevin" userId="83ce2c6d-0bd4-4cd9-955e-dd3efc6a7d5a" providerId="ADAL" clId="{E5B61B99-1DF2-4CA3-B37F-8325FC0CDD62}" dt="2022-10-12T13:27:58.981" v="303" actId="478"/>
          <ac:spMkLst>
            <pc:docMk/>
            <pc:sldMk cId="2214954604" sldId="1785"/>
            <ac:spMk id="55" creationId="{117F663D-AD3C-48B2-B5B7-C325D34BB33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6" creationId="{EEC4C5E3-F792-4D8D-B863-0DC60F58BD5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7" creationId="{D659F7FA-73AC-4C35-A600-42B6EF67794A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0" creationId="{C91B4403-8AAF-4B4E-A300-C2802E67329A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0" creationId="{E58FB9AE-C807-4754-87D1-76E5D69E4F85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1" creationId="{B1C3312C-4CC6-41B8-8E39-0ADD5C1AD2F8}"/>
          </ac:spMkLst>
        </pc:spChg>
        <pc:spChg chg="mod ord">
          <ac:chgData name="Gellenoncourt, Kevin" userId="83ce2c6d-0bd4-4cd9-955e-dd3efc6a7d5a" providerId="ADAL" clId="{E5B61B99-1DF2-4CA3-B37F-8325FC0CDD62}" dt="2022-11-15T16:20:37.645" v="2094" actId="14100"/>
          <ac:spMkLst>
            <pc:docMk/>
            <pc:sldMk cId="2214954604" sldId="1785"/>
            <ac:spMk id="62" creationId="{A4EE5134-E364-40F1-8B20-F47B07A3A9A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26T07:36:04.501" v="1727"/>
          <ac:spMkLst>
            <pc:docMk/>
            <pc:sldMk cId="2214954604" sldId="1785"/>
            <ac:spMk id="63" creationId="{8E75DCF8-0BF0-434F-A8F4-3581A0E8F64F}"/>
          </ac:spMkLst>
        </pc:spChg>
        <pc:spChg chg="add mod">
          <ac:chgData name="Gellenoncourt, Kevin" userId="83ce2c6d-0bd4-4cd9-955e-dd3efc6a7d5a" providerId="ADAL" clId="{E5B61B99-1DF2-4CA3-B37F-8325FC0CDD62}" dt="2022-10-26T07:39:02.649" v="1761" actId="14100"/>
          <ac:spMkLst>
            <pc:docMk/>
            <pc:sldMk cId="2214954604" sldId="1785"/>
            <ac:spMk id="64" creationId="{47EC6F68-ABD6-466D-981E-94A28E6C49B9}"/>
          </ac:spMkLst>
        </pc:spChg>
        <pc:spChg chg="add del mod">
          <ac:chgData name="Gellenoncourt, Kevin" userId="83ce2c6d-0bd4-4cd9-955e-dd3efc6a7d5a" providerId="ADAL" clId="{E5B61B99-1DF2-4CA3-B37F-8325FC0CDD62}" dt="2022-10-12T13:32:26.588" v="382" actId="478"/>
          <ac:spMkLst>
            <pc:docMk/>
            <pc:sldMk cId="2214954604" sldId="1785"/>
            <ac:spMk id="64" creationId="{DF9E894C-E4DE-4566-BD3B-9910B9B66D0B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E5B61B99-1DF2-4CA3-B37F-8325FC0CDD62}" dt="2022-10-26T07:37:23.337" v="1752" actId="20577"/>
          <ac:spMkLst>
            <pc:docMk/>
            <pc:sldMk cId="2214954604" sldId="1785"/>
            <ac:spMk id="65" creationId="{BCA06015-2627-48E4-9BCE-951CCA6AE378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6" creationId="{71E0BD00-325B-4A04-A858-E77A7B6B836E}"/>
          </ac:spMkLst>
        </pc:spChg>
        <pc:spChg chg="add mod">
          <ac:chgData name="Gellenoncourt, Kevin" userId="83ce2c6d-0bd4-4cd9-955e-dd3efc6a7d5a" providerId="ADAL" clId="{E5B61B99-1DF2-4CA3-B37F-8325FC0CDD62}" dt="2022-10-26T07:36:19.842" v="1730" actId="1076"/>
          <ac:spMkLst>
            <pc:docMk/>
            <pc:sldMk cId="2214954604" sldId="1785"/>
            <ac:spMk id="66" creationId="{99269A60-EF9C-44FC-B148-E0CBCD36F21B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7" creationId="{0DD50C0B-E722-462F-82F1-906279B13767}"/>
          </ac:spMkLst>
        </pc:spChg>
        <pc:spChg chg="add mod ord">
          <ac:chgData name="Gellenoncourt, Kevin" userId="83ce2c6d-0bd4-4cd9-955e-dd3efc6a7d5a" providerId="ADAL" clId="{E5B61B99-1DF2-4CA3-B37F-8325FC0CDD62}" dt="2022-10-26T07:39:34.862" v="1770" actId="167"/>
          <ac:spMkLst>
            <pc:docMk/>
            <pc:sldMk cId="2214954604" sldId="1785"/>
            <ac:spMk id="67" creationId="{C3C535D3-EB4D-4D24-BA15-20DE65B7F528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8" creationId="{DFA5846A-1104-44EC-BCCB-3A50B5298ECA}"/>
          </ac:spMkLst>
        </pc:spChg>
        <pc:spChg chg="del mod">
          <ac:chgData name="Gellenoncourt, Kevin" userId="83ce2c6d-0bd4-4cd9-955e-dd3efc6a7d5a" providerId="ADAL" clId="{E5B61B99-1DF2-4CA3-B37F-8325FC0CDD62}" dt="2022-10-12T13:27:48.561" v="299" actId="478"/>
          <ac:spMkLst>
            <pc:docMk/>
            <pc:sldMk cId="2214954604" sldId="1785"/>
            <ac:spMk id="69" creationId="{11F3D94D-A7D7-4EC8-B467-753CAA828C4F}"/>
          </ac:spMkLst>
        </pc:spChg>
        <pc:spChg chg="del mod">
          <ac:chgData name="Gellenoncourt, Kevin" userId="83ce2c6d-0bd4-4cd9-955e-dd3efc6a7d5a" providerId="ADAL" clId="{E5B61B99-1DF2-4CA3-B37F-8325FC0CDD62}" dt="2022-10-12T13:27:52.717" v="302" actId="478"/>
          <ac:spMkLst>
            <pc:docMk/>
            <pc:sldMk cId="2214954604" sldId="1785"/>
            <ac:spMk id="70" creationId="{A2483CFD-ADFE-4D14-BD79-68A2DCFCD609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39:50.101" v="1774" actId="478"/>
          <ac:spMkLst>
            <pc:docMk/>
            <pc:sldMk cId="2214954604" sldId="1785"/>
            <ac:spMk id="76" creationId="{C4F0F135-E34F-4C63-BC00-E2C517E82DE6}"/>
          </ac:spMkLst>
        </pc:spChg>
        <pc:spChg chg="del mod">
          <ac:chgData name="Gellenoncourt, Kevin" userId="83ce2c6d-0bd4-4cd9-955e-dd3efc6a7d5a" providerId="ADAL" clId="{E5B61B99-1DF2-4CA3-B37F-8325FC0CDD62}" dt="2022-10-12T13:27:34.879" v="295" actId="478"/>
          <ac:spMkLst>
            <pc:docMk/>
            <pc:sldMk cId="2214954604" sldId="1785"/>
            <ac:spMk id="77" creationId="{67C4A7EC-49F2-496A-9BF6-3E7085D19839}"/>
          </ac:spMkLst>
        </pc:spChg>
        <pc:spChg chg="del mod">
          <ac:chgData name="Gellenoncourt, Kevin" userId="83ce2c6d-0bd4-4cd9-955e-dd3efc6a7d5a" providerId="ADAL" clId="{E5B61B99-1DF2-4CA3-B37F-8325FC0CDD62}" dt="2022-10-12T13:27:35.975" v="296" actId="478"/>
          <ac:spMkLst>
            <pc:docMk/>
            <pc:sldMk cId="2214954604" sldId="1785"/>
            <ac:spMk id="78" creationId="{941BF07C-94A5-4968-A7FD-145501C0CBBC}"/>
          </ac:spMkLst>
        </pc:spChg>
        <pc:spChg chg="mod or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80" creationId="{407D7256-BC7B-4BF1-874F-66FA5B364512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2" creationId="{1E7F9A4B-DDE5-4646-8652-CC7B5E23ADDF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4" creationId="{D813DDF3-561A-4A7B-AC54-5D843345CB9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5" creationId="{958D6307-B365-45AD-8231-6590A09A0F6C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6" creationId="{288D0F55-399E-45B5-91A3-8DBFE7C255B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7" creationId="{972DE5B5-2680-4622-A9AE-157764C63EFC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8" creationId="{48E1B415-54A5-4304-8523-A51BDCD21CB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9" creationId="{12267559-1A35-4493-BACE-D21636586023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0" creationId="{AAC7F247-FA33-4AF7-847E-4E6B22CB3A99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1" creationId="{881210A6-126D-4FB5-A798-1814531BADD3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92" creationId="{B9EB4296-AA0B-4A54-BDC1-206A62BFEA5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3" creationId="{0BDD02D2-D5E2-4739-9EBC-BBB2C121E61C}"/>
          </ac:spMkLst>
        </pc:spChg>
        <pc:spChg chg="add mod ord">
          <ac:chgData name="Gellenoncourt, Kevin" userId="83ce2c6d-0bd4-4cd9-955e-dd3efc6a7d5a" providerId="ADAL" clId="{E5B61B99-1DF2-4CA3-B37F-8325FC0CDD62}" dt="2022-10-26T07:39:44.050" v="1773" actId="167"/>
          <ac:spMkLst>
            <pc:docMk/>
            <pc:sldMk cId="2214954604" sldId="1785"/>
            <ac:spMk id="94" creationId="{50334352-F9CA-4B90-B3D9-F28F533398ED}"/>
          </ac:spMkLst>
        </pc:spChg>
        <pc:spChg chg="add mod">
          <ac:chgData name="Gellenoncourt, Kevin" userId="83ce2c6d-0bd4-4cd9-955e-dd3efc6a7d5a" providerId="ADAL" clId="{E5B61B99-1DF2-4CA3-B37F-8325FC0CDD62}" dt="2022-10-26T07:39:22.822" v="1767" actId="1076"/>
          <ac:spMkLst>
            <pc:docMk/>
            <pc:sldMk cId="2214954604" sldId="1785"/>
            <ac:spMk id="95" creationId="{600A3087-B46F-46D5-AD63-4F81DA157509}"/>
          </ac:spMkLst>
        </pc:spChg>
        <pc:cxnChg chg="add mod">
          <ac:chgData name="Gellenoncourt, Kevin" userId="83ce2c6d-0bd4-4cd9-955e-dd3efc6a7d5a" providerId="ADAL" clId="{E5B61B99-1DF2-4CA3-B37F-8325FC0CDD62}" dt="2022-11-15T16:22:32.416" v="2115" actId="14100"/>
          <ac:cxnSpMkLst>
            <pc:docMk/>
            <pc:sldMk cId="2214954604" sldId="1785"/>
            <ac:cxnSpMk id="44" creationId="{18B21FD7-1224-44CF-A938-7F78D749AF47}"/>
          </ac:cxnSpMkLst>
        </pc:cxnChg>
        <pc:cxnChg chg="del mod">
          <ac:chgData name="Gellenoncourt, Kevin" userId="83ce2c6d-0bd4-4cd9-955e-dd3efc6a7d5a" providerId="ADAL" clId="{E5B61B99-1DF2-4CA3-B37F-8325FC0CDD62}" dt="2022-10-12T13:23:29.687" v="150" actId="478"/>
          <ac:cxnSpMkLst>
            <pc:docMk/>
            <pc:sldMk cId="2214954604" sldId="1785"/>
            <ac:cxnSpMk id="45" creationId="{2F0B8CF2-C10C-4286-9AE7-EACD0A41CF22}"/>
          </ac:cxnSpMkLst>
        </pc:cxnChg>
        <pc:cxnChg chg="del mod">
          <ac:chgData name="Gellenoncourt, Kevin" userId="83ce2c6d-0bd4-4cd9-955e-dd3efc6a7d5a" providerId="ADAL" clId="{E5B61B99-1DF2-4CA3-B37F-8325FC0CDD62}" dt="2022-10-12T13:23:28.752" v="149" actId="478"/>
          <ac:cxnSpMkLst>
            <pc:docMk/>
            <pc:sldMk cId="2214954604" sldId="1785"/>
            <ac:cxnSpMk id="48" creationId="{059BDF96-D503-4852-811C-B15BEBDA8A76}"/>
          </ac:cxnSpMkLst>
        </pc:cxnChg>
        <pc:cxnChg chg="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1-15T16:22:16.201" v="2110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57" creationId="{502AA3DC-AF80-4AB3-894D-2F2C6F879B1C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2" creationId="{9B9F918D-273E-472B-B59F-C57144B466F3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3" creationId="{827E3DA6-F77A-4811-A0A9-A71C79B571F9}"/>
          </ac:cxnSpMkLst>
        </pc:cxnChg>
        <pc:cxnChg chg="add mod ord">
          <ac:chgData name="Gellenoncourt, Kevin" userId="83ce2c6d-0bd4-4cd9-955e-dd3efc6a7d5a" providerId="ADAL" clId="{E5B61B99-1DF2-4CA3-B37F-8325FC0CDD62}" dt="2022-11-15T16:22:42.296" v="2118" actId="14100"/>
          <ac:cxnSpMkLst>
            <pc:docMk/>
            <pc:sldMk cId="2214954604" sldId="1785"/>
            <ac:cxnSpMk id="75" creationId="{C6BA1B6E-129C-4370-80F9-3BCEDB251A1B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26T07:41:13.766" v="1792" actId="14100"/>
          <ac:cxnSpMkLst>
            <pc:docMk/>
            <pc:sldMk cId="2214954604" sldId="1785"/>
            <ac:cxnSpMk id="96" creationId="{2EC4654F-EB4E-4755-8D65-EB508B0D0BE9}"/>
          </ac:cxnSpMkLst>
        </pc:cxnChg>
        <pc:cxnChg chg="add mod">
          <ac:chgData name="Gellenoncourt, Kevin" userId="83ce2c6d-0bd4-4cd9-955e-dd3efc6a7d5a" providerId="ADAL" clId="{E5B61B99-1DF2-4CA3-B37F-8325FC0CDD62}" dt="2022-10-26T07:40:37.984" v="1784" actId="10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addSp delSp modSp add mod">
        <pc:chgData name="Gellenoncourt, Kevin" userId="83ce2c6d-0bd4-4cd9-955e-dd3efc6a7d5a" providerId="ADAL" clId="{E5B61B99-1DF2-4CA3-B37F-8325FC0CDD62}" dt="2022-11-15T16:19:06.915" v="2082" actId="20577"/>
        <pc:sldMkLst>
          <pc:docMk/>
          <pc:sldMk cId="4165378332" sldId="1786"/>
        </pc:sldMkLst>
        <pc:spChg chg="mod">
          <ac:chgData name="Gellenoncourt, Kevin" userId="83ce2c6d-0bd4-4cd9-955e-dd3efc6a7d5a" providerId="ADAL" clId="{E5B61B99-1DF2-4CA3-B37F-8325FC0CDD62}" dt="2022-10-12T14:03:21.356" v="887" actId="207"/>
          <ac:spMkLst>
            <pc:docMk/>
            <pc:sldMk cId="4165378332" sldId="1786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27.573" v="1007" actId="478"/>
          <ac:spMkLst>
            <pc:docMk/>
            <pc:sldMk cId="4165378332" sldId="1786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0-26T07:47:42.726" v="1857" actId="14100"/>
          <ac:spMkLst>
            <pc:docMk/>
            <pc:sldMk cId="4165378332" sldId="1786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5" creationId="{CB819888-C270-47F5-83AC-10ACDB96A78B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8" creationId="{EBECEC30-BE96-4748-8618-BC06AD06D03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44" creationId="{7D1C4766-69C8-4596-8027-EC3768EF3480}"/>
          </ac:spMkLst>
        </pc:spChg>
        <pc:spChg chg="mod">
          <ac:chgData name="Gellenoncourt, Kevin" userId="83ce2c6d-0bd4-4cd9-955e-dd3efc6a7d5a" providerId="ADAL" clId="{E5B61B99-1DF2-4CA3-B37F-8325FC0CDD62}" dt="2022-11-15T16:19:06.915" v="2082" actId="20577"/>
          <ac:spMkLst>
            <pc:docMk/>
            <pc:sldMk cId="4165378332" sldId="1786"/>
            <ac:spMk id="49" creationId="{3CEEA9B2-1F88-4E09-8C14-C9E604A6485D}"/>
          </ac:spMkLst>
        </pc:spChg>
        <pc:spChg chg="mod ord">
          <ac:chgData name="Gellenoncourt, Kevin" userId="83ce2c6d-0bd4-4cd9-955e-dd3efc6a7d5a" providerId="ADAL" clId="{E5B61B99-1DF2-4CA3-B37F-8325FC0CDD62}" dt="2022-10-13T11:54:15.850" v="1525" actId="14100"/>
          <ac:spMkLst>
            <pc:docMk/>
            <pc:sldMk cId="4165378332" sldId="1786"/>
            <ac:spMk id="50" creationId="{59B64757-E2A9-4986-9D00-C9F27B4F89F8}"/>
          </ac:spMkLst>
        </pc:spChg>
        <pc:spChg chg="mod">
          <ac:chgData name="Gellenoncourt, Kevin" userId="83ce2c6d-0bd4-4cd9-955e-dd3efc6a7d5a" providerId="ADAL" clId="{E5B61B99-1DF2-4CA3-B37F-8325FC0CDD62}" dt="2022-10-13T11:31:44.323" v="1367" actId="14100"/>
          <ac:spMkLst>
            <pc:docMk/>
            <pc:sldMk cId="4165378332" sldId="1786"/>
            <ac:spMk id="51" creationId="{6BE10315-FE1E-49B1-B922-8CE774957552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54" creationId="{0FF15386-AA03-4343-9360-990938A3F3BE}"/>
          </ac:spMkLst>
        </pc:spChg>
        <pc:spChg chg="mod">
          <ac:chgData name="Gellenoncourt, Kevin" userId="83ce2c6d-0bd4-4cd9-955e-dd3efc6a7d5a" providerId="ADAL" clId="{E5B61B99-1DF2-4CA3-B37F-8325FC0CDD62}" dt="2022-10-13T11:57:39.882" v="1567" actId="14100"/>
          <ac:spMkLst>
            <pc:docMk/>
            <pc:sldMk cId="4165378332" sldId="1786"/>
            <ac:spMk id="56" creationId="{EEC4C5E3-F792-4D8D-B863-0DC60F58BD56}"/>
          </ac:spMkLst>
        </pc:spChg>
        <pc:spChg chg="mod">
          <ac:chgData name="Gellenoncourt, Kevin" userId="83ce2c6d-0bd4-4cd9-955e-dd3efc6a7d5a" providerId="ADAL" clId="{E5B61B99-1DF2-4CA3-B37F-8325FC0CDD62}" dt="2022-10-13T09:01:00.752" v="1295" actId="1076"/>
          <ac:spMkLst>
            <pc:docMk/>
            <pc:sldMk cId="4165378332" sldId="1786"/>
            <ac:spMk id="57" creationId="{D659F7FA-73AC-4C35-A600-42B6EF67794A}"/>
          </ac:spMkLst>
        </pc:spChg>
        <pc:spChg chg="mod">
          <ac:chgData name="Gellenoncourt, Kevin" userId="83ce2c6d-0bd4-4cd9-955e-dd3efc6a7d5a" providerId="ADAL" clId="{E5B61B99-1DF2-4CA3-B37F-8325FC0CDD62}" dt="2022-10-13T11:47:16.888" v="1429" actId="14100"/>
          <ac:spMkLst>
            <pc:docMk/>
            <pc:sldMk cId="4165378332" sldId="1786"/>
            <ac:spMk id="60" creationId="{E58FB9AE-C807-4754-87D1-76E5D69E4F85}"/>
          </ac:spMkLst>
        </pc:spChg>
        <pc:spChg chg="mod">
          <ac:chgData name="Gellenoncourt, Kevin" userId="83ce2c6d-0bd4-4cd9-955e-dd3efc6a7d5a" providerId="ADAL" clId="{E5B61B99-1DF2-4CA3-B37F-8325FC0CDD62}" dt="2022-10-13T11:57:01.551" v="1558" actId="14100"/>
          <ac:spMkLst>
            <pc:docMk/>
            <pc:sldMk cId="4165378332" sldId="1786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165378332" sldId="1786"/>
            <ac:spMk id="62" creationId="{46B35062-7BB4-4179-84F3-7EC8DBBBD3DA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0-13T11:51:09.850" v="1487" actId="14100"/>
          <ac:spMkLst>
            <pc:docMk/>
            <pc:sldMk cId="4165378332" sldId="1786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12T13:47:43.358" v="696" actId="21"/>
          <ac:spMkLst>
            <pc:docMk/>
            <pc:sldMk cId="4165378332" sldId="1786"/>
            <ac:spMk id="64" creationId="{906DC6E7-61F9-4C37-82F4-57123832817C}"/>
          </ac:spMkLst>
        </pc:spChg>
        <pc:spChg chg="mod">
          <ac:chgData name="Gellenoncourt, Kevin" userId="83ce2c6d-0bd4-4cd9-955e-dd3efc6a7d5a" providerId="ADAL" clId="{E5B61B99-1DF2-4CA3-B37F-8325FC0CDD62}" dt="2022-10-12T13:46:15.204" v="678" actId="14100"/>
          <ac:spMkLst>
            <pc:docMk/>
            <pc:sldMk cId="4165378332" sldId="1786"/>
            <ac:spMk id="65" creationId="{0EABF467-4A7E-4B5F-BD50-4FF814A9F768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6" creationId="{71E0BD00-325B-4A04-A858-E77A7B6B836E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7" creationId="{0DD50C0B-E722-462F-82F1-906279B13767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8" creationId="{DFA5846A-1104-44EC-BCCB-3A50B5298ECA}"/>
          </ac:spMkLst>
        </pc:spChg>
        <pc:spChg chg="add mod">
          <ac:chgData name="Gellenoncourt, Kevin" userId="83ce2c6d-0bd4-4cd9-955e-dd3efc6a7d5a" providerId="ADAL" clId="{E5B61B99-1DF2-4CA3-B37F-8325FC0CDD62}" dt="2022-10-13T11:55:31.649" v="1537" actId="14100"/>
          <ac:spMkLst>
            <pc:docMk/>
            <pc:sldMk cId="4165378332" sldId="1786"/>
            <ac:spMk id="69" creationId="{46381A4D-A2BB-4DE9-B4CC-40A12ED35068}"/>
          </ac:spMkLst>
        </pc:spChg>
        <pc:spChg chg="add mod">
          <ac:chgData name="Gellenoncourt, Kevin" userId="83ce2c6d-0bd4-4cd9-955e-dd3efc6a7d5a" providerId="ADAL" clId="{E5B61B99-1DF2-4CA3-B37F-8325FC0CDD62}" dt="2022-10-13T11:55:39.361" v="1539" actId="14100"/>
          <ac:spMkLst>
            <pc:docMk/>
            <pc:sldMk cId="4165378332" sldId="1786"/>
            <ac:spMk id="70" creationId="{C78E240F-4952-4FD7-A7A7-BD62E1981569}"/>
          </ac:spMkLst>
        </pc:spChg>
        <pc:spChg chg="mod">
          <ac:chgData name="Gellenoncourt, Kevin" userId="83ce2c6d-0bd4-4cd9-955e-dd3efc6a7d5a" providerId="ADAL" clId="{E5B61B99-1DF2-4CA3-B37F-8325FC0CDD62}" dt="2022-10-26T07:47:48.615" v="1858" actId="1076"/>
          <ac:spMkLst>
            <pc:docMk/>
            <pc:sldMk cId="4165378332" sldId="1786"/>
            <ac:spMk id="71" creationId="{0AC47570-F293-4804-8AF8-0F0E5CC46EA1}"/>
          </ac:spMkLst>
        </pc:spChg>
        <pc:spChg chg="add mod ord">
          <ac:chgData name="Gellenoncourt, Kevin" userId="83ce2c6d-0bd4-4cd9-955e-dd3efc6a7d5a" providerId="ADAL" clId="{E5B61B99-1DF2-4CA3-B37F-8325FC0CDD62}" dt="2022-10-26T07:48:03.311" v="1860" actId="1076"/>
          <ac:spMkLst>
            <pc:docMk/>
            <pc:sldMk cId="4165378332" sldId="1786"/>
            <ac:spMk id="75" creationId="{7988C9EA-F4D1-4376-BF6F-A0D4BC30AAF1}"/>
          </ac:spMkLst>
        </pc:spChg>
        <pc:spChg chg="mod">
          <ac:chgData name="Gellenoncourt, Kevin" userId="83ce2c6d-0bd4-4cd9-955e-dd3efc6a7d5a" providerId="ADAL" clId="{E5B61B99-1DF2-4CA3-B37F-8325FC0CDD62}" dt="2022-10-26T07:39:57.454" v="1775" actId="1076"/>
          <ac:spMkLst>
            <pc:docMk/>
            <pc:sldMk cId="4165378332" sldId="1786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77" creationId="{D7F69082-6841-4C35-82F0-D6E44B84832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80" creationId="{407D7256-BC7B-4BF1-874F-66FA5B364512}"/>
          </ac:spMkLst>
        </pc:spChg>
        <pc:spChg chg="add mod">
          <ac:chgData name="Gellenoncourt, Kevin" userId="83ce2c6d-0bd4-4cd9-955e-dd3efc6a7d5a" providerId="ADAL" clId="{E5B61B99-1DF2-4CA3-B37F-8325FC0CDD62}" dt="2022-10-26T07:48:10.507" v="1862" actId="14100"/>
          <ac:spMkLst>
            <pc:docMk/>
            <pc:sldMk cId="4165378332" sldId="1786"/>
            <ac:spMk id="80" creationId="{D6C804CE-0D4C-4283-AE70-C494CF365E82}"/>
          </ac:spMkLst>
        </pc:spChg>
        <pc:spChg chg="add mod">
          <ac:chgData name="Gellenoncourt, Kevin" userId="83ce2c6d-0bd4-4cd9-955e-dd3efc6a7d5a" providerId="ADAL" clId="{E5B61B99-1DF2-4CA3-B37F-8325FC0CDD62}" dt="2022-10-13T09:00:52.940" v="1293" actId="1076"/>
          <ac:spMkLst>
            <pc:docMk/>
            <pc:sldMk cId="4165378332" sldId="1786"/>
            <ac:spMk id="81" creationId="{7C6DE549-89F0-4F1B-82E7-CB2556A44038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2" creationId="{1E7F9A4B-DDE5-4646-8652-CC7B5E23ADDF}"/>
          </ac:spMkLst>
        </pc:spChg>
        <pc:spChg chg="add mod">
          <ac:chgData name="Gellenoncourt, Kevin" userId="83ce2c6d-0bd4-4cd9-955e-dd3efc6a7d5a" providerId="ADAL" clId="{E5B61B99-1DF2-4CA3-B37F-8325FC0CDD62}" dt="2022-10-26T07:44:40.196" v="1808" actId="1076"/>
          <ac:spMkLst>
            <pc:docMk/>
            <pc:sldMk cId="4165378332" sldId="1786"/>
            <ac:spMk id="82" creationId="{A4925961-75C2-4F23-ABD7-97CC7FA57BCA}"/>
          </ac:spMkLst>
        </pc:spChg>
        <pc:spChg chg="add mod">
          <ac:chgData name="Gellenoncourt, Kevin" userId="83ce2c6d-0bd4-4cd9-955e-dd3efc6a7d5a" providerId="ADAL" clId="{E5B61B99-1DF2-4CA3-B37F-8325FC0CDD62}" dt="2022-10-26T07:44:49.371" v="1816" actId="1076"/>
          <ac:spMkLst>
            <pc:docMk/>
            <pc:sldMk cId="4165378332" sldId="1786"/>
            <ac:spMk id="84" creationId="{415A41C8-7121-480A-BF65-E78EB0AE8682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4" creationId="{D813DDF3-561A-4A7B-AC54-5D843345CB96}"/>
          </ac:spMkLst>
        </pc:spChg>
        <pc:spChg chg="mod">
          <ac:chgData name="Gellenoncourt, Kevin" userId="83ce2c6d-0bd4-4cd9-955e-dd3efc6a7d5a" providerId="ADAL" clId="{E5B61B99-1DF2-4CA3-B37F-8325FC0CDD62}" dt="2022-10-13T11:47:31.761" v="1432" actId="14100"/>
          <ac:spMkLst>
            <pc:docMk/>
            <pc:sldMk cId="4165378332" sldId="1786"/>
            <ac:spMk id="85" creationId="{958D6307-B365-45AD-8231-6590A09A0F6C}"/>
          </ac:spMkLst>
        </pc:spChg>
        <pc:spChg chg="mod">
          <ac:chgData name="Gellenoncourt, Kevin" userId="83ce2c6d-0bd4-4cd9-955e-dd3efc6a7d5a" providerId="ADAL" clId="{E5B61B99-1DF2-4CA3-B37F-8325FC0CDD62}" dt="2022-10-13T11:50:13.245" v="1472" actId="14100"/>
          <ac:spMkLst>
            <pc:docMk/>
            <pc:sldMk cId="4165378332" sldId="1786"/>
            <ac:spMk id="86" creationId="{288D0F55-399E-45B5-91A3-8DBFE7C255B1}"/>
          </ac:spMkLst>
        </pc:spChg>
        <pc:spChg chg="mod">
          <ac:chgData name="Gellenoncourt, Kevin" userId="83ce2c6d-0bd4-4cd9-955e-dd3efc6a7d5a" providerId="ADAL" clId="{E5B61B99-1DF2-4CA3-B37F-8325FC0CDD62}" dt="2022-10-13T11:51:00.771" v="1485" actId="14100"/>
          <ac:spMkLst>
            <pc:docMk/>
            <pc:sldMk cId="4165378332" sldId="1786"/>
            <ac:spMk id="87" creationId="{972DE5B5-2680-4622-A9AE-157764C63EFC}"/>
          </ac:spMkLst>
        </pc:spChg>
        <pc:spChg chg="mod">
          <ac:chgData name="Gellenoncourt, Kevin" userId="83ce2c6d-0bd4-4cd9-955e-dd3efc6a7d5a" providerId="ADAL" clId="{E5B61B99-1DF2-4CA3-B37F-8325FC0CDD62}" dt="2022-10-13T11:55:36.857" v="1538" actId="14100"/>
          <ac:spMkLst>
            <pc:docMk/>
            <pc:sldMk cId="4165378332" sldId="1786"/>
            <ac:spMk id="88" creationId="{48E1B415-54A5-4304-8523-A51BDCD21CBB}"/>
          </ac:spMkLst>
        </pc:spChg>
        <pc:spChg chg="mod">
          <ac:chgData name="Gellenoncourt, Kevin" userId="83ce2c6d-0bd4-4cd9-955e-dd3efc6a7d5a" providerId="ADAL" clId="{E5B61B99-1DF2-4CA3-B37F-8325FC0CDD62}" dt="2022-10-13T11:50:07.901" v="1471" actId="14100"/>
          <ac:spMkLst>
            <pc:docMk/>
            <pc:sldMk cId="4165378332" sldId="1786"/>
            <ac:spMk id="89" creationId="{12267559-1A35-4493-BACE-D21636586023}"/>
          </ac:spMkLst>
        </pc:spChg>
        <pc:spChg chg="mod">
          <ac:chgData name="Gellenoncourt, Kevin" userId="83ce2c6d-0bd4-4cd9-955e-dd3efc6a7d5a" providerId="ADAL" clId="{E5B61B99-1DF2-4CA3-B37F-8325FC0CDD62}" dt="2022-10-13T11:50:50.886" v="1483" actId="14100"/>
          <ac:spMkLst>
            <pc:docMk/>
            <pc:sldMk cId="4165378332" sldId="1786"/>
            <ac:spMk id="90" creationId="{AAC7F247-FA33-4AF7-847E-4E6B22CB3A99}"/>
          </ac:spMkLst>
        </pc:spChg>
        <pc:spChg chg="mod">
          <ac:chgData name="Gellenoncourt, Kevin" userId="83ce2c6d-0bd4-4cd9-955e-dd3efc6a7d5a" providerId="ADAL" clId="{E5B61B99-1DF2-4CA3-B37F-8325FC0CDD62}" dt="2022-10-13T11:51:32.074" v="1491" actId="14100"/>
          <ac:spMkLst>
            <pc:docMk/>
            <pc:sldMk cId="4165378332" sldId="1786"/>
            <ac:spMk id="91" creationId="{881210A6-126D-4FB5-A798-1814531BADD3}"/>
          </ac:spMkLst>
        </pc:spChg>
        <pc:spChg chg="mod">
          <ac:chgData name="Gellenoncourt, Kevin" userId="83ce2c6d-0bd4-4cd9-955e-dd3efc6a7d5a" providerId="ADAL" clId="{E5B61B99-1DF2-4CA3-B37F-8325FC0CDD62}" dt="2022-10-12T13:51:42.255" v="790" actId="14100"/>
          <ac:spMkLst>
            <pc:docMk/>
            <pc:sldMk cId="4165378332" sldId="1786"/>
            <ac:spMk id="92" creationId="{B9EB4296-AA0B-4A54-BDC1-206A62BFEA5B}"/>
          </ac:spMkLst>
        </pc:spChg>
        <pc:spChg chg="mod">
          <ac:chgData name="Gellenoncourt, Kevin" userId="83ce2c6d-0bd4-4cd9-955e-dd3efc6a7d5a" providerId="ADAL" clId="{E5B61B99-1DF2-4CA3-B37F-8325FC0CDD62}" dt="2022-10-13T11:54:47.471" v="1528" actId="14100"/>
          <ac:spMkLst>
            <pc:docMk/>
            <pc:sldMk cId="4165378332" sldId="1786"/>
            <ac:spMk id="93" creationId="{0BDD02D2-D5E2-4739-9EBC-BBB2C121E61C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96" creationId="{D18175D3-F1E1-4D60-AAC3-31C68ADF79AF}"/>
          </ac:spMkLst>
        </pc:spChg>
        <pc:spChg chg="add mod">
          <ac:chgData name="Gellenoncourt, Kevin" userId="83ce2c6d-0bd4-4cd9-955e-dd3efc6a7d5a" providerId="ADAL" clId="{E5B61B99-1DF2-4CA3-B37F-8325FC0CDD62}" dt="2022-10-13T11:50:21.269" v="1474" actId="14100"/>
          <ac:spMkLst>
            <pc:docMk/>
            <pc:sldMk cId="4165378332" sldId="1786"/>
            <ac:spMk id="98" creationId="{45E689C0-0D86-4F35-A4DD-1125B2F16C5C}"/>
          </ac:spMkLst>
        </pc:spChg>
        <pc:spChg chg="add del mod">
          <ac:chgData name="Gellenoncourt, Kevin" userId="83ce2c6d-0bd4-4cd9-955e-dd3efc6a7d5a" providerId="ADAL" clId="{E5B61B99-1DF2-4CA3-B37F-8325FC0CDD62}" dt="2022-10-12T13:55:23.552" v="831" actId="478"/>
          <ac:spMkLst>
            <pc:docMk/>
            <pc:sldMk cId="4165378332" sldId="1786"/>
            <ac:spMk id="102" creationId="{15A9975A-BA11-4799-B63A-A489BF7A30EA}"/>
          </ac:spMkLst>
        </pc:spChg>
        <pc:spChg chg="add mod">
          <ac:chgData name="Gellenoncourt, Kevin" userId="83ce2c6d-0bd4-4cd9-955e-dd3efc6a7d5a" providerId="ADAL" clId="{E5B61B99-1DF2-4CA3-B37F-8325FC0CDD62}" dt="2022-10-13T11:53:57.004" v="1521" actId="14100"/>
          <ac:spMkLst>
            <pc:docMk/>
            <pc:sldMk cId="4165378332" sldId="1786"/>
            <ac:spMk id="102" creationId="{7D783F6F-9DB8-41AB-9E1C-41848DC5DA63}"/>
          </ac:spMkLst>
        </pc:spChg>
        <pc:spChg chg="add mod">
          <ac:chgData name="Gellenoncourt, Kevin" userId="83ce2c6d-0bd4-4cd9-955e-dd3efc6a7d5a" providerId="ADAL" clId="{E5B61B99-1DF2-4CA3-B37F-8325FC0CDD62}" dt="2022-10-13T11:45:30.712" v="1421" actId="20577"/>
          <ac:spMkLst>
            <pc:docMk/>
            <pc:sldMk cId="4165378332" sldId="1786"/>
            <ac:spMk id="104" creationId="{DA3B5210-3D83-4F5B-8BCA-41D35450616E}"/>
          </ac:spMkLst>
        </pc:spChg>
        <pc:spChg chg="add mod ord">
          <ac:chgData name="Gellenoncourt, Kevin" userId="83ce2c6d-0bd4-4cd9-955e-dd3efc6a7d5a" providerId="ADAL" clId="{E5B61B99-1DF2-4CA3-B37F-8325FC0CDD62}" dt="2022-10-13T11:47:53.558" v="1437" actId="1076"/>
          <ac:spMkLst>
            <pc:docMk/>
            <pc:sldMk cId="4165378332" sldId="1786"/>
            <ac:spMk id="105" creationId="{1EA4FCD6-D3A4-4DC1-9FB2-D41C33BD9F1A}"/>
          </ac:spMkLst>
        </pc:spChg>
        <pc:spChg chg="add mod">
          <ac:chgData name="Gellenoncourt, Kevin" userId="83ce2c6d-0bd4-4cd9-955e-dd3efc6a7d5a" providerId="ADAL" clId="{E5B61B99-1DF2-4CA3-B37F-8325FC0CDD62}" dt="2022-10-13T11:47:41.758" v="1434" actId="14100"/>
          <ac:spMkLst>
            <pc:docMk/>
            <pc:sldMk cId="4165378332" sldId="1786"/>
            <ac:spMk id="107" creationId="{D8DE5ECF-77FB-45F9-9D4B-DB879845E8E0}"/>
          </ac:spMkLst>
        </pc:spChg>
        <pc:spChg chg="add mod">
          <ac:chgData name="Gellenoncourt, Kevin" userId="83ce2c6d-0bd4-4cd9-955e-dd3efc6a7d5a" providerId="ADAL" clId="{E5B61B99-1DF2-4CA3-B37F-8325FC0CDD62}" dt="2022-10-13T11:48:53.716" v="1453" actId="1076"/>
          <ac:spMkLst>
            <pc:docMk/>
            <pc:sldMk cId="4165378332" sldId="1786"/>
            <ac:spMk id="109" creationId="{20B8C31B-9D69-4333-89E4-12CEA3532D4B}"/>
          </ac:spMkLst>
        </pc:spChg>
        <pc:spChg chg="add mod">
          <ac:chgData name="Gellenoncourt, Kevin" userId="83ce2c6d-0bd4-4cd9-955e-dd3efc6a7d5a" providerId="ADAL" clId="{E5B61B99-1DF2-4CA3-B37F-8325FC0CDD62}" dt="2022-10-26T07:47:56.185" v="1859" actId="14100"/>
          <ac:spMkLst>
            <pc:docMk/>
            <pc:sldMk cId="4165378332" sldId="1786"/>
            <ac:spMk id="111" creationId="{8CF7A39D-D63D-4C40-8259-2E2374E735F6}"/>
          </ac:spMkLst>
        </pc:spChg>
        <pc:spChg chg="add mod">
          <ac:chgData name="Gellenoncourt, Kevin" userId="83ce2c6d-0bd4-4cd9-955e-dd3efc6a7d5a" providerId="ADAL" clId="{E5B61B99-1DF2-4CA3-B37F-8325FC0CDD62}" dt="2022-10-26T07:46:04.132" v="1841" actId="1076"/>
          <ac:spMkLst>
            <pc:docMk/>
            <pc:sldMk cId="4165378332" sldId="1786"/>
            <ac:spMk id="112" creationId="{C9F424FC-36B0-4F84-93B8-B0803D27D08B}"/>
          </ac:spMkLst>
        </pc:spChg>
        <pc:spChg chg="add mod">
          <ac:chgData name="Gellenoncourt, Kevin" userId="83ce2c6d-0bd4-4cd9-955e-dd3efc6a7d5a" providerId="ADAL" clId="{E5B61B99-1DF2-4CA3-B37F-8325FC0CDD62}" dt="2022-10-26T07:47:29.868" v="1856" actId="14100"/>
          <ac:spMkLst>
            <pc:docMk/>
            <pc:sldMk cId="4165378332" sldId="1786"/>
            <ac:spMk id="114" creationId="{A8582BA4-9091-4512-A513-B0A002FFE085}"/>
          </ac:spMkLst>
        </pc:spChg>
        <pc:spChg chg="add mod">
          <ac:chgData name="Gellenoncourt, Kevin" userId="83ce2c6d-0bd4-4cd9-955e-dd3efc6a7d5a" providerId="ADAL" clId="{E5B61B99-1DF2-4CA3-B37F-8325FC0CDD62}" dt="2022-10-26T07:47:23.906" v="1855" actId="14100"/>
          <ac:spMkLst>
            <pc:docMk/>
            <pc:sldMk cId="4165378332" sldId="1786"/>
            <ac:spMk id="115" creationId="{14FBA33A-EE59-41E6-83F5-9D758A74CB4D}"/>
          </ac:spMkLst>
        </pc:spChg>
        <pc:spChg chg="add mod ord">
          <ac:chgData name="Gellenoncourt, Kevin" userId="83ce2c6d-0bd4-4cd9-955e-dd3efc6a7d5a" providerId="ADAL" clId="{E5B61B99-1DF2-4CA3-B37F-8325FC0CDD62}" dt="2022-10-13T11:54:09.359" v="1523" actId="14100"/>
          <ac:spMkLst>
            <pc:docMk/>
            <pc:sldMk cId="4165378332" sldId="1786"/>
            <ac:spMk id="119" creationId="{DD5F72B5-ADC2-4BDE-B4AB-70465856BC3C}"/>
          </ac:spMkLst>
        </pc:sp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52" creationId="{72F08F23-27BF-4E87-8014-4FCF1CCB880B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2" creationId="{9B9F918D-273E-472B-B59F-C57144B466F3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3" creationId="{827E3DA6-F77A-4811-A0A9-A71C79B571F9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75" creationId="{C6BA1B6E-129C-4370-80F9-3BCEDB251A1B}"/>
          </ac:cxnSpMkLst>
        </pc:cxnChg>
        <pc:cxnChg chg="add mod">
          <ac:chgData name="Gellenoncourt, Kevin" userId="83ce2c6d-0bd4-4cd9-955e-dd3efc6a7d5a" providerId="ADAL" clId="{E5B61B99-1DF2-4CA3-B37F-8325FC0CDD62}" dt="2022-10-13T11:55:44.569" v="1540" actId="14100"/>
          <ac:cxnSpMkLst>
            <pc:docMk/>
            <pc:sldMk cId="4165378332" sldId="1786"/>
            <ac:cxnSpMk id="78" creationId="{4E03616F-B2E9-462A-A1E8-A008829DAC61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13T11:56:37.885" v="1555" actId="14100"/>
          <ac:cxnSpMkLst>
            <pc:docMk/>
            <pc:sldMk cId="4165378332" sldId="1786"/>
            <ac:cxnSpMk id="94" creationId="{EBD882D4-97CF-484B-87E5-3998B2F3CDBF}"/>
          </ac:cxnSpMkLst>
        </pc:cxnChg>
        <pc:cxnChg chg="add mod">
          <ac:chgData name="Gellenoncourt, Kevin" userId="83ce2c6d-0bd4-4cd9-955e-dd3efc6a7d5a" providerId="ADAL" clId="{E5B61B99-1DF2-4CA3-B37F-8325FC0CDD62}" dt="2022-10-13T11:56:23.312" v="1549" actId="14100"/>
          <ac:cxnSpMkLst>
            <pc:docMk/>
            <pc:sldMk cId="4165378332" sldId="1786"/>
            <ac:cxnSpMk id="95" creationId="{0B8AC560-C523-4012-86C5-9374060206AB}"/>
          </ac:cxnSpMkLst>
        </pc:cxnChg>
        <pc:cxnChg chg="add mod">
          <ac:chgData name="Gellenoncourt, Kevin" userId="83ce2c6d-0bd4-4cd9-955e-dd3efc6a7d5a" providerId="ADAL" clId="{E5B61B99-1DF2-4CA3-B37F-8325FC0CDD62}" dt="2022-10-13T11:50:21.269" v="1474" actId="14100"/>
          <ac:cxnSpMkLst>
            <pc:docMk/>
            <pc:sldMk cId="4165378332" sldId="1786"/>
            <ac:cxnSpMk id="97" creationId="{9A1F4571-7673-42EC-8382-E6531A88620C}"/>
          </ac:cxnSpMkLst>
        </pc:cxnChg>
        <pc:cxnChg chg="add mod">
          <ac:chgData name="Gellenoncourt, Kevin" userId="83ce2c6d-0bd4-4cd9-955e-dd3efc6a7d5a" providerId="ADAL" clId="{E5B61B99-1DF2-4CA3-B37F-8325FC0CDD62}" dt="2022-10-13T11:51:52.954" v="1495" actId="14100"/>
          <ac:cxnSpMkLst>
            <pc:docMk/>
            <pc:sldMk cId="4165378332" sldId="1786"/>
            <ac:cxnSpMk id="100" creationId="{6D6983E7-5996-4A56-B138-53DBABAB43CE}"/>
          </ac:cxnSpMkLst>
        </pc:cxnChg>
        <pc:cxnChg chg="add mod">
          <ac:chgData name="Gellenoncourt, Kevin" userId="83ce2c6d-0bd4-4cd9-955e-dd3efc6a7d5a" providerId="ADAL" clId="{E5B61B99-1DF2-4CA3-B37F-8325FC0CDD62}" dt="2022-10-13T11:51:37.914" v="1492" actId="14100"/>
          <ac:cxnSpMkLst>
            <pc:docMk/>
            <pc:sldMk cId="4165378332" sldId="1786"/>
            <ac:cxnSpMk id="101" creationId="{571304E7-E6CC-4212-84FD-EB2E25CE6860}"/>
          </ac:cxnSpMkLst>
        </pc:cxnChg>
        <pc:cxnChg chg="add mod">
          <ac:chgData name="Gellenoncourt, Kevin" userId="83ce2c6d-0bd4-4cd9-955e-dd3efc6a7d5a" providerId="ADAL" clId="{E5B61B99-1DF2-4CA3-B37F-8325FC0CDD62}" dt="2022-10-26T07:40:59.287" v="1791" actId="108"/>
          <ac:cxnSpMkLst>
            <pc:docMk/>
            <pc:sldMk cId="4165378332" sldId="1786"/>
            <ac:cxnSpMk id="103" creationId="{09D7ACA9-14B9-4720-B605-8E6DF6D114CB}"/>
          </ac:cxnSpMkLst>
        </pc:cxnChg>
        <pc:cxnChg chg="add mod">
          <ac:chgData name="Gellenoncourt, Kevin" userId="83ce2c6d-0bd4-4cd9-955e-dd3efc6a7d5a" providerId="ADAL" clId="{E5B61B99-1DF2-4CA3-B37F-8325FC0CDD62}" dt="2022-10-26T07:48:03.311" v="1860" actId="1076"/>
          <ac:cxnSpMkLst>
            <pc:docMk/>
            <pc:sldMk cId="4165378332" sldId="1786"/>
            <ac:cxnSpMk id="106" creationId="{71A7BE11-560E-44FE-B288-D29788D5ED45}"/>
          </ac:cxnSpMkLst>
        </pc:cxnChg>
        <pc:cxnChg chg="add mod">
          <ac:chgData name="Gellenoncourt, Kevin" userId="83ce2c6d-0bd4-4cd9-955e-dd3efc6a7d5a" providerId="ADAL" clId="{E5B61B99-1DF2-4CA3-B37F-8325FC0CDD62}" dt="2022-10-13T11:51:56.522" v="1496" actId="14100"/>
          <ac:cxnSpMkLst>
            <pc:docMk/>
            <pc:sldMk cId="4165378332" sldId="1786"/>
            <ac:cxnSpMk id="108" creationId="{6EA26026-1DFD-47CF-ADCF-4BFF3AE394C8}"/>
          </ac:cxnSpMkLst>
        </pc:cxnChg>
        <pc:cxnChg chg="add mod">
          <ac:chgData name="Gellenoncourt, Kevin" userId="83ce2c6d-0bd4-4cd9-955e-dd3efc6a7d5a" providerId="ADAL" clId="{E5B61B99-1DF2-4CA3-B37F-8325FC0CDD62}" dt="2022-10-13T11:49:26.513" v="1463" actId="108"/>
          <ac:cxnSpMkLst>
            <pc:docMk/>
            <pc:sldMk cId="4165378332" sldId="1786"/>
            <ac:cxnSpMk id="110" creationId="{C4198B5A-39AA-4970-960B-8C505F53436F}"/>
          </ac:cxnSpMkLst>
        </pc:cxnChg>
        <pc:cxnChg chg="add mod">
          <ac:chgData name="Gellenoncourt, Kevin" userId="83ce2c6d-0bd4-4cd9-955e-dd3efc6a7d5a" providerId="ADAL" clId="{E5B61B99-1DF2-4CA3-B37F-8325FC0CDD62}" dt="2022-10-13T11:51:42.226" v="1493" actId="14100"/>
          <ac:cxnSpMkLst>
            <pc:docMk/>
            <pc:sldMk cId="4165378332" sldId="1786"/>
            <ac:cxnSpMk id="113" creationId="{496CAA89-46A1-4F65-83BD-4405C3E4EDC2}"/>
          </ac:cxnSpMkLst>
        </pc:cxnChg>
        <pc:cxnChg chg="add mod">
          <ac:chgData name="Gellenoncourt, Kevin" userId="83ce2c6d-0bd4-4cd9-955e-dd3efc6a7d5a" providerId="ADAL" clId="{E5B61B99-1DF2-4CA3-B37F-8325FC0CDD62}" dt="2022-10-13T11:54:09.359" v="1523" actId="14100"/>
          <ac:cxnSpMkLst>
            <pc:docMk/>
            <pc:sldMk cId="4165378332" sldId="1786"/>
            <ac:cxnSpMk id="118" creationId="{0539DAFE-D172-4573-B4A0-D75E8FFBA234}"/>
          </ac:cxnSpMkLst>
        </pc:cxnChg>
        <pc:cxnChg chg="add mod">
          <ac:chgData name="Gellenoncourt, Kevin" userId="83ce2c6d-0bd4-4cd9-955e-dd3efc6a7d5a" providerId="ADAL" clId="{E5B61B99-1DF2-4CA3-B37F-8325FC0CDD62}" dt="2022-10-13T11:55:04.393" v="1531" actId="14100"/>
          <ac:cxnSpMkLst>
            <pc:docMk/>
            <pc:sldMk cId="4165378332" sldId="1786"/>
            <ac:cxnSpMk id="126" creationId="{771E6FF3-8ABE-4C8C-87F0-6CFD5171569E}"/>
          </ac:cxnSpMkLst>
        </pc:cxnChg>
      </pc:sldChg>
      <pc:sldChg chg="modSp add mod">
        <pc:chgData name="Gellenoncourt, Kevin" userId="83ce2c6d-0bd4-4cd9-955e-dd3efc6a7d5a" providerId="ADAL" clId="{E5B61B99-1DF2-4CA3-B37F-8325FC0CDD62}" dt="2022-10-26T07:52:00.952" v="1946" actId="20577"/>
        <pc:sldMkLst>
          <pc:docMk/>
          <pc:sldMk cId="2213408317" sldId="1787"/>
        </pc:sldMkLst>
        <pc:spChg chg="mod">
          <ac:chgData name="Gellenoncourt, Kevin" userId="83ce2c6d-0bd4-4cd9-955e-dd3efc6a7d5a" providerId="ADAL" clId="{E5B61B99-1DF2-4CA3-B37F-8325FC0CDD62}" dt="2022-10-26T07:52:00.952" v="1946" actId="20577"/>
          <ac:spMkLst>
            <pc:docMk/>
            <pc:sldMk cId="2213408317" sldId="1787"/>
            <ac:spMk id="83" creationId="{DBC00441-79CC-F49A-6D78-B45BBF8238FF}"/>
          </ac:spMkLst>
        </pc:spChg>
      </pc:sldChg>
      <pc:sldMasterChg chg="addSp delSp modSp mod modSldLayout">
        <pc:chgData name="Gellenoncourt, Kevin" userId="83ce2c6d-0bd4-4cd9-955e-dd3efc6a7d5a" providerId="ADAL" clId="{E5B61B99-1DF2-4CA3-B37F-8325FC0CDD62}" dt="2022-10-13T13:38:01.454" v="1568"/>
        <pc:sldMasterMkLst>
          <pc:docMk/>
          <pc:sldMasterMk cId="2662554043" sldId="2147483649"/>
        </pc:sldMasterMkLst>
        <pc:spChg chg="add del mod">
          <ac:chgData name="Gellenoncourt, Kevin" userId="83ce2c6d-0bd4-4cd9-955e-dd3efc6a7d5a" providerId="ADAL" clId="{E5B61B99-1DF2-4CA3-B37F-8325FC0CDD62}" dt="2022-10-13T13:38:01.454" v="1568"/>
          <ac:spMkLst>
            <pc:docMk/>
            <pc:sldMasterMk cId="2662554043" sldId="2147483649"/>
            <ac:spMk id="6" creationId="{4E0CE683-2EEB-4B1A-9266-A8B87BC7882F}"/>
          </ac:spMkLst>
        </pc:spChg>
        <pc:spChg chg="add mod">
          <ac:chgData name="Gellenoncourt, Kevin" userId="83ce2c6d-0bd4-4cd9-955e-dd3efc6a7d5a" providerId="ADAL" clId="{E5B61B99-1DF2-4CA3-B37F-8325FC0CDD62}" dt="2022-10-12T14:38:14.435" v="951"/>
          <ac:spMkLst>
            <pc:docMk/>
            <pc:sldMasterMk cId="2662554043" sldId="2147483649"/>
            <ac:spMk id="7" creationId="{B11F01F8-E215-4222-A16F-08AED46B47DC}"/>
          </ac:spMkLst>
        </pc:spChg>
        <pc:spChg chg="add mod">
          <ac:chgData name="Gellenoncourt, Kevin" userId="83ce2c6d-0bd4-4cd9-955e-dd3efc6a7d5a" providerId="ADAL" clId="{E5B61B99-1DF2-4CA3-B37F-8325FC0CDD62}" dt="2022-10-12T14:38:17.323" v="954"/>
          <ac:spMkLst>
            <pc:docMk/>
            <pc:sldMasterMk cId="2662554043" sldId="2147483649"/>
            <ac:spMk id="9" creationId="{B11F01F8-E215-4222-A16F-08AED46B47DC}"/>
          </ac:spMkLst>
        </pc:sp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954083173" sldId="2147483658"/>
          </pc:sldLayoutMkLst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  <pc:spChg chg="del">
            <ac:chgData name="Gellenoncourt, Kevin" userId="83ce2c6d-0bd4-4cd9-955e-dd3efc6a7d5a" providerId="ADAL" clId="{E5B61B99-1DF2-4CA3-B37F-8325FC0CDD62}" dt="2022-10-12T14:39:04.151" v="978" actId="478"/>
            <ac:spMkLst>
              <pc:docMk/>
              <pc:sldMasterMk cId="2662554043" sldId="2147483649"/>
              <pc:sldLayoutMk cId="3954083173" sldId="2147483658"/>
              <ac:spMk id="11" creationId="{E39BD297-84E4-4B04-8257-7AA7C17813D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633095301" sldId="2147483662"/>
          </pc:sldLayoutMkLst>
          <pc:spChg chg="del">
            <ac:chgData name="Gellenoncourt, Kevin" userId="83ce2c6d-0bd4-4cd9-955e-dd3efc6a7d5a" providerId="ADAL" clId="{E5B61B99-1DF2-4CA3-B37F-8325FC0CDD62}" dt="2022-10-12T14:38:47.183" v="970" actId="478"/>
            <ac:spMkLst>
              <pc:docMk/>
              <pc:sldMasterMk cId="2662554043" sldId="2147483649"/>
              <pc:sldLayoutMk cId="3633095301" sldId="2147483662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2079725883" sldId="2147483663"/>
          </pc:sldLayoutMkLst>
          <pc:spChg chg="add del">
            <ac:chgData name="Gellenoncourt, Kevin" userId="83ce2c6d-0bd4-4cd9-955e-dd3efc6a7d5a" providerId="ADAL" clId="{E5B61B99-1DF2-4CA3-B37F-8325FC0CDD62}" dt="2022-10-12T14:38:40.049" v="968" actId="478"/>
            <ac:spMkLst>
              <pc:docMk/>
              <pc:sldMasterMk cId="2662554043" sldId="2147483649"/>
              <pc:sldLayoutMk cId="2079725883" sldId="2147483663"/>
              <ac:spMk id="4" creationId="{1B7409F1-2C41-43F5-A7BB-7D4BB3AA7B68}"/>
            </ac:spMkLst>
          </pc:spChg>
          <pc:spChg chg="add mod">
            <ac:chgData name="Gellenoncourt, Kevin" userId="83ce2c6d-0bd4-4cd9-955e-dd3efc6a7d5a" providerId="ADAL" clId="{E5B61B99-1DF2-4CA3-B37F-8325FC0CDD62}" dt="2022-10-12T14:38:29.947" v="966"/>
            <ac:spMkLst>
              <pc:docMk/>
              <pc:sldMasterMk cId="2662554043" sldId="2147483649"/>
              <pc:sldLayoutMk cId="2079725883" sldId="2147483663"/>
              <ac:spMk id="7" creationId="{B11F01F8-E215-4222-A16F-08AED46B47DC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492076561" sldId="2147483665"/>
          </pc:sldLayoutMkLst>
          <pc:spChg chg="del">
            <ac:chgData name="Gellenoncourt, Kevin" userId="83ce2c6d-0bd4-4cd9-955e-dd3efc6a7d5a" providerId="ADAL" clId="{E5B61B99-1DF2-4CA3-B37F-8325FC0CDD62}" dt="2022-10-12T14:38:54.799" v="974" actId="478"/>
            <ac:spMkLst>
              <pc:docMk/>
              <pc:sldMasterMk cId="2662554043" sldId="2147483649"/>
              <pc:sldLayoutMk cId="3492076561" sldId="2147483665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606867666" sldId="2147483666"/>
          </pc:sldLayoutMkLst>
          <pc:spChg chg="del">
            <ac:chgData name="Gellenoncourt, Kevin" userId="83ce2c6d-0bd4-4cd9-955e-dd3efc6a7d5a" providerId="ADAL" clId="{E5B61B99-1DF2-4CA3-B37F-8325FC0CDD62}" dt="2022-10-12T14:38:51.256" v="972" actId="478"/>
            <ac:spMkLst>
              <pc:docMk/>
              <pc:sldMasterMk cId="2662554043" sldId="2147483649"/>
              <pc:sldLayoutMk cId="1606867666" sldId="2147483666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561414377" sldId="2147483667"/>
          </pc:sldLayoutMkLst>
          <pc:spChg chg="del">
            <ac:chgData name="Gellenoncourt, Kevin" userId="83ce2c6d-0bd4-4cd9-955e-dd3efc6a7d5a" providerId="ADAL" clId="{E5B61B99-1DF2-4CA3-B37F-8325FC0CDD62}" dt="2022-10-12T14:38:59.574" v="976" actId="478"/>
            <ac:spMkLst>
              <pc:docMk/>
              <pc:sldMasterMk cId="2662554043" sldId="2147483649"/>
              <pc:sldLayoutMk cId="1561414377" sldId="2147483667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8-26T16:16:19.141" idx="15">
    <p:pos x="2272" y="1667"/>
    <p:text>Ex. 
- Numero de téléphone avec 12 chiffres au lieu de 10
- User with role that is not known from system</p:text>
    <p:extLst>
      <p:ext uri="{C676402C-5697-4E1C-873F-D02D1690AC5C}">
        <p15:threadingInfo xmlns:p15="http://schemas.microsoft.com/office/powerpoint/2012/main" timeZoneBias="-120"/>
      </p:ext>
    </p:extLst>
  </p:cm>
  <p:cm authorId="2" dt="2023-08-26T16:24:14.101" idx="16">
    <p:pos x="2913" y="2619"/>
    <p:text>400. Validation Errors
404. Not Found Searched Entity
500. Internal Error (Api appelé en erreur...)</p:text>
    <p:extLst>
      <p:ext uri="{C676402C-5697-4E1C-873F-D02D1690AC5C}">
        <p15:threadingInfo xmlns:p15="http://schemas.microsoft.com/office/powerpoint/2012/main" timeZoneBias="-120"/>
      </p:ext>
    </p:extLst>
  </p:cm>
  <p:cm authorId="2" dt="2023-08-26T17:08:10.319" idx="17">
    <p:pos x="4602" y="2000"/>
    <p:text>NotFoundExc.404
(AppliExc &amp; ValExc).400
Else.500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12-12T13:30:40.873" idx="37">
    <p:pos x="1362" y="1326"/>
    <p:text>Mail | Sms | Courrier Papier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34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367878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48C836FA-5F1F-4FBD-87A1-19802847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chemeClr val="bg1"/>
                </a:solidFill>
              </a:rPr>
              <a:t>Merci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Titre </a:t>
            </a:r>
            <a:r>
              <a:rPr lang="fr-FR" err="1"/>
              <a:t>lorem</a:t>
            </a:r>
            <a:r>
              <a:rPr lang="fr-FR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5C5683E-36AC-40CE-A9A6-D4CBC944E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ACD4B06-0C18-46D3-A239-63BB0F58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3190CF0E-00B6-48BE-8C2D-2F89C1BC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9934587E-68EB-42AD-A40E-A7B4FA850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75A62A3-5A4E-4298-B1FE-C021CA17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F1845DB-DCDE-45FB-8F73-7C5A4A05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ef/core/modeling/entity-types?tabs=data-annotations" TargetMode="External"/><Relationship Id="rId3" Type="http://schemas.openxmlformats.org/officeDocument/2006/relationships/hyperlink" Target="https://www.entityframeworktutorial.net/code-first/what-is-code-first.aspx" TargetMode="External"/><Relationship Id="rId7" Type="http://schemas.openxmlformats.org/officeDocument/2006/relationships/hyperlink" Target="https://learn.microsoft.com/en-us/ef/core/querying/related-data/" TargetMode="External"/><Relationship Id="rId2" Type="http://schemas.openxmlformats.org/officeDocument/2006/relationships/hyperlink" Target="https://learn.microsoft.com/en-us/ef/core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ef/core/cli/dotnet" TargetMode="External"/><Relationship Id="rId5" Type="http://schemas.openxmlformats.org/officeDocument/2006/relationships/hyperlink" Target="https://learn.microsoft.com/en-us/ef/core/managing-schemas/migrations/?tabs=dotnet-core-cli" TargetMode="External"/><Relationship Id="rId10" Type="http://schemas.openxmlformats.org/officeDocument/2006/relationships/hyperlink" Target="https://learn.microsoft.com/en-us/ef/core/modeling/data-seeding" TargetMode="External"/><Relationship Id="rId4" Type="http://schemas.openxmlformats.org/officeDocument/2006/relationships/hyperlink" Target="https://learn.microsoft.com/en-us/ef/core/get-started/overview/install#get-the-entity-framework-core-tools" TargetMode="External"/><Relationship Id="rId9" Type="http://schemas.openxmlformats.org/officeDocument/2006/relationships/hyperlink" Target="https://learn.microsoft.com/en-us/ef/core/modeling/relationships?tabs=fluent-api%2Cfluent-api-simple-key%2Csimple-ke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host-and-deploy/health-checks?view=aspnetcore-7.0" TargetMode="External"/><Relationship Id="rId3" Type="http://schemas.openxmlformats.org/officeDocument/2006/relationships/hyperlink" Target="https://github.com/domaindrivendev/Swashbuckle.AspNetCore/blob/master/README.md#configuration--customization" TargetMode="External"/><Relationship Id="rId7" Type="http://schemas.openxmlformats.org/officeDocument/2006/relationships/hyperlink" Target="https://github.com/dotnet/aspnet-api-versioning/wiki/API-Versioning-Options" TargetMode="External"/><Relationship Id="rId12" Type="http://schemas.openxmlformats.org/officeDocument/2006/relationships/hyperlink" Target="https://learn.microsoft.com/en-us/aspnet/core/fundamentals/environments?view=aspnetcore-6.0" TargetMode="External"/><Relationship Id="rId2" Type="http://schemas.openxmlformats.org/officeDocument/2006/relationships/hyperlink" Target="https://learn.microsoft.com/en-us/aspnet/core/tutorials/web-api-help-pages-using-swagger?view=aspnetcore-6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fr-fr/dotnet/csharp/language-reference/compiler-options/output#documentationfile" TargetMode="External"/><Relationship Id="rId11" Type="http://schemas.openxmlformats.org/officeDocument/2006/relationships/hyperlink" Target="https://github.com/xleon/I18N-Portable" TargetMode="External"/><Relationship Id="rId5" Type="http://schemas.openxmlformats.org/officeDocument/2006/relationships/hyperlink" Target="https://github.com/domaindrivendev/Swashbuckle.AspNetCore/blob/master/README.md#enable-oauth20-flows" TargetMode="External"/><Relationship Id="rId10" Type="http://schemas.openxmlformats.org/officeDocument/2006/relationships/hyperlink" Target="https://www.nuget.org/packages/Microsoft.Extensions.Diagnostics.HealthChecks.EntityFrameworkCore" TargetMode="External"/><Relationship Id="rId4" Type="http://schemas.openxmlformats.org/officeDocument/2006/relationships/hyperlink" Target="https://github.com/mattfrear/Swashbuckle.AspNetCore.Filters#add-a-request-header" TargetMode="External"/><Relationship Id="rId9" Type="http://schemas.openxmlformats.org/officeDocument/2006/relationships/hyperlink" Target="https://learn.microsoft.com/en-us/aspnet/core/host-and-deploy/health-checks?view=aspnetcore-7.0#entity-framework-core-dbcontext-prob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endeSoftware/Duende.AccessTokenManagement/wiki/worker-applications" TargetMode="External"/><Relationship Id="rId7" Type="http://schemas.openxmlformats.org/officeDocument/2006/relationships/hyperlink" Target="https://github.com/micro-elements/MicroElements.Swashbuckle.FluentValidation" TargetMode="External"/><Relationship Id="rId2" Type="http://schemas.openxmlformats.org/officeDocument/2006/relationships/hyperlink" Target="https://github.com/DuendeSoftware/Duende.AccessTokenManagement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aspnet/core/tutorials/getting-started-with-nswag?view=aspnetcore-6.0&amp;tabs=visual-studio" TargetMode="External"/><Relationship Id="rId5" Type="http://schemas.openxmlformats.org/officeDocument/2006/relationships/hyperlink" Target="https://identityserver4.readthedocs.io/en/latest/quickstarts/1_client_credentials.html" TargetMode="External"/><Relationship Id="rId4" Type="http://schemas.openxmlformats.org/officeDocument/2006/relationships/hyperlink" Target="https://docs.duendesoftware.com/identityserver/v6/tokens/requesting/#automating-token-requests-in-aspnet-core-and-worker-application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security/authorization/roles?view=aspnetcore-7.0" TargetMode="External"/><Relationship Id="rId3" Type="http://schemas.openxmlformats.org/officeDocument/2006/relationships/hyperlink" Target="https://leastprivilege.com/2020/07/06/flexible-access-token-validation-in-asp-net-core/" TargetMode="External"/><Relationship Id="rId7" Type="http://schemas.openxmlformats.org/officeDocument/2006/relationships/hyperlink" Target="https://learn.microsoft.com/en-us/aspnet/core/security/authorization/policies?view=aspnetcore-6.0" TargetMode="External"/><Relationship Id="rId2" Type="http://schemas.openxmlformats.org/officeDocument/2006/relationships/hyperlink" Target="https://learn.microsoft.com/en-us/aspnet/core/security/authentication/?view=aspnetcore-6.0#authentication-schem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aspnet/core/security/authorization/introduction?view=aspnetcore-6.0" TargetMode="External"/><Relationship Id="rId5" Type="http://schemas.openxmlformats.org/officeDocument/2006/relationships/hyperlink" Target="https://learn.microsoft.com/en-us/aspnet/core/security/authentication/claims?view=aspnetcore-7.0" TargetMode="External"/><Relationship Id="rId4" Type="http://schemas.openxmlformats.org/officeDocument/2006/relationships/hyperlink" Target="https://www.nuget.org/packages/Microsoft.AspNetCore.Authentication.JwtBearer/" TargetMode="External"/><Relationship Id="rId9" Type="http://schemas.openxmlformats.org/officeDocument/2006/relationships/hyperlink" Target="https://chrissainty.com/securing-your-blazor-apps-configuring-policy-based-authorization-with-blazor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hellang/Middleware/issues/149#issuecomment-1022156162" TargetMode="External"/><Relationship Id="rId13" Type="http://schemas.openxmlformats.org/officeDocument/2006/relationships/comments" Target="../comments/comment1.xml"/><Relationship Id="rId3" Type="http://schemas.openxmlformats.org/officeDocument/2006/relationships/hyperlink" Target="https://learn.microsoft.com/en-us/aspnet/core/web-api/handle-errors?view=aspnetcore-6.0" TargetMode="External"/><Relationship Id="rId7" Type="http://schemas.openxmlformats.org/officeDocument/2006/relationships/hyperlink" Target="https://code-maze.com/global-error-handling-aspnetcore/" TargetMode="External"/><Relationship Id="rId12" Type="http://schemas.openxmlformats.org/officeDocument/2006/relationships/hyperlink" Target="https://github.com/khellang/Middleware/blob/64f209ddb0c1a9e4792b7c64550f2b0684ccb3e8/samples/ProblemDetails.Sample/ProblemDetailsOptionsExtensions.cs#L9" TargetMode="External"/><Relationship Id="rId2" Type="http://schemas.openxmlformats.org/officeDocument/2006/relationships/hyperlink" Target="https://learn.microsoft.com/en-us/aspnet/core/fundamentals/error-handling?source=recommendations&amp;view=aspnetcore-6.0#exception-filters-1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.mozilla.org/en-US/docs/Web/HTTP/Status" TargetMode="External"/><Relationship Id="rId11" Type="http://schemas.openxmlformats.org/officeDocument/2006/relationships/hyperlink" Target="https://github.com/khellang/Middleware/issues/149#issuecomment-945195002" TargetMode="External"/><Relationship Id="rId5" Type="http://schemas.openxmlformats.org/officeDocument/2006/relationships/hyperlink" Target="https://docs.fluentvalidation.net/en/latest/aspnet.html#asp-net-core" TargetMode="External"/><Relationship Id="rId10" Type="http://schemas.openxmlformats.org/officeDocument/2006/relationships/hyperlink" Target="https://andrewlock.net/handling-web-api-exceptions-with-problemdetails-middleware/" TargetMode="External"/><Relationship Id="rId4" Type="http://schemas.openxmlformats.org/officeDocument/2006/relationships/hyperlink" Target="https://docs.fluentvalidation.net/en/latest/start.html" TargetMode="External"/><Relationship Id="rId9" Type="http://schemas.openxmlformats.org/officeDocument/2006/relationships/hyperlink" Target="https://stackoverflow.com/questions/26845631/is-it-correct-to-return-404-when-a-rest-resource-is-not-foun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ityframeworktutorial.net/efcore/entity-framework-core.aspx#efcore-db-providers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00" y="2127247"/>
            <a:ext cx="6913782" cy="820140"/>
          </a:xfrm>
        </p:spPr>
        <p:txBody>
          <a:bodyPr/>
          <a:lstStyle/>
          <a:p>
            <a:r>
              <a:rPr lang="fr-FR" dirty="0"/>
              <a:t>API.NET | Db.EfCore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3095740"/>
            <a:ext cx="2882555" cy="468307"/>
          </a:xfrm>
          <a:prstGeom prst="roundRect">
            <a:avLst/>
          </a:prstGeom>
        </p:spPr>
        <p:txBody>
          <a:bodyPr/>
          <a:lstStyle/>
          <a:p>
            <a:pPr algn="ctr"/>
            <a:r>
              <a:rPr lang="fr-FR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D2F22D-9FC0-44F8-B90E-3D7A78BA3F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500"/>
            <a:ext cx="5144311" cy="1441828"/>
          </a:xfrm>
          <a:prstGeom prst="roundRect">
            <a:avLst>
              <a:gd name="adj" fmla="val 9408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 err="1">
                <a:ea typeface="+mn-lt"/>
                <a:cs typeface="+mn-lt"/>
              </a:rPr>
              <a:t>Technology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Db.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Sql Server (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Also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Db Provider for EFCore)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Orm.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EfCore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Mode.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3"/>
              </a:rPr>
              <a:t>CodeFirst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Vs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Mngt Tools.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  <a:hlinkClick r:id="rId4"/>
              </a:rPr>
              <a:t>EfTools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Mode.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.Net Core Cli)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Consultation Tools.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Ssms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2F87223-3247-43AA-997B-71B5334658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Db.EfCore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22D693-0346-46DB-AB29-B2A55F5E35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0" y="2684406"/>
            <a:ext cx="5144311" cy="1969364"/>
          </a:xfrm>
          <a:prstGeom prst="roundRect">
            <a:avLst>
              <a:gd name="adj" fmla="val 9080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Mngt Tools</a:t>
            </a:r>
            <a:r>
              <a:rPr lang="fr-FR" sz="1800" b="0" dirty="0">
                <a:solidFill>
                  <a:schemeClr val="tx2"/>
                </a:solidFill>
                <a:ea typeface="+mn-lt"/>
                <a:cs typeface="+mn-lt"/>
              </a:rPr>
              <a:t> (Model &amp; Data)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dirty="0">
                <a:ea typeface="+mn-lt"/>
                <a:cs typeface="+mn-lt"/>
              </a:rPr>
              <a:t>EF Notion.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Migrations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Several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command line tools</a:t>
            </a: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EFToolCmds | </a:t>
            </a:r>
            <a:r>
              <a:rPr lang="fr-FR" sz="1200" b="1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Cmd List</a:t>
            </a:r>
            <a:endParaRPr lang="fr-FR" sz="1200" b="1" dirty="0">
              <a:solidFill>
                <a:schemeClr val="tx2"/>
              </a:solidFill>
              <a:ea typeface="+mn-lt"/>
              <a:cs typeface="+mn-lt"/>
            </a:endParaRP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SpecificScript</a:t>
            </a:r>
            <a:endParaRPr lang="fr-FR" sz="1200" b="0" dirty="0">
              <a:ea typeface="+mn-lt"/>
              <a:cs typeface="+mn-lt"/>
            </a:endParaRP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Executable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Tools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b="0" dirty="0" err="1">
                <a:ea typeface="+mn-lt"/>
                <a:cs typeface="+mn-lt"/>
              </a:rPr>
              <a:t>See</a:t>
            </a:r>
            <a:r>
              <a:rPr lang="fr-FR" sz="1400" b="0" dirty="0">
                <a:ea typeface="+mn-lt"/>
                <a:cs typeface="+mn-lt"/>
              </a:rPr>
              <a:t> </a:t>
            </a:r>
            <a:r>
              <a:rPr lang="fr-FR" sz="1400" dirty="0" err="1">
                <a:ea typeface="+mn-lt"/>
                <a:cs typeface="+mn-lt"/>
              </a:rPr>
              <a:t>readme</a:t>
            </a:r>
            <a:r>
              <a:rPr lang="fr-FR" sz="1400" b="0" dirty="0">
                <a:ea typeface="+mn-lt"/>
                <a:cs typeface="+mn-lt"/>
              </a:rPr>
              <a:t> for </a:t>
            </a:r>
            <a:r>
              <a:rPr lang="fr-FR" sz="1400" b="0" dirty="0" err="1">
                <a:ea typeface="+mn-lt"/>
                <a:cs typeface="+mn-lt"/>
              </a:rPr>
              <a:t>detailed</a:t>
            </a:r>
            <a:r>
              <a:rPr lang="fr-FR" sz="1400" b="0" dirty="0">
                <a:ea typeface="+mn-lt"/>
                <a:cs typeface="+mn-lt"/>
              </a:rPr>
              <a:t> usage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C1621A4C-E51F-4A7C-BFC7-35C44636CF8F}"/>
              </a:ext>
            </a:extLst>
          </p:cNvPr>
          <p:cNvSpPr txBox="1">
            <a:spLocks/>
          </p:cNvSpPr>
          <p:nvPr/>
        </p:nvSpPr>
        <p:spPr>
          <a:xfrm>
            <a:off x="6136463" y="4195092"/>
            <a:ext cx="5144312" cy="1744850"/>
          </a:xfrm>
          <a:prstGeom prst="roundRect">
            <a:avLst>
              <a:gd name="adj" fmla="val 910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>
                <a:ea typeface="+mn-lt"/>
                <a:cs typeface="+mn-lt"/>
              </a:rPr>
              <a:t>Query Data</a:t>
            </a:r>
            <a:endParaRPr lang="fr-FR" sz="1400" b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>
                <a:solidFill>
                  <a:schemeClr val="tx2"/>
                </a:solidFill>
                <a:ea typeface="+mn-lt"/>
                <a:cs typeface="+mn-lt"/>
              </a:rPr>
              <a:t>EF Notion. </a:t>
            </a:r>
            <a:r>
              <a:rPr lang="fr-FR" sz="1400" b="0">
                <a:solidFill>
                  <a:schemeClr val="tx2"/>
                </a:solidFill>
                <a:ea typeface="+mn-lt"/>
                <a:cs typeface="+mn-lt"/>
              </a:rPr>
              <a:t>Linq-To-</a:t>
            </a:r>
            <a:r>
              <a:rPr lang="fr-FR" sz="1400" b="0" err="1">
                <a:solidFill>
                  <a:schemeClr val="tx2"/>
                </a:solidFill>
                <a:ea typeface="+mn-lt"/>
                <a:cs typeface="+mn-lt"/>
              </a:rPr>
              <a:t>Entities</a:t>
            </a:r>
            <a:endParaRPr lang="fr-FR" sz="140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>
                <a:solidFill>
                  <a:schemeClr val="tx2"/>
                </a:solidFill>
                <a:ea typeface="+mn-lt"/>
                <a:cs typeface="+mn-lt"/>
              </a:rPr>
              <a:t>Repositories.</a:t>
            </a:r>
            <a:r>
              <a:rPr lang="fr-FR" sz="1400" b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300"/>
              </a:spcBef>
            </a:pPr>
            <a:r>
              <a:rPr lang="fr-FR" sz="1200" b="0">
                <a:solidFill>
                  <a:schemeClr val="tx2"/>
                </a:solidFill>
                <a:ea typeface="+mn-lt"/>
                <a:cs typeface="+mn-lt"/>
              </a:rPr>
              <a:t>Db abstraction for common </a:t>
            </a:r>
            <a:r>
              <a:rPr lang="fr-FR" sz="1200" b="0" err="1">
                <a:solidFill>
                  <a:schemeClr val="tx2"/>
                </a:solidFill>
                <a:ea typeface="+mn-lt"/>
                <a:cs typeface="+mn-lt"/>
              </a:rPr>
              <a:t>query</a:t>
            </a:r>
            <a:endParaRPr lang="fr-FR" sz="1200" b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300"/>
              </a:spcBef>
            </a:pPr>
            <a:r>
              <a:rPr lang="fr-FR" sz="1200" b="0">
                <a:ea typeface="+mn-lt"/>
                <a:cs typeface="+mn-lt"/>
              </a:rPr>
              <a:t>Return </a:t>
            </a:r>
            <a:r>
              <a:rPr lang="fr-FR" sz="1200" b="0" err="1">
                <a:ea typeface="+mn-lt"/>
                <a:cs typeface="+mn-lt"/>
              </a:rPr>
              <a:t>null</a:t>
            </a:r>
            <a:r>
              <a:rPr lang="fr-FR" sz="1200" b="0">
                <a:ea typeface="+mn-lt"/>
                <a:cs typeface="+mn-lt"/>
              </a:rPr>
              <a:t> if not </a:t>
            </a:r>
            <a:r>
              <a:rPr lang="fr-FR" sz="1200" b="0" err="1">
                <a:ea typeface="+mn-lt"/>
                <a:cs typeface="+mn-lt"/>
              </a:rPr>
              <a:t>found</a:t>
            </a:r>
            <a:r>
              <a:rPr lang="fr-FR" sz="1200" b="0">
                <a:ea typeface="+mn-lt"/>
                <a:cs typeface="+mn-lt"/>
              </a:rPr>
              <a:t> (</a:t>
            </a:r>
            <a:r>
              <a:rPr lang="fr-FR" sz="1200" b="0" err="1">
                <a:ea typeface="+mn-lt"/>
                <a:cs typeface="+mn-lt"/>
              </a:rPr>
              <a:t>ErrorEmission</a:t>
            </a:r>
            <a:r>
              <a:rPr lang="fr-FR" sz="1200" b="0">
                <a:ea typeface="+mn-lt"/>
                <a:cs typeface="+mn-lt"/>
              </a:rPr>
              <a:t> in Application </a:t>
            </a:r>
            <a:r>
              <a:rPr lang="fr-FR" sz="1200" b="0" err="1">
                <a:ea typeface="+mn-lt"/>
                <a:cs typeface="+mn-lt"/>
              </a:rPr>
              <a:t>layer’s</a:t>
            </a:r>
            <a:r>
              <a:rPr lang="fr-FR" sz="1200" b="0">
                <a:ea typeface="+mn-lt"/>
                <a:cs typeface="+mn-lt"/>
              </a:rPr>
              <a:t> </a:t>
            </a:r>
            <a:r>
              <a:rPr lang="fr-FR" sz="1200" b="0" err="1">
                <a:ea typeface="+mn-lt"/>
                <a:cs typeface="+mn-lt"/>
              </a:rPr>
              <a:t>responsability</a:t>
            </a:r>
            <a:r>
              <a:rPr lang="fr-FR" sz="1200" b="0">
                <a:ea typeface="+mn-lt"/>
                <a:cs typeface="+mn-lt"/>
              </a:rPr>
              <a:t>)</a:t>
            </a:r>
            <a:endParaRPr lang="fr-FR" sz="1400" b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Load</a:t>
            </a:r>
            <a:r>
              <a:rPr lang="fr-FR" sz="1400">
                <a:solidFill>
                  <a:schemeClr val="tx2"/>
                </a:solidFill>
                <a:ea typeface="+mn-lt"/>
                <a:cs typeface="+mn-lt"/>
                <a:hlinkClick r:id="rId7"/>
              </a:rPr>
              <a:t> </a:t>
            </a:r>
            <a:r>
              <a:rPr lang="fr-FR" sz="140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related</a:t>
            </a:r>
            <a:r>
              <a:rPr lang="fr-FR" sz="1400">
                <a:solidFill>
                  <a:schemeClr val="tx2"/>
                </a:solidFill>
                <a:ea typeface="+mn-lt"/>
                <a:cs typeface="+mn-lt"/>
                <a:hlinkClick r:id="rId7"/>
              </a:rPr>
              <a:t>-data</a:t>
            </a:r>
            <a:endParaRPr lang="fr-FR" sz="140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725171DA-B03F-40E1-A5F7-16C6E8D46E84}"/>
              </a:ext>
            </a:extLst>
          </p:cNvPr>
          <p:cNvSpPr txBox="1">
            <a:spLocks/>
          </p:cNvSpPr>
          <p:nvPr/>
        </p:nvSpPr>
        <p:spPr>
          <a:xfrm>
            <a:off x="6136463" y="1088823"/>
            <a:ext cx="5144311" cy="1908172"/>
          </a:xfrm>
          <a:prstGeom prst="roundRect">
            <a:avLst>
              <a:gd name="adj" fmla="val 101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>
                <a:ea typeface="+mn-lt"/>
                <a:cs typeface="+mn-lt"/>
              </a:rPr>
              <a:t>Model </a:t>
            </a:r>
            <a:r>
              <a:rPr lang="fr-FR" sz="1800" dirty="0" err="1">
                <a:ea typeface="+mn-lt"/>
                <a:cs typeface="+mn-lt"/>
              </a:rPr>
              <a:t>Definition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Ef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Notion. </a:t>
            </a:r>
            <a:r>
              <a:rPr lang="fr-FR" sz="1400" dirty="0">
                <a:ea typeface="+mn-lt"/>
                <a:cs typeface="+mn-lt"/>
                <a:hlinkClick r:id="rId8"/>
              </a:rPr>
              <a:t>Entity</a:t>
            </a:r>
            <a:r>
              <a:rPr lang="fr-FR" sz="1400" b="0" dirty="0"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|</a:t>
            </a:r>
            <a:r>
              <a:rPr lang="fr-FR" sz="1400" b="0" dirty="0"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Relation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| DbContext | DbSet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Choice.</a:t>
            </a:r>
            <a:endParaRPr lang="fr-FR" sz="1400" b="0" dirty="0">
              <a:ea typeface="+mn-lt"/>
              <a:cs typeface="+mn-lt"/>
            </a:endParaRPr>
          </a:p>
          <a:p>
            <a:pPr marL="432000" lvl="1" indent="-216000">
              <a:spcBef>
                <a:spcPts val="600"/>
              </a:spcBef>
            </a:pPr>
            <a:r>
              <a:rPr lang="fr-FR" sz="1200" dirty="0"/>
              <a:t>Entity Id. </a:t>
            </a:r>
            <a:r>
              <a:rPr lang="fr-FR" sz="1200" b="0" dirty="0"/>
              <a:t>Integer Vs </a:t>
            </a:r>
            <a:r>
              <a:rPr lang="fr-FR" sz="1200" b="0" dirty="0" err="1"/>
              <a:t>Guid</a:t>
            </a:r>
            <a:endParaRPr lang="fr-FR" sz="1200" b="0" dirty="0"/>
          </a:p>
          <a:p>
            <a:pPr marL="432000" lvl="1" indent="-216000">
              <a:spcBef>
                <a:spcPts val="600"/>
              </a:spcBef>
            </a:pPr>
            <a:r>
              <a:rPr lang="fr-FR" sz="1200" dirty="0">
                <a:ea typeface="+mn-lt"/>
                <a:cs typeface="+mn-lt"/>
              </a:rPr>
              <a:t>Liste Valeurs. </a:t>
            </a:r>
            <a:r>
              <a:rPr lang="fr-FR" sz="1200" b="0" dirty="0">
                <a:highlight>
                  <a:srgbClr val="FFFF00"/>
                </a:highlight>
                <a:ea typeface="+mn-lt"/>
                <a:cs typeface="+mn-lt"/>
              </a:rPr>
              <a:t>Enum (Fonction | </a:t>
            </a:r>
            <a:r>
              <a:rPr lang="fr-FR" sz="1200" b="0" dirty="0" err="1">
                <a:highlight>
                  <a:srgbClr val="FFFF00"/>
                </a:highlight>
                <a:ea typeface="+mn-lt"/>
                <a:cs typeface="+mn-lt"/>
              </a:rPr>
              <a:t>TypeUser</a:t>
            </a:r>
            <a:r>
              <a:rPr lang="fr-FR" sz="1200" b="0" dirty="0">
                <a:highlight>
                  <a:srgbClr val="FFFF00"/>
                </a:highlight>
                <a:ea typeface="+mn-lt"/>
                <a:cs typeface="+mn-lt"/>
              </a:rPr>
              <a:t>) Vs Table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dirty="0">
                <a:ea typeface="+mn-lt"/>
                <a:cs typeface="+mn-lt"/>
              </a:rPr>
              <a:t>TrackedEntity. </a:t>
            </a:r>
            <a:r>
              <a:rPr lang="fr-FR" sz="1200" b="0" dirty="0">
                <a:highlight>
                  <a:srgbClr val="FFFF00"/>
                </a:highlight>
              </a:rPr>
              <a:t>Track Create / Update | Time &amp; User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Use Async </a:t>
            </a:r>
            <a:r>
              <a:rPr lang="fr-FR" sz="1200" b="0" dirty="0" err="1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Ef</a:t>
            </a: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 method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DC5E794E-E472-75F7-FFD7-854699D9D9A8}"/>
              </a:ext>
            </a:extLst>
          </p:cNvPr>
          <p:cNvSpPr txBox="1">
            <a:spLocks/>
          </p:cNvSpPr>
          <p:nvPr/>
        </p:nvSpPr>
        <p:spPr>
          <a:xfrm>
            <a:off x="6136463" y="3144784"/>
            <a:ext cx="5144312" cy="902519"/>
          </a:xfrm>
          <a:prstGeom prst="roundRect">
            <a:avLst>
              <a:gd name="adj" fmla="val 195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Seed Data</a:t>
            </a:r>
          </a:p>
          <a:p>
            <a:pPr marL="288000" indent="-21600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In DbContext.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SeedData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Helper. ./Persistence/Db/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XxxDbSeeder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05DEC3E-11F2-08BE-8BE5-2B5242059658}"/>
              </a:ext>
            </a:extLst>
          </p:cNvPr>
          <p:cNvSpPr/>
          <p:nvPr/>
        </p:nvSpPr>
        <p:spPr>
          <a:xfrm>
            <a:off x="838199" y="4808839"/>
            <a:ext cx="2663026" cy="1131103"/>
          </a:xfrm>
          <a:prstGeom prst="roundRect">
            <a:avLst>
              <a:gd name="adj" fmla="val 134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Model</a:t>
            </a:r>
            <a:endParaRPr lang="fr-FR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?</a:t>
            </a:r>
            <a:endParaRPr lang="fr-FR" sz="1600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7F2406F6-DD8D-2734-67BB-703A16F3B705}"/>
              </a:ext>
            </a:extLst>
          </p:cNvPr>
          <p:cNvSpPr txBox="1">
            <a:spLocks/>
          </p:cNvSpPr>
          <p:nvPr/>
        </p:nvSpPr>
        <p:spPr>
          <a:xfrm>
            <a:off x="3655177" y="4806848"/>
            <a:ext cx="2327334" cy="1133095"/>
          </a:xfrm>
          <a:prstGeom prst="roundRect">
            <a:avLst>
              <a:gd name="adj" fmla="val 1692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/>
              <a:t>Supervision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600">
                <a:solidFill>
                  <a:schemeClr val="tx2"/>
                </a:solidFill>
              </a:rPr>
              <a:t>?</a:t>
            </a:r>
            <a:endParaRPr lang="fr-FR" sz="1600" b="0"/>
          </a:p>
        </p:txBody>
      </p:sp>
    </p:spTree>
    <p:extLst>
      <p:ext uri="{BB962C8B-B14F-4D97-AF65-F5344CB8AC3E}">
        <p14:creationId xmlns:p14="http://schemas.microsoft.com/office/powerpoint/2010/main" val="43970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535540" cy="575908"/>
          </a:xfrm>
        </p:spPr>
        <p:txBody>
          <a:bodyPr>
            <a:noAutofit/>
          </a:bodyPr>
          <a:lstStyle/>
          <a:p>
            <a:r>
              <a:rPr lang="fr-FR" dirty="0"/>
              <a:t>Model</a:t>
            </a:r>
            <a:endParaRPr lang="en-US" dirty="0"/>
          </a:p>
        </p:txBody>
      </p:sp>
      <p:sp>
        <p:nvSpPr>
          <p:cNvPr id="79" name="Espace réservé du numéro de diapositive 1">
            <a:extLst>
              <a:ext uri="{FF2B5EF4-FFF2-40B4-BE49-F238E27FC236}">
                <a16:creationId xmlns:a16="http://schemas.microsoft.com/office/drawing/2014/main" id="{9131B11E-7F98-495A-9D09-3A35D4F794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11</a:t>
            </a:fld>
            <a:endParaRPr lang="fr-FR"/>
          </a:p>
        </p:txBody>
      </p:sp>
      <p:sp>
        <p:nvSpPr>
          <p:cNvPr id="83" name="Text Placeholder 5">
            <a:extLst>
              <a:ext uri="{FF2B5EF4-FFF2-40B4-BE49-F238E27FC236}">
                <a16:creationId xmlns:a16="http://schemas.microsoft.com/office/drawing/2014/main" id="{DBC00441-79CC-F49A-6D78-B45BBF8238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05313" y="365126"/>
            <a:ext cx="3175461" cy="575908"/>
          </a:xfrm>
        </p:spPr>
        <p:txBody>
          <a:bodyPr/>
          <a:lstStyle/>
          <a:p>
            <a:r>
              <a:rPr lang="fr-FR" dirty="0"/>
              <a:t>Db.EfCore</a:t>
            </a:r>
          </a:p>
        </p:txBody>
      </p:sp>
      <p:sp>
        <p:nvSpPr>
          <p:cNvPr id="33" name="Espace réservé du pied de page 5">
            <a:extLst>
              <a:ext uri="{FF2B5EF4-FFF2-40B4-BE49-F238E27FC236}">
                <a16:creationId xmlns:a16="http://schemas.microsoft.com/office/drawing/2014/main" id="{E0DA576C-88F1-46BD-9265-FCAA79109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DA95F13B-FC45-42A8-927C-E6DA94EBDF08}"/>
              </a:ext>
            </a:extLst>
          </p:cNvPr>
          <p:cNvSpPr txBox="1">
            <a:spLocks/>
          </p:cNvSpPr>
          <p:nvPr/>
        </p:nvSpPr>
        <p:spPr>
          <a:xfrm>
            <a:off x="838201" y="1078689"/>
            <a:ext cx="1715624" cy="4256986"/>
          </a:xfrm>
          <a:prstGeom prst="roundRect">
            <a:avLst>
              <a:gd name="adj" fmla="val 900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defPPr>
              <a:defRPr lang="fr-FR"/>
            </a:defPPr>
            <a:lvl1pPr indent="0" algn="ctr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b="1"/>
            </a:lvl1pPr>
            <a:lvl2pPr marL="360000" lvl="1" indent="-2880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b="0">
                <a:solidFill>
                  <a:schemeClr val="tx2"/>
                </a:solidFill>
              </a:defRPr>
            </a:lvl2pPr>
            <a:lvl3pPr marL="648000" indent="-3600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b="1">
                <a:solidFill>
                  <a:schemeClr val="bg1">
                    <a:lumMod val="65000"/>
                  </a:schemeClr>
                </a:solidFill>
              </a:defRPr>
            </a:lvl3pPr>
            <a:lvl4pPr marL="720000" indent="-270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630000" indent="-270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CH" sz="1800" dirty="0"/>
              <a:t>Entité</a:t>
            </a:r>
            <a:endParaRPr lang="fr-CH" dirty="0"/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Client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Contract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Document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Interaction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Notification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Statistique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Task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User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Permission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40847DCD-ED9E-45AD-8BFE-E2CA9077F586}"/>
              </a:ext>
            </a:extLst>
          </p:cNvPr>
          <p:cNvSpPr txBox="1">
            <a:spLocks/>
          </p:cNvSpPr>
          <p:nvPr/>
        </p:nvSpPr>
        <p:spPr>
          <a:xfrm>
            <a:off x="2692560" y="1078691"/>
            <a:ext cx="1609949" cy="3211956"/>
          </a:xfrm>
          <a:prstGeom prst="roundRect">
            <a:avLst>
              <a:gd name="adj" fmla="val 1017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Action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Authenticate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Block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Calculate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Create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(e)Sign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Impersonate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Search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Edit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Delete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Suspend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Display</a:t>
            </a: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2C4E2CF1-9AA9-4FF2-BD44-FEFD4C7DAEE5}"/>
              </a:ext>
            </a:extLst>
          </p:cNvPr>
          <p:cNvSpPr txBox="1">
            <a:spLocks/>
          </p:cNvSpPr>
          <p:nvPr/>
        </p:nvSpPr>
        <p:spPr>
          <a:xfrm>
            <a:off x="4419192" y="2087036"/>
            <a:ext cx="1846180" cy="1148533"/>
          </a:xfrm>
          <a:prstGeom prst="roundRect">
            <a:avLst>
              <a:gd name="adj" fmla="val 76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800" dirty="0"/>
              <a:t>UserFunction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/>
              <a:t>Manager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/>
              <a:t>Employee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/>
              <a:t>Support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1911FA51-07D7-4036-83E0-C1642CC05FD2}"/>
              </a:ext>
            </a:extLst>
          </p:cNvPr>
          <p:cNvSpPr txBox="1">
            <a:spLocks/>
          </p:cNvSpPr>
          <p:nvPr/>
        </p:nvSpPr>
        <p:spPr>
          <a:xfrm>
            <a:off x="6382055" y="1078689"/>
            <a:ext cx="1927932" cy="1223110"/>
          </a:xfrm>
          <a:prstGeom prst="roundRect">
            <a:avLst>
              <a:gd name="adj" fmla="val 135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 err="1"/>
              <a:t>Empowerment</a:t>
            </a:r>
            <a:endParaRPr lang="fr-FR" sz="1800" dirty="0"/>
          </a:p>
          <a:p>
            <a:pPr marL="288000" lvl="1" indent="-216000">
              <a:spcBef>
                <a:spcPts val="600"/>
              </a:spcBef>
            </a:pPr>
            <a:r>
              <a:rPr lang="fr-FR" sz="1600" dirty="0"/>
              <a:t>Niv1.</a:t>
            </a:r>
            <a:r>
              <a:rPr lang="fr-FR" sz="1600" b="0" dirty="0"/>
              <a:t> 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600" dirty="0"/>
              <a:t>Niv2.</a:t>
            </a:r>
            <a:r>
              <a:rPr lang="fr-FR" sz="1600" b="0" dirty="0"/>
              <a:t> 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600" dirty="0"/>
              <a:t>Niv3.</a:t>
            </a:r>
            <a:r>
              <a:rPr lang="fr-FR" sz="1600" b="0" dirty="0"/>
              <a:t> 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8F532BDE-2811-46C2-9E67-68B245F4725B}"/>
              </a:ext>
            </a:extLst>
          </p:cNvPr>
          <p:cNvSpPr txBox="1">
            <a:spLocks/>
          </p:cNvSpPr>
          <p:nvPr/>
        </p:nvSpPr>
        <p:spPr>
          <a:xfrm>
            <a:off x="4419192" y="1078690"/>
            <a:ext cx="1846180" cy="870690"/>
          </a:xfrm>
          <a:prstGeom prst="roundRect">
            <a:avLst>
              <a:gd name="adj" fmla="val 1108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 err="1"/>
              <a:t>UserType</a:t>
            </a:r>
            <a:endParaRPr lang="fr-FR" sz="1800" dirty="0"/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Internal</a:t>
            </a:r>
            <a:endParaRPr lang="fr-FR" sz="1600" b="0" dirty="0"/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External</a:t>
            </a:r>
            <a:endParaRPr lang="fr-FR" sz="1600" b="0" dirty="0"/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B41F902D-E51E-24EA-64FB-C91DF8A608CE}"/>
              </a:ext>
            </a:extLst>
          </p:cNvPr>
          <p:cNvSpPr txBox="1">
            <a:spLocks/>
          </p:cNvSpPr>
          <p:nvPr/>
        </p:nvSpPr>
        <p:spPr>
          <a:xfrm>
            <a:off x="6382055" y="2439454"/>
            <a:ext cx="1927932" cy="989546"/>
          </a:xfrm>
          <a:prstGeom prst="roundRect">
            <a:avLst>
              <a:gd name="adj" fmla="val 135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 err="1"/>
              <a:t>RoleType</a:t>
            </a:r>
            <a:endParaRPr lang="fr-FR" sz="1800" dirty="0"/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 err="1"/>
              <a:t>Organization</a:t>
            </a:r>
            <a:endParaRPr lang="fr-FR" sz="1600" b="0" dirty="0"/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 err="1"/>
              <a:t>Empowerment</a:t>
            </a:r>
            <a:endParaRPr lang="fr-FR" sz="1600" b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D24342-A9F3-395C-0B6F-512BB9F68140}"/>
              </a:ext>
            </a:extLst>
          </p:cNvPr>
          <p:cNvSpPr txBox="1">
            <a:spLocks/>
          </p:cNvSpPr>
          <p:nvPr/>
        </p:nvSpPr>
        <p:spPr>
          <a:xfrm>
            <a:off x="4419192" y="3373226"/>
            <a:ext cx="1846180" cy="1399741"/>
          </a:xfrm>
          <a:prstGeom prst="roundRect">
            <a:avLst>
              <a:gd name="adj" fmla="val 76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800" dirty="0"/>
              <a:t>UserStatus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/>
              <a:t>Active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Blocked</a:t>
            </a:r>
            <a:endParaRPr lang="fr-FR" sz="1600" b="0" dirty="0"/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InProgress</a:t>
            </a:r>
            <a:endParaRPr lang="fr-FR" sz="1600" b="0" dirty="0"/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Suspended</a:t>
            </a:r>
            <a:endParaRPr lang="fr-FR" sz="1600" b="0" dirty="0"/>
          </a:p>
        </p:txBody>
      </p:sp>
    </p:spTree>
    <p:extLst>
      <p:ext uri="{BB962C8B-B14F-4D97-AF65-F5344CB8AC3E}">
        <p14:creationId xmlns:p14="http://schemas.microsoft.com/office/powerpoint/2010/main" val="248888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0" y="2228295"/>
            <a:ext cx="8890907" cy="3443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Api.Net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Db.EfCore</a:t>
            </a:r>
          </a:p>
        </p:txBody>
      </p:sp>
    </p:spTree>
    <p:extLst>
      <p:ext uri="{BB962C8B-B14F-4D97-AF65-F5344CB8AC3E}">
        <p14:creationId xmlns:p14="http://schemas.microsoft.com/office/powerpoint/2010/main" val="39470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13244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2F87223-3247-43AA-997B-71B5334658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D29CFD93-4DA2-4C5E-8607-CE2A1EFFD801}"/>
              </a:ext>
            </a:extLst>
          </p:cNvPr>
          <p:cNvSpPr txBox="1">
            <a:spLocks/>
          </p:cNvSpPr>
          <p:nvPr/>
        </p:nvSpPr>
        <p:spPr>
          <a:xfrm>
            <a:off x="2783826" y="1104825"/>
            <a:ext cx="4790811" cy="1968682"/>
          </a:xfrm>
          <a:prstGeom prst="roundRect">
            <a:avLst>
              <a:gd name="adj" fmla="val 83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Open Api | Swagger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OpenApi/Swagger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Swashbuckle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Filters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SwaggerUI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As OAuth Client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SwaggerGen 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Use « 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DocFile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 »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gen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descriptions via les &lt;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summary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&gt; C#, ensuite utilisé par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SwaggerUI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EnumSchemaFilter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Add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ds Schema de SwaggerUi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corresp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interger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-string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Enum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AE326722-3D69-414A-BFA6-66C85D1A4BAE}"/>
              </a:ext>
            </a:extLst>
          </p:cNvPr>
          <p:cNvSpPr txBox="1">
            <a:spLocks/>
          </p:cNvSpPr>
          <p:nvPr/>
        </p:nvSpPr>
        <p:spPr>
          <a:xfrm>
            <a:off x="838198" y="4074721"/>
            <a:ext cx="1814565" cy="613792"/>
          </a:xfrm>
          <a:prstGeom prst="roundRect">
            <a:avLst>
              <a:gd name="adj" fmla="val 1981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>
                <a:highlight>
                  <a:srgbClr val="FFFF00"/>
                </a:highlight>
                <a:ea typeface="+mn-lt"/>
                <a:cs typeface="+mn-lt"/>
              </a:rPr>
              <a:t>Api Versioning</a:t>
            </a: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400">
                <a:solidFill>
                  <a:schemeClr val="tx2"/>
                </a:solidFill>
                <a:ea typeface="+mn-lt"/>
                <a:cs typeface="+mn-lt"/>
                <a:hlinkClick r:id="rId7"/>
              </a:rPr>
              <a:t>Configuration</a:t>
            </a:r>
            <a:endParaRPr lang="fr-FR" sz="140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4DED9DBE-CBB8-9C91-EADF-A1416BAA8632}"/>
              </a:ext>
            </a:extLst>
          </p:cNvPr>
          <p:cNvSpPr txBox="1">
            <a:spLocks/>
          </p:cNvSpPr>
          <p:nvPr/>
        </p:nvSpPr>
        <p:spPr>
          <a:xfrm>
            <a:off x="838200" y="1104825"/>
            <a:ext cx="1814566" cy="2793936"/>
          </a:xfrm>
          <a:prstGeom prst="roundRect">
            <a:avLst>
              <a:gd name="adj" fmla="val 4844"/>
            </a:avLst>
          </a:prstGeom>
          <a:solidFill>
            <a:schemeClr val="tx1">
              <a:lumMod val="40000"/>
              <a:lumOff val="60000"/>
            </a:schemeClr>
          </a:solidFill>
          <a:ln w="158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Api.Net</a:t>
            </a:r>
          </a:p>
        </p:txBody>
      </p:sp>
      <p:sp>
        <p:nvSpPr>
          <p:cNvPr id="17" name="Rectangle à coins arrondis 5">
            <a:extLst>
              <a:ext uri="{FF2B5EF4-FFF2-40B4-BE49-F238E27FC236}">
                <a16:creationId xmlns:a16="http://schemas.microsoft.com/office/drawing/2014/main" id="{2FE2AC5C-8308-A7B0-317B-B13AD241A03C}"/>
              </a:ext>
            </a:extLst>
          </p:cNvPr>
          <p:cNvSpPr/>
          <p:nvPr/>
        </p:nvSpPr>
        <p:spPr>
          <a:xfrm>
            <a:off x="1228146" y="1404061"/>
            <a:ext cx="123177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1" name="Rectangle à coins arrondis 5">
            <a:extLst>
              <a:ext uri="{FF2B5EF4-FFF2-40B4-BE49-F238E27FC236}">
                <a16:creationId xmlns:a16="http://schemas.microsoft.com/office/drawing/2014/main" id="{94433318-791C-15FE-CC95-7E01663E9094}"/>
              </a:ext>
            </a:extLst>
          </p:cNvPr>
          <p:cNvSpPr/>
          <p:nvPr/>
        </p:nvSpPr>
        <p:spPr>
          <a:xfrm>
            <a:off x="1307258" y="1936132"/>
            <a:ext cx="1059287" cy="322126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Appli°</a:t>
            </a:r>
          </a:p>
        </p:txBody>
      </p:sp>
      <p:sp>
        <p:nvSpPr>
          <p:cNvPr id="25" name="Rectangle à coins arrondis 5">
            <a:extLst>
              <a:ext uri="{FF2B5EF4-FFF2-40B4-BE49-F238E27FC236}">
                <a16:creationId xmlns:a16="http://schemas.microsoft.com/office/drawing/2014/main" id="{401D5595-8659-2CD7-7F2D-D031F71E078A}"/>
              </a:ext>
            </a:extLst>
          </p:cNvPr>
          <p:cNvSpPr/>
          <p:nvPr/>
        </p:nvSpPr>
        <p:spPr>
          <a:xfrm>
            <a:off x="911226" y="2491382"/>
            <a:ext cx="1093576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Persist°</a:t>
            </a:r>
          </a:p>
        </p:txBody>
      </p:sp>
      <p:sp>
        <p:nvSpPr>
          <p:cNvPr id="26" name="Rectangle à coins arrondis 5">
            <a:extLst>
              <a:ext uri="{FF2B5EF4-FFF2-40B4-BE49-F238E27FC236}">
                <a16:creationId xmlns:a16="http://schemas.microsoft.com/office/drawing/2014/main" id="{C59DED0B-42AA-0CF8-C2DA-4349DEE42075}"/>
              </a:ext>
            </a:extLst>
          </p:cNvPr>
          <p:cNvSpPr/>
          <p:nvPr/>
        </p:nvSpPr>
        <p:spPr>
          <a:xfrm>
            <a:off x="917136" y="3368634"/>
            <a:ext cx="1093576" cy="376651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Domain</a:t>
            </a: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CC8041B5-6C16-C1EF-0386-006D8B8C31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5400000">
            <a:off x="1758807" y="1850905"/>
            <a:ext cx="163323" cy="7131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797AC51A-5926-8E1F-2356-B4DBCAABD5A4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16200000" flipH="1">
            <a:off x="1206717" y="3111427"/>
            <a:ext cx="508504" cy="591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E64B9F92-2AD9-E1A5-533C-F09D466AD7F9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5400000">
            <a:off x="1530896" y="2185376"/>
            <a:ext cx="233124" cy="378888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5">
            <a:extLst>
              <a:ext uri="{FF2B5EF4-FFF2-40B4-BE49-F238E27FC236}">
                <a16:creationId xmlns:a16="http://schemas.microsoft.com/office/drawing/2014/main" id="{B0D5ED01-6162-2CCE-B6FE-B3FC13ECC693}"/>
              </a:ext>
            </a:extLst>
          </p:cNvPr>
          <p:cNvSpPr/>
          <p:nvPr/>
        </p:nvSpPr>
        <p:spPr>
          <a:xfrm>
            <a:off x="1644329" y="2936943"/>
            <a:ext cx="920661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Infra</a:t>
            </a:r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FBB5FDFA-5009-54D8-DB25-CB9EDFF27510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 rot="16200000" flipH="1">
            <a:off x="1631439" y="2463721"/>
            <a:ext cx="678685" cy="267758"/>
          </a:xfrm>
          <a:prstGeom prst="bentConnector3">
            <a:avLst>
              <a:gd name="adj1" fmla="val 17428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B8C4D221-47F3-059F-E37F-F9E536865504}"/>
              </a:ext>
            </a:extLst>
          </p:cNvPr>
          <p:cNvSpPr txBox="1">
            <a:spLocks/>
          </p:cNvSpPr>
          <p:nvPr/>
        </p:nvSpPr>
        <p:spPr>
          <a:xfrm>
            <a:off x="6364712" y="4870074"/>
            <a:ext cx="4910150" cy="1104199"/>
          </a:xfrm>
          <a:prstGeom prst="roundRect">
            <a:avLst>
              <a:gd name="adj" fmla="val 994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HealthCheck</a:t>
            </a:r>
          </a:p>
          <a:p>
            <a:pPr marL="288000" indent="-21600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Impl.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8"/>
              </a:rPr>
              <a:t>AspNetCore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 MiddleWare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Route « health ». App HealthCheck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Route « health/db ».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EFCore DbContext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Lib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</p:txBody>
      </p:sp>
      <p:sp>
        <p:nvSpPr>
          <p:cNvPr id="3" name="Espace réservé du texte 3">
            <a:extLst>
              <a:ext uri="{FF2B5EF4-FFF2-40B4-BE49-F238E27FC236}">
                <a16:creationId xmlns:a16="http://schemas.microsoft.com/office/drawing/2014/main" id="{B48AAC35-A18D-069C-DDA7-2436D2499FB8}"/>
              </a:ext>
            </a:extLst>
          </p:cNvPr>
          <p:cNvSpPr txBox="1">
            <a:spLocks/>
          </p:cNvSpPr>
          <p:nvPr/>
        </p:nvSpPr>
        <p:spPr>
          <a:xfrm>
            <a:off x="7767484" y="1104824"/>
            <a:ext cx="3507377" cy="1968681"/>
          </a:xfrm>
          <a:prstGeom prst="roundRect">
            <a:avLst>
              <a:gd name="adj" fmla="val 650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I18n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Tech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1"/>
              </a:rPr>
              <a:t>i18nPortable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Mail.Content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1 dossier / langue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Mail.Subject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IStringLocalizer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5D6CA279-C178-A54F-B7F3-2207D6BF8648}"/>
              </a:ext>
            </a:extLst>
          </p:cNvPr>
          <p:cNvSpPr txBox="1">
            <a:spLocks/>
          </p:cNvSpPr>
          <p:nvPr/>
        </p:nvSpPr>
        <p:spPr>
          <a:xfrm>
            <a:off x="2783826" y="3201083"/>
            <a:ext cx="3449826" cy="2777518"/>
          </a:xfrm>
          <a:prstGeom prst="roundRect">
            <a:avLst>
              <a:gd name="adj" fmla="val 480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Environnement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4C7AEE5E-D72E-2DE7-3EFF-1E25424D472D}"/>
              </a:ext>
            </a:extLst>
          </p:cNvPr>
          <p:cNvSpPr txBox="1">
            <a:spLocks/>
          </p:cNvSpPr>
          <p:nvPr/>
        </p:nvSpPr>
        <p:spPr>
          <a:xfrm>
            <a:off x="2888886" y="3549445"/>
            <a:ext cx="3207114" cy="794893"/>
          </a:xfrm>
          <a:prstGeom prst="roundRect">
            <a:avLst>
              <a:gd name="adj" fmla="val 1747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highlight>
                  <a:srgbClr val="FFFF00"/>
                </a:highlight>
                <a:ea typeface="+mn-lt"/>
                <a:cs typeface="+mn-lt"/>
              </a:rPr>
              <a:t>Solution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16000" indent="-144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Use appConf (</a:t>
            </a:r>
            <a:r>
              <a:rPr lang="fr-FR" sz="12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/!\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Différent du 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Std .Net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(launchSettings | Windows Variable Env))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2D8CE698-5E55-D210-8FE9-63D5F488E74D}"/>
              </a:ext>
            </a:extLst>
          </p:cNvPr>
          <p:cNvSpPr txBox="1">
            <a:spLocks/>
          </p:cNvSpPr>
          <p:nvPr/>
        </p:nvSpPr>
        <p:spPr>
          <a:xfrm>
            <a:off x="2888885" y="4512743"/>
            <a:ext cx="3207114" cy="1319088"/>
          </a:xfrm>
          <a:prstGeom prst="roundRect">
            <a:avLst>
              <a:gd name="adj" fmla="val 986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Spécificité / Env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SwaggerUi.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Ui (Dev &amp; Int)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SwaggerGen.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?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Log.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? (Dev)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Error.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? (Dev)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Db.</a:t>
            </a: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 EnsureCreate (Dev)</a:t>
            </a:r>
          </a:p>
        </p:txBody>
      </p:sp>
      <p:sp>
        <p:nvSpPr>
          <p:cNvPr id="35" name="Espace réservé du texte 7">
            <a:extLst>
              <a:ext uri="{FF2B5EF4-FFF2-40B4-BE49-F238E27FC236}">
                <a16:creationId xmlns:a16="http://schemas.microsoft.com/office/drawing/2014/main" id="{4A5BCD77-E706-841A-A7F2-BDE8E803F5C0}"/>
              </a:ext>
            </a:extLst>
          </p:cNvPr>
          <p:cNvSpPr txBox="1">
            <a:spLocks/>
          </p:cNvSpPr>
          <p:nvPr/>
        </p:nvSpPr>
        <p:spPr>
          <a:xfrm>
            <a:off x="6364712" y="3201083"/>
            <a:ext cx="2609674" cy="1541415"/>
          </a:xfrm>
          <a:prstGeom prst="roundRect">
            <a:avLst>
              <a:gd name="adj" fmla="val 689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Logging</a:t>
            </a:r>
          </a:p>
          <a:p>
            <a:pPr marL="288000" indent="-2160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Lib.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Serilog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Impl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Middleware</a:t>
            </a:r>
          </a:p>
          <a:p>
            <a:pPr marL="288000" indent="-2160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Usage ? Que logger ? 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SqlQuery</a:t>
            </a:r>
            <a:r>
              <a:rPr lang="fr-FR" sz="1200" dirty="0">
                <a:ea typeface="+mn-lt"/>
                <a:cs typeface="+mn-lt"/>
              </a:rPr>
              <a:t>.</a:t>
            </a:r>
            <a:r>
              <a:rPr lang="fr-FR" sz="1200" b="0" dirty="0">
                <a:ea typeface="+mn-lt"/>
                <a:cs typeface="+mn-lt"/>
              </a:rPr>
              <a:t> (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EfCore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Gen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Erreur.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Cf. « Gestion Erreur »</a:t>
            </a:r>
          </a:p>
        </p:txBody>
      </p:sp>
      <p:sp>
        <p:nvSpPr>
          <p:cNvPr id="38" name="Espace réservé du texte 3">
            <a:extLst>
              <a:ext uri="{FF2B5EF4-FFF2-40B4-BE49-F238E27FC236}">
                <a16:creationId xmlns:a16="http://schemas.microsoft.com/office/drawing/2014/main" id="{53E67AB3-545F-D0A7-1C6E-32B57858B00A}"/>
              </a:ext>
            </a:extLst>
          </p:cNvPr>
          <p:cNvSpPr txBox="1">
            <a:spLocks/>
          </p:cNvSpPr>
          <p:nvPr/>
        </p:nvSpPr>
        <p:spPr>
          <a:xfrm>
            <a:off x="838199" y="4783325"/>
            <a:ext cx="1814564" cy="529135"/>
          </a:xfrm>
          <a:prstGeom prst="roundRect">
            <a:avLst>
              <a:gd name="adj" fmla="val 1948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Cookie</a:t>
            </a:r>
            <a:endParaRPr lang="fr-FR" sz="18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72000" lvl="1" indent="0" algn="ctr">
              <a:spcBef>
                <a:spcPts val="600"/>
              </a:spcBef>
              <a:buNone/>
            </a:pPr>
            <a:r>
              <a:rPr lang="fr-LU" sz="1400" b="0" dirty="0">
                <a:highlight>
                  <a:srgbClr val="FFFF00"/>
                </a:highlight>
                <a:ea typeface="+mn-lt"/>
                <a:cs typeface="+mn-lt"/>
              </a:rPr>
              <a:t>?</a:t>
            </a:r>
            <a:endParaRPr lang="fr-FR" sz="1400" b="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41" name="Espace réservé du texte 3">
            <a:extLst>
              <a:ext uri="{FF2B5EF4-FFF2-40B4-BE49-F238E27FC236}">
                <a16:creationId xmlns:a16="http://schemas.microsoft.com/office/drawing/2014/main" id="{97790F89-1AD9-CD13-852F-2A43CE1656E8}"/>
              </a:ext>
            </a:extLst>
          </p:cNvPr>
          <p:cNvSpPr txBox="1">
            <a:spLocks/>
          </p:cNvSpPr>
          <p:nvPr/>
        </p:nvSpPr>
        <p:spPr>
          <a:xfrm>
            <a:off x="838198" y="5419705"/>
            <a:ext cx="1814565" cy="554568"/>
          </a:xfrm>
          <a:prstGeom prst="roundRect">
            <a:avLst>
              <a:gd name="adj" fmla="val 1948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Cors</a:t>
            </a:r>
            <a:endParaRPr lang="fr-FR" sz="18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72000" lvl="1" indent="0" algn="ctr">
              <a:spcBef>
                <a:spcPts val="600"/>
              </a:spcBef>
              <a:buNone/>
            </a:pPr>
            <a:r>
              <a:rPr lang="fr-LU" sz="1400" b="0" dirty="0">
                <a:highlight>
                  <a:srgbClr val="FFFF00"/>
                </a:highlight>
                <a:ea typeface="+mn-lt"/>
                <a:cs typeface="+mn-lt"/>
              </a:rPr>
              <a:t>?</a:t>
            </a:r>
            <a:endParaRPr lang="fr-FR" sz="1400" b="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42" name="Espace réservé du texte 9">
            <a:extLst>
              <a:ext uri="{FF2B5EF4-FFF2-40B4-BE49-F238E27FC236}">
                <a16:creationId xmlns:a16="http://schemas.microsoft.com/office/drawing/2014/main" id="{36DBDF07-8F18-BAE1-341D-C24488E136D1}"/>
              </a:ext>
            </a:extLst>
          </p:cNvPr>
          <p:cNvSpPr txBox="1">
            <a:spLocks/>
          </p:cNvSpPr>
          <p:nvPr/>
        </p:nvSpPr>
        <p:spPr>
          <a:xfrm>
            <a:off x="9105446" y="3201083"/>
            <a:ext cx="2169416" cy="1541415"/>
          </a:xfrm>
          <a:prstGeom prst="roundRect">
            <a:avLst>
              <a:gd name="adj" fmla="val 126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/>
              <a:t>Controller</a:t>
            </a:r>
            <a:r>
              <a:rPr lang="en-US" sz="1600" dirty="0"/>
              <a:t> </a:t>
            </a:r>
          </a:p>
          <a:p>
            <a:pPr marL="288000" lvl="1" indent="-216000">
              <a:spcBef>
                <a:spcPts val="0"/>
              </a:spcBef>
            </a:pPr>
            <a:r>
              <a:rPr lang="en-US" sz="1400" dirty="0">
                <a:ea typeface="+mn-lt"/>
                <a:cs typeface="+mn-lt"/>
              </a:rPr>
              <a:t>Output. Array </a:t>
            </a:r>
          </a:p>
          <a:p>
            <a:pPr marL="360000" lvl="3" indent="-216000">
              <a:spcBef>
                <a:spcPts val="0"/>
              </a:spcBef>
            </a:pPr>
            <a:r>
              <a:rPr lang="en-US" sz="1200" dirty="0">
                <a:ea typeface="+mn-lt"/>
                <a:cs typeface="+mn-lt"/>
              </a:rPr>
              <a:t>Plus </a:t>
            </a:r>
            <a:r>
              <a:rPr lang="en-US" sz="1200" dirty="0" err="1">
                <a:ea typeface="+mn-lt"/>
                <a:cs typeface="+mn-lt"/>
              </a:rPr>
              <a:t>d’opé</a:t>
            </a:r>
            <a:r>
              <a:rPr lang="en-US" sz="1200" dirty="0">
                <a:ea typeface="+mn-lt"/>
                <a:cs typeface="+mn-lt"/>
              </a:rPr>
              <a:t> à faire à </a:t>
            </a:r>
            <a:r>
              <a:rPr lang="en-US" sz="1200" dirty="0" err="1">
                <a:ea typeface="+mn-lt"/>
                <a:cs typeface="+mn-lt"/>
              </a:rPr>
              <a:t>ce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niveau</a:t>
            </a:r>
            <a:endParaRPr lang="en-US" sz="1200" dirty="0">
              <a:ea typeface="+mn-lt"/>
              <a:cs typeface="+mn-lt"/>
            </a:endParaRPr>
          </a:p>
          <a:p>
            <a:pPr marL="360000" lvl="3" indent="-216000">
              <a:spcBef>
                <a:spcPts val="0"/>
              </a:spcBef>
            </a:pPr>
            <a:r>
              <a:rPr lang="en-US" sz="1200" dirty="0">
                <a:ea typeface="+mn-lt"/>
                <a:cs typeface="+mn-lt"/>
              </a:rPr>
              <a:t>Plus </a:t>
            </a:r>
            <a:r>
              <a:rPr lang="en-US" sz="1200" dirty="0" err="1">
                <a:ea typeface="+mn-lt"/>
                <a:cs typeface="+mn-lt"/>
              </a:rPr>
              <a:t>léger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en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mémoire</a:t>
            </a:r>
            <a:r>
              <a:rPr lang="en-US" sz="1200" dirty="0"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886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5</a:t>
            </a:fld>
            <a:endParaRPr lang="fr-FR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BBA036-3B65-875A-8154-3BE6D066FE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dirty="0">
                <a:ea typeface="+mn-lt"/>
                <a:cs typeface="+mn-lt"/>
              </a:rPr>
              <a:t>Application</a:t>
            </a:r>
          </a:p>
          <a:p>
            <a:r>
              <a:rPr lang="fr-FR" sz="1600" b="0" dirty="0" err="1">
                <a:solidFill>
                  <a:schemeClr val="tx2"/>
                </a:solidFill>
                <a:ea typeface="+mn-lt"/>
                <a:cs typeface="+mn-lt"/>
              </a:rPr>
              <a:t>See</a:t>
            </a:r>
            <a:r>
              <a:rPr lang="fr-FR" sz="1600" b="0" dirty="0">
                <a:solidFill>
                  <a:schemeClr val="tx2"/>
                </a:solidFill>
                <a:ea typeface="+mn-lt"/>
                <a:cs typeface="+mn-lt"/>
              </a:rPr>
              <a:t> Tech.Base.</a:t>
            </a:r>
            <a:endParaRPr lang="en-US" sz="1600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2F87223-3247-43AA-997B-71B5334658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49CDED1-4B18-9EA8-1A25-3463FBC4A1A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1800" dirty="0"/>
              <a:t>Infrastructure</a:t>
            </a:r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633C8260-57A0-F46E-602E-399C04E511EF}"/>
              </a:ext>
            </a:extLst>
          </p:cNvPr>
          <p:cNvSpPr txBox="1">
            <a:spLocks/>
          </p:cNvSpPr>
          <p:nvPr/>
        </p:nvSpPr>
        <p:spPr>
          <a:xfrm>
            <a:off x="6443870" y="1806975"/>
            <a:ext cx="4549027" cy="1440555"/>
          </a:xfrm>
          <a:prstGeom prst="roundRect">
            <a:avLst>
              <a:gd name="adj" fmla="val 673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1" indent="0" algn="ctr">
              <a:spcBef>
                <a:spcPts val="600"/>
              </a:spcBef>
              <a:buNone/>
            </a:pPr>
            <a:r>
              <a:rPr lang="fr-FR" sz="1600" dirty="0" err="1">
                <a:solidFill>
                  <a:schemeClr val="tx1"/>
                </a:solidFill>
                <a:ea typeface="+mn-lt"/>
                <a:cs typeface="+mn-lt"/>
              </a:rPr>
              <a:t>Identity.Api</a:t>
            </a:r>
            <a:endParaRPr lang="fr-FR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HttpClient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gen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by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HttpFactory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with.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100" dirty="0" err="1">
                <a:solidFill>
                  <a:schemeClr val="tx2"/>
                </a:solidFill>
                <a:ea typeface="+mn-lt"/>
                <a:cs typeface="+mn-lt"/>
              </a:rPr>
              <a:t>Mw</a:t>
            </a: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&lt;</a:t>
            </a:r>
            <a:r>
              <a:rPr lang="fr-FR" sz="1100" dirty="0" err="1">
                <a:solidFill>
                  <a:schemeClr val="tx2"/>
                </a:solidFill>
                <a:ea typeface="+mn-lt"/>
                <a:cs typeface="+mn-lt"/>
              </a:rPr>
              <a:t>TokenMngt</a:t>
            </a: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&gt;. </a:t>
            </a:r>
            <a:r>
              <a:rPr lang="en-US" sz="1100" b="0" dirty="0">
                <a:solidFill>
                  <a:schemeClr val="tx2"/>
                </a:solidFill>
              </a:rPr>
              <a:t>(</a:t>
            </a:r>
            <a:r>
              <a:rPr lang="en-US" sz="1100" dirty="0">
                <a:hlinkClick r:id="rId2"/>
              </a:rPr>
              <a:t>Lib</a:t>
            </a:r>
            <a:r>
              <a:rPr lang="en-US" sz="1100" b="0" dirty="0"/>
              <a:t> |  </a:t>
            </a:r>
            <a:r>
              <a:rPr lang="en-US" sz="1100" dirty="0">
                <a:hlinkClick r:id="rId3"/>
              </a:rPr>
              <a:t>Learn1</a:t>
            </a:r>
            <a:r>
              <a:rPr lang="en-US" sz="1100" b="0" dirty="0"/>
              <a:t> | </a:t>
            </a:r>
            <a:r>
              <a:rPr lang="en-US" sz="1100" dirty="0">
                <a:hlinkClick r:id="rId4"/>
              </a:rPr>
              <a:t>Learn2</a:t>
            </a:r>
            <a:r>
              <a:rPr lang="en-US" sz="1100" b="0" dirty="0"/>
              <a:t>) (</a:t>
            </a:r>
            <a:r>
              <a:rPr lang="en-US" sz="1100" dirty="0">
                <a:highlight>
                  <a:srgbClr val="000000"/>
                </a:highlight>
                <a:hlinkClick r:id="rId5"/>
              </a:rPr>
              <a:t>Old</a:t>
            </a:r>
            <a:r>
              <a:rPr lang="en-US" sz="1100" b="0" dirty="0"/>
              <a:t>)</a:t>
            </a: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en-US" sz="1100" b="0" dirty="0" err="1">
                <a:solidFill>
                  <a:schemeClr val="tx2"/>
                </a:solidFill>
              </a:rPr>
              <a:t>Authentifie</a:t>
            </a:r>
            <a:r>
              <a:rPr lang="en-US" sz="1100" b="0" dirty="0"/>
              <a:t> </a:t>
            </a:r>
            <a:r>
              <a:rPr lang="en-US" sz="1100" b="0" dirty="0">
                <a:solidFill>
                  <a:schemeClr val="tx2"/>
                </a:solidFill>
              </a:rPr>
              <a:t>Api by asking </a:t>
            </a:r>
            <a:r>
              <a:rPr lang="en-US" sz="1100" b="0" dirty="0" err="1">
                <a:solidFill>
                  <a:schemeClr val="tx2"/>
                </a:solidFill>
              </a:rPr>
              <a:t>AccessToken</a:t>
            </a:r>
            <a:r>
              <a:rPr lang="en-US" sz="1100" b="0" dirty="0">
                <a:solidFill>
                  <a:schemeClr val="tx2"/>
                </a:solidFill>
              </a:rPr>
              <a:t> to &lt;bid.auth&gt;)</a:t>
            </a:r>
            <a:endParaRPr lang="fr-FR" sz="110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HttpHandler&lt;</a:t>
            </a:r>
            <a:r>
              <a:rPr lang="fr-FR" sz="1100" dirty="0" err="1">
                <a:solidFill>
                  <a:schemeClr val="tx2"/>
                </a:solidFill>
                <a:ea typeface="+mn-lt"/>
                <a:cs typeface="+mn-lt"/>
              </a:rPr>
              <a:t>XsrfToken</a:t>
            </a: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&gt;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HttpClientExtension.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Serialisation if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Success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DB094A7F-DC52-ABAC-E8A5-1255287DF529}"/>
              </a:ext>
            </a:extLst>
          </p:cNvPr>
          <p:cNvSpPr txBox="1">
            <a:spLocks/>
          </p:cNvSpPr>
          <p:nvPr/>
        </p:nvSpPr>
        <p:spPr>
          <a:xfrm>
            <a:off x="6443870" y="3340865"/>
            <a:ext cx="4549027" cy="778962"/>
          </a:xfrm>
          <a:prstGeom prst="roundRect">
            <a:avLst>
              <a:gd name="adj" fmla="val 175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</a:rPr>
              <a:t>Code Generation</a:t>
            </a:r>
          </a:p>
          <a:p>
            <a:pPr marL="288000" indent="-21600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Nswag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Intég Validation. </a:t>
            </a:r>
            <a:r>
              <a:rPr lang="fr-FR" sz="1400" dirty="0">
                <a:ea typeface="+mn-lt"/>
                <a:cs typeface="+mn-lt"/>
                <a:hlinkClick r:id="rId7"/>
              </a:rPr>
              <a:t>Lib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C879539E-6400-37B7-3FAF-61B9AD222509}"/>
              </a:ext>
            </a:extLst>
          </p:cNvPr>
          <p:cNvSpPr txBox="1">
            <a:spLocks/>
          </p:cNvSpPr>
          <p:nvPr/>
        </p:nvSpPr>
        <p:spPr>
          <a:xfrm>
            <a:off x="6370872" y="4616140"/>
            <a:ext cx="2470377" cy="783435"/>
          </a:xfrm>
          <a:prstGeom prst="roundRect">
            <a:avLst>
              <a:gd name="adj" fmla="val 1528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400" dirty="0"/>
              <a:t>Repository</a:t>
            </a:r>
            <a:r>
              <a:rPr lang="en-US" sz="1600" dirty="0"/>
              <a:t> </a:t>
            </a:r>
          </a:p>
          <a:p>
            <a:pPr marL="288000" lvl="1" indent="-216000">
              <a:spcBef>
                <a:spcPts val="0"/>
              </a:spcBef>
            </a:pPr>
            <a:r>
              <a:rPr lang="en-US" sz="1400" dirty="0">
                <a:ea typeface="+mn-lt"/>
                <a:cs typeface="+mn-lt"/>
              </a:rPr>
              <a:t>Output. </a:t>
            </a:r>
            <a:r>
              <a:rPr lang="en-US" sz="1400" b="0" dirty="0">
                <a:ea typeface="+mn-lt"/>
                <a:cs typeface="+mn-lt"/>
              </a:rPr>
              <a:t>Null</a:t>
            </a: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22693B14-0C8B-D634-ACC1-55887811C5EB}"/>
              </a:ext>
            </a:extLst>
          </p:cNvPr>
          <p:cNvSpPr txBox="1">
            <a:spLocks/>
          </p:cNvSpPr>
          <p:nvPr/>
        </p:nvSpPr>
        <p:spPr>
          <a:xfrm>
            <a:off x="6291469" y="1495376"/>
            <a:ext cx="4846701" cy="2714886"/>
          </a:xfrm>
          <a:prstGeom prst="roundRect">
            <a:avLst>
              <a:gd name="adj" fmla="val 673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1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1"/>
                </a:solidFill>
                <a:ea typeface="+mn-lt"/>
                <a:cs typeface="+mn-lt"/>
              </a:rPr>
              <a:t>HttpClients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5731456D-B561-D8AB-9387-D2AF244CB3A1}"/>
              </a:ext>
            </a:extLst>
          </p:cNvPr>
          <p:cNvSpPr txBox="1">
            <a:spLocks/>
          </p:cNvSpPr>
          <p:nvPr/>
        </p:nvSpPr>
        <p:spPr>
          <a:xfrm>
            <a:off x="6285267" y="4303597"/>
            <a:ext cx="4846701" cy="1544544"/>
          </a:xfrm>
          <a:prstGeom prst="roundRect">
            <a:avLst>
              <a:gd name="adj" fmla="val 673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1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1"/>
                </a:solidFill>
                <a:ea typeface="+mn-lt"/>
                <a:cs typeface="+mn-lt"/>
              </a:rPr>
              <a:t>Persistence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965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8FEBB9-FAE7-4ADC-91CE-5FCDA7F70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E635D63-9261-445C-926E-D41E81DA87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7A24E1-B745-4C30-8722-068E5EE0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/>
              <a:t>Security</a:t>
            </a:r>
            <a:endParaRPr lang="fr-LU" sz="320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DF5375-E35E-4821-B898-0B132F2F5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5F33B186-0A48-3F63-044F-25F4FC468C24}"/>
              </a:ext>
            </a:extLst>
          </p:cNvPr>
          <p:cNvSpPr txBox="1">
            <a:spLocks/>
          </p:cNvSpPr>
          <p:nvPr/>
        </p:nvSpPr>
        <p:spPr>
          <a:xfrm>
            <a:off x="6136465" y="1085571"/>
            <a:ext cx="5144310" cy="4884198"/>
          </a:xfrm>
          <a:prstGeom prst="roundRect">
            <a:avLst>
              <a:gd name="adj" fmla="val 346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Authorization</a:t>
            </a:r>
            <a:endParaRPr lang="en-US" sz="16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0211C0A-9588-F39B-5E54-29F4E000D518}"/>
              </a:ext>
            </a:extLst>
          </p:cNvPr>
          <p:cNvSpPr txBox="1">
            <a:spLocks/>
          </p:cNvSpPr>
          <p:nvPr/>
        </p:nvSpPr>
        <p:spPr>
          <a:xfrm>
            <a:off x="838199" y="1085571"/>
            <a:ext cx="5144311" cy="4884197"/>
          </a:xfrm>
          <a:prstGeom prst="roundRect">
            <a:avLst>
              <a:gd name="adj" fmla="val 351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1800" dirty="0"/>
              <a:t>Authentication</a:t>
            </a:r>
            <a:endParaRPr lang="en-US" sz="1600" dirty="0"/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5957A463-C271-B868-84B0-0ABB178F5845}"/>
              </a:ext>
            </a:extLst>
          </p:cNvPr>
          <p:cNvSpPr txBox="1">
            <a:spLocks/>
          </p:cNvSpPr>
          <p:nvPr/>
        </p:nvSpPr>
        <p:spPr>
          <a:xfrm>
            <a:off x="951931" y="1420011"/>
            <a:ext cx="4887978" cy="1667435"/>
          </a:xfrm>
          <a:prstGeom prst="roundRect">
            <a:avLst>
              <a:gd name="adj" fmla="val 779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User Authentication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 err="1">
                <a:solidFill>
                  <a:schemeClr val="tx2"/>
                </a:solidFill>
              </a:rPr>
              <a:t>Authentifie</a:t>
            </a:r>
            <a:r>
              <a:rPr lang="en-US" sz="1200" b="0" dirty="0">
                <a:solidFill>
                  <a:schemeClr val="tx2"/>
                </a:solidFill>
              </a:rPr>
              <a:t> le </a:t>
            </a:r>
            <a:r>
              <a:rPr lang="en-US" sz="1200" dirty="0">
                <a:solidFill>
                  <a:schemeClr val="tx2"/>
                </a:solidFill>
              </a:rPr>
              <a:t>user</a:t>
            </a:r>
            <a:r>
              <a:rPr lang="en-US" sz="1200" b="0" dirty="0">
                <a:solidFill>
                  <a:schemeClr val="tx2"/>
                </a:solidFill>
              </a:rPr>
              <a:t> qui </a:t>
            </a:r>
            <a:r>
              <a:rPr lang="en-US" sz="1200" b="0" dirty="0" err="1">
                <a:solidFill>
                  <a:schemeClr val="tx2"/>
                </a:solidFill>
              </a:rPr>
              <a:t>appelle</a:t>
            </a:r>
            <a:r>
              <a:rPr lang="en-US" sz="1200" b="0" dirty="0">
                <a:solidFill>
                  <a:schemeClr val="tx2"/>
                </a:solidFill>
              </a:rPr>
              <a:t> </a:t>
            </a:r>
            <a:r>
              <a:rPr lang="en-US" sz="1200" b="0" dirty="0" err="1">
                <a:solidFill>
                  <a:schemeClr val="tx2"/>
                </a:solidFill>
              </a:rPr>
              <a:t>l’api</a:t>
            </a:r>
            <a:endParaRPr lang="en-US" sz="1200" b="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Middleware. </a:t>
            </a:r>
            <a:r>
              <a:rPr lang="en-US" sz="1200" b="0" dirty="0">
                <a:solidFill>
                  <a:schemeClr val="tx2"/>
                </a:solidFill>
              </a:rPr>
              <a:t>Authentication </a:t>
            </a:r>
            <a:r>
              <a:rPr lang="en-US" sz="1200" b="0" dirty="0" err="1">
                <a:solidFill>
                  <a:schemeClr val="tx2"/>
                </a:solidFill>
              </a:rPr>
              <a:t>Asp.NetCore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b="0" dirty="0">
                <a:solidFill>
                  <a:schemeClr val="tx2"/>
                </a:solidFill>
              </a:rPr>
              <a:t>(</a:t>
            </a:r>
            <a:r>
              <a:rPr lang="en-US" sz="1200" dirty="0">
                <a:hlinkClick r:id="rId2"/>
              </a:rPr>
              <a:t>Learn</a:t>
            </a:r>
            <a:r>
              <a:rPr lang="en-US" sz="1200" b="0" dirty="0">
                <a:solidFill>
                  <a:schemeClr val="tx2"/>
                </a:solidFill>
              </a:rPr>
              <a:t>)</a:t>
            </a:r>
            <a:endParaRPr lang="en-US" sz="1200" b="0" dirty="0"/>
          </a:p>
          <a:p>
            <a:pPr marL="216000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Scheme.</a:t>
            </a:r>
            <a:r>
              <a:rPr lang="en-US" sz="1200" dirty="0"/>
              <a:t> </a:t>
            </a:r>
            <a:r>
              <a:rPr lang="en-US" sz="1200" b="0" dirty="0">
                <a:solidFill>
                  <a:schemeClr val="tx2"/>
                </a:solidFill>
              </a:rPr>
              <a:t>1 </a:t>
            </a:r>
            <a:r>
              <a:rPr lang="en-US" sz="1200" b="0" dirty="0" err="1">
                <a:solidFill>
                  <a:schemeClr val="tx2"/>
                </a:solidFill>
              </a:rPr>
              <a:t>seul</a:t>
            </a:r>
            <a:r>
              <a:rPr lang="en-US" sz="1200" b="0" dirty="0">
                <a:solidFill>
                  <a:schemeClr val="tx2"/>
                </a:solidFill>
              </a:rPr>
              <a:t> type | Bearer Token (</a:t>
            </a:r>
            <a:r>
              <a:rPr lang="en-US" sz="1200" b="1" dirty="0">
                <a:hlinkClick r:id="rId3"/>
              </a:rPr>
              <a:t>Choice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2"/>
                </a:solidFill>
              </a:rPr>
              <a:t>| </a:t>
            </a:r>
            <a:r>
              <a:rPr lang="en-US" sz="1200" b="1" dirty="0">
                <a:solidFill>
                  <a:schemeClr val="tx2"/>
                </a:solidFill>
                <a:hlinkClick r:id="rId4"/>
              </a:rPr>
              <a:t>Lib</a:t>
            </a:r>
            <a:r>
              <a:rPr lang="en-US" sz="1200" b="0" dirty="0">
                <a:solidFill>
                  <a:schemeClr val="tx2"/>
                </a:solidFill>
              </a:rPr>
              <a:t>)</a:t>
            </a:r>
            <a:endParaRPr lang="en-US" sz="1200" b="0" dirty="0"/>
          </a:p>
          <a:p>
            <a:pPr marL="504000" lvl="1" indent="-216000">
              <a:spcBef>
                <a:spcPts val="600"/>
              </a:spcBef>
            </a:pPr>
            <a:r>
              <a:rPr lang="en-US" sz="1100" b="0" dirty="0">
                <a:solidFill>
                  <a:schemeClr val="tx2"/>
                </a:solidFill>
              </a:rPr>
              <a:t>Type possible (JwtBearer | </a:t>
            </a:r>
            <a:r>
              <a:rPr lang="en-US" sz="1100" b="0" dirty="0" err="1">
                <a:solidFill>
                  <a:schemeClr val="tx2"/>
                </a:solidFill>
              </a:rPr>
              <a:t>RefToken</a:t>
            </a:r>
            <a:r>
              <a:rPr lang="en-US" sz="1100" b="0" dirty="0">
                <a:solidFill>
                  <a:schemeClr val="tx2"/>
                </a:solidFill>
              </a:rPr>
              <a:t> | Cookie-Based</a:t>
            </a:r>
            <a:r>
              <a:rPr lang="en-US" sz="1100" b="0" dirty="0"/>
              <a:t>)</a:t>
            </a:r>
            <a:endParaRPr lang="en-US" sz="1100" b="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Application aux Endpoints.</a:t>
            </a:r>
            <a:r>
              <a:rPr lang="en-US" sz="1200" b="0" dirty="0">
                <a:solidFill>
                  <a:schemeClr val="tx2"/>
                </a:solidFill>
              </a:rPr>
              <a:t> Tous via </a:t>
            </a:r>
            <a:r>
              <a:rPr lang="en-US" sz="1200" b="0" dirty="0" err="1">
                <a:solidFill>
                  <a:schemeClr val="tx2"/>
                </a:solidFill>
              </a:rPr>
              <a:t>BaseController</a:t>
            </a:r>
            <a:endParaRPr lang="en-US" sz="1200" b="0" dirty="0">
              <a:solidFill>
                <a:schemeClr val="tx2"/>
              </a:solidFill>
            </a:endParaRPr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65E13864-F888-D0F7-0A1F-EB9EBDAEB98D}"/>
              </a:ext>
            </a:extLst>
          </p:cNvPr>
          <p:cNvSpPr txBox="1">
            <a:spLocks/>
          </p:cNvSpPr>
          <p:nvPr/>
        </p:nvSpPr>
        <p:spPr>
          <a:xfrm>
            <a:off x="951931" y="3236595"/>
            <a:ext cx="4887978" cy="1002252"/>
          </a:xfrm>
          <a:prstGeom prst="roundRect">
            <a:avLst>
              <a:gd name="adj" fmla="val 1523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Util.</a:t>
            </a:r>
            <a:endParaRPr lang="fr-LU" sz="1200" b="0" dirty="0">
              <a:highlight>
                <a:srgbClr val="FFFF00"/>
              </a:highlight>
            </a:endParaRPr>
          </a:p>
          <a:p>
            <a:pPr marL="216000" indent="-216000">
              <a:spcBef>
                <a:spcPts val="600"/>
              </a:spcBef>
            </a:pPr>
            <a:r>
              <a:rPr lang="fr-LU" sz="1200" b="0" dirty="0" err="1">
                <a:solidFill>
                  <a:schemeClr val="tx2"/>
                </a:solidFill>
              </a:rPr>
              <a:t>Find</a:t>
            </a:r>
            <a:r>
              <a:rPr lang="fr-LU" sz="1200" b="0" dirty="0">
                <a:solidFill>
                  <a:schemeClr val="tx2"/>
                </a:solidFill>
              </a:rPr>
              <a:t> </a:t>
            </a:r>
            <a:r>
              <a:rPr lang="fr-LU" sz="1200" b="0" dirty="0" err="1">
                <a:solidFill>
                  <a:schemeClr val="tx2"/>
                </a:solidFill>
              </a:rPr>
              <a:t>AccessToken</a:t>
            </a:r>
            <a:r>
              <a:rPr lang="fr-LU" sz="1200" b="0" dirty="0">
                <a:solidFill>
                  <a:schemeClr val="tx2"/>
                </a:solidFill>
              </a:rPr>
              <a:t> in </a:t>
            </a:r>
            <a:r>
              <a:rPr lang="fr-LU" sz="1200" b="0" dirty="0" err="1">
                <a:solidFill>
                  <a:schemeClr val="tx2"/>
                </a:solidFill>
              </a:rPr>
              <a:t>HttpQuery</a:t>
            </a:r>
            <a:r>
              <a:rPr lang="fr-LU" sz="1200" b="0" dirty="0">
                <a:solidFill>
                  <a:schemeClr val="tx2"/>
                </a:solidFill>
              </a:rPr>
              <a:t> ? </a:t>
            </a:r>
            <a:r>
              <a:rPr lang="en-US" sz="1200" b="0" dirty="0">
                <a:solidFill>
                  <a:schemeClr val="tx2"/>
                </a:solidFill>
              </a:rPr>
              <a:t>Headers/authorization/bearer</a:t>
            </a:r>
            <a:r>
              <a:rPr lang="fr-LU" sz="1200" b="0" dirty="0">
                <a:solidFill>
                  <a:schemeClr val="tx2"/>
                </a:solidFill>
              </a:rPr>
              <a:t> </a:t>
            </a:r>
            <a:r>
              <a:rPr lang="fr-LU" sz="1200" b="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LU" sz="1200" b="0" dirty="0" err="1">
                <a:solidFill>
                  <a:schemeClr val="bg1">
                    <a:lumMod val="65000"/>
                  </a:schemeClr>
                </a:solidFill>
              </a:rPr>
              <a:t>BrowserConsole</a:t>
            </a:r>
            <a:r>
              <a:rPr lang="fr-LU" sz="1200" b="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LU" sz="1200" b="0" dirty="0" err="1">
                <a:solidFill>
                  <a:schemeClr val="bg1">
                    <a:lumMod val="65000"/>
                  </a:schemeClr>
                </a:solidFill>
              </a:rPr>
              <a:t>BreakPoint</a:t>
            </a:r>
            <a:r>
              <a:rPr lang="fr-LU" sz="1200" b="0" dirty="0">
                <a:solidFill>
                  <a:schemeClr val="bg1">
                    <a:lumMod val="65000"/>
                  </a:schemeClr>
                </a:solidFill>
              </a:rPr>
              <a:t> bisa.api</a:t>
            </a:r>
            <a:r>
              <a:rPr lang="fr-LU" sz="12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7DC5AF36-46BD-243B-6A4C-3E4E7FE6A5E1}"/>
              </a:ext>
            </a:extLst>
          </p:cNvPr>
          <p:cNvSpPr txBox="1">
            <a:spLocks/>
          </p:cNvSpPr>
          <p:nvPr/>
        </p:nvSpPr>
        <p:spPr>
          <a:xfrm>
            <a:off x="6303358" y="2455119"/>
            <a:ext cx="4810523" cy="760634"/>
          </a:xfrm>
          <a:prstGeom prst="roundRect">
            <a:avLst>
              <a:gd name="adj" fmla="val 1783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600" dirty="0"/>
              <a:t>Definition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Policy.</a:t>
            </a:r>
            <a:r>
              <a:rPr lang="en-US" sz="1400" b="0" dirty="0">
                <a:solidFill>
                  <a:schemeClr val="tx2"/>
                </a:solidFill>
              </a:rPr>
              <a:t> </a:t>
            </a:r>
            <a:r>
              <a:rPr lang="en-US" sz="1200" b="0" dirty="0">
                <a:solidFill>
                  <a:schemeClr val="tx2"/>
                </a:solidFill>
              </a:rPr>
              <a:t>Ds </a:t>
            </a:r>
            <a:r>
              <a:rPr lang="fr-FR" sz="1200" b="0" dirty="0">
                <a:solidFill>
                  <a:schemeClr val="tx2"/>
                </a:solidFill>
              </a:rPr>
              <a:t>« </a:t>
            </a:r>
            <a:r>
              <a:rPr lang="en-US" sz="1200" b="0" dirty="0" err="1">
                <a:solidFill>
                  <a:schemeClr val="tx2"/>
                </a:solidFill>
              </a:rPr>
              <a:t>Startup.cs</a:t>
            </a:r>
            <a:r>
              <a:rPr lang="fr-FR" sz="1200" dirty="0">
                <a:solidFill>
                  <a:schemeClr val="tx2"/>
                </a:solidFill>
              </a:rPr>
              <a:t>» |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b="0" dirty="0">
                <a:solidFill>
                  <a:schemeClr val="tx2"/>
                </a:solidFill>
              </a:rPr>
              <a:t>Helper “</a:t>
            </a:r>
            <a:r>
              <a:rPr lang="en-US" sz="1200" b="0" dirty="0" err="1">
                <a:solidFill>
                  <a:schemeClr val="tx2"/>
                </a:solidFill>
              </a:rPr>
              <a:t>PolicyBuilder</a:t>
            </a:r>
            <a:r>
              <a:rPr lang="en-US" sz="1200" b="0" dirty="0">
                <a:solidFill>
                  <a:schemeClr val="tx2"/>
                </a:solidFill>
              </a:rPr>
              <a:t>”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76C75062-2614-0325-65C0-CDA662572EB3}"/>
              </a:ext>
            </a:extLst>
          </p:cNvPr>
          <p:cNvSpPr txBox="1">
            <a:spLocks/>
          </p:cNvSpPr>
          <p:nvPr/>
        </p:nvSpPr>
        <p:spPr>
          <a:xfrm>
            <a:off x="6303358" y="3360290"/>
            <a:ext cx="4810523" cy="2492095"/>
          </a:xfrm>
          <a:prstGeom prst="roundRect">
            <a:avLst>
              <a:gd name="adj" fmla="val 597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16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</a:rPr>
              <a:t>Applicable on.</a:t>
            </a:r>
          </a:p>
          <a:p>
            <a:pPr marL="504000" lvl="2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</a:rPr>
              <a:t>BaseController</a:t>
            </a:r>
            <a:r>
              <a:rPr lang="fr-FR" sz="1200" b="0" dirty="0">
                <a:solidFill>
                  <a:schemeClr val="tx2"/>
                </a:solidFill>
              </a:rPr>
              <a:t> -&gt; toutes les routes</a:t>
            </a:r>
          </a:p>
          <a:p>
            <a:pPr marL="504000" lvl="2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</a:rPr>
              <a:t>Un Controller (sa classe)</a:t>
            </a:r>
          </a:p>
          <a:p>
            <a:pPr marL="504000" lvl="2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</a:rPr>
              <a:t>Une route (une méthode dans un Controller)</a:t>
            </a:r>
            <a:br>
              <a:rPr lang="fr-FR" sz="1200" b="0" dirty="0">
                <a:solidFill>
                  <a:schemeClr val="tx2"/>
                </a:solidFill>
              </a:rPr>
            </a:br>
            <a:endParaRPr lang="en-US" sz="1200" b="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Application via “Attribute”.</a:t>
            </a:r>
          </a:p>
          <a:p>
            <a:pPr marL="504000" lvl="2" indent="-216000">
              <a:spcBef>
                <a:spcPts val="600"/>
              </a:spcBef>
            </a:pPr>
            <a:r>
              <a:rPr lang="fr-FR" sz="1200" b="0" i="1" dirty="0">
                <a:solidFill>
                  <a:schemeClr val="tx2"/>
                </a:solidFill>
              </a:rPr>
              <a:t>[</a:t>
            </a:r>
            <a:r>
              <a:rPr lang="fr-FR" sz="1200" b="0" i="1" dirty="0" err="1">
                <a:solidFill>
                  <a:schemeClr val="tx2"/>
                </a:solidFill>
              </a:rPr>
              <a:t>Authorize</a:t>
            </a:r>
            <a:r>
              <a:rPr lang="fr-FR" sz="1200" b="0" i="1" dirty="0">
                <a:solidFill>
                  <a:schemeClr val="tx2"/>
                </a:solidFill>
              </a:rPr>
              <a:t>("</a:t>
            </a:r>
            <a:r>
              <a:rPr lang="fr-FR" sz="1200" b="0" i="1" dirty="0" err="1">
                <a:solidFill>
                  <a:schemeClr val="tx2"/>
                </a:solidFill>
              </a:rPr>
              <a:t>policyName</a:t>
            </a:r>
            <a:r>
              <a:rPr lang="fr-FR" sz="1200" b="0" i="1" dirty="0">
                <a:solidFill>
                  <a:schemeClr val="tx2"/>
                </a:solidFill>
              </a:rPr>
              <a:t>")]</a:t>
            </a:r>
            <a:r>
              <a:rPr lang="fr-FR" sz="1200" b="0" dirty="0">
                <a:solidFill>
                  <a:schemeClr val="tx2"/>
                </a:solidFill>
              </a:rPr>
              <a:t>. Apply </a:t>
            </a:r>
            <a:r>
              <a:rPr lang="fr-FR" sz="1200" b="0" dirty="0" err="1">
                <a:solidFill>
                  <a:schemeClr val="tx2"/>
                </a:solidFill>
              </a:rPr>
              <a:t>Authoriz</a:t>
            </a:r>
            <a:r>
              <a:rPr lang="fr-FR" sz="1200" b="0" dirty="0">
                <a:solidFill>
                  <a:schemeClr val="tx2"/>
                </a:solidFill>
              </a:rPr>
              <a:t> with </a:t>
            </a:r>
            <a:r>
              <a:rPr lang="fr-FR" sz="1200" b="0" dirty="0" err="1">
                <a:solidFill>
                  <a:schemeClr val="tx2"/>
                </a:solidFill>
              </a:rPr>
              <a:t>policy</a:t>
            </a:r>
            <a:endParaRPr lang="fr-FR" sz="1200" b="0" dirty="0">
              <a:solidFill>
                <a:schemeClr val="tx2"/>
              </a:solidFill>
            </a:endParaRPr>
          </a:p>
          <a:p>
            <a:pPr marL="504000" lvl="2" indent="-216000">
              <a:spcBef>
                <a:spcPts val="600"/>
              </a:spcBef>
            </a:pPr>
            <a:r>
              <a:rPr lang="fr-LU" sz="1200" b="0" i="1" dirty="0">
                <a:solidFill>
                  <a:schemeClr val="tx2"/>
                </a:solidFill>
              </a:rPr>
              <a:t>[</a:t>
            </a:r>
            <a:r>
              <a:rPr lang="fr-LU" sz="1200" b="0" i="1" dirty="0" err="1">
                <a:solidFill>
                  <a:schemeClr val="tx2"/>
                </a:solidFill>
              </a:rPr>
              <a:t>AllowAnonymous</a:t>
            </a:r>
            <a:r>
              <a:rPr lang="fr-LU" sz="1200" b="0" i="1" dirty="0">
                <a:solidFill>
                  <a:schemeClr val="tx2"/>
                </a:solidFill>
              </a:rPr>
              <a:t>]</a:t>
            </a:r>
            <a:r>
              <a:rPr lang="fr-LU" sz="1200" b="0" dirty="0">
                <a:solidFill>
                  <a:schemeClr val="tx2"/>
                </a:solidFill>
              </a:rPr>
              <a:t>.</a:t>
            </a:r>
            <a:r>
              <a:rPr lang="fr-LU" sz="1200" b="0" dirty="0" err="1">
                <a:solidFill>
                  <a:schemeClr val="tx2"/>
                </a:solidFill>
              </a:rPr>
              <a:t>Deactivate</a:t>
            </a:r>
            <a:r>
              <a:rPr lang="fr-LU" sz="1200" b="0" dirty="0">
                <a:solidFill>
                  <a:schemeClr val="tx2"/>
                </a:solidFill>
              </a:rPr>
              <a:t> </a:t>
            </a:r>
            <a:r>
              <a:rPr lang="fr-LU" sz="1200" b="0" dirty="0" err="1">
                <a:solidFill>
                  <a:schemeClr val="tx2"/>
                </a:solidFill>
              </a:rPr>
              <a:t>authentication</a:t>
            </a:r>
            <a:r>
              <a:rPr lang="fr-LU" sz="1200" b="0" dirty="0">
                <a:solidFill>
                  <a:schemeClr val="tx2"/>
                </a:solidFill>
              </a:rPr>
              <a:t> &amp; </a:t>
            </a:r>
            <a:r>
              <a:rPr lang="fr-LU" sz="1200" b="0" dirty="0" err="1">
                <a:solidFill>
                  <a:schemeClr val="tx2"/>
                </a:solidFill>
              </a:rPr>
              <a:t>authorization</a:t>
            </a:r>
            <a:endParaRPr lang="en-US" sz="1200" b="0" dirty="0">
              <a:solidFill>
                <a:schemeClr val="tx2"/>
              </a:solidFill>
            </a:endParaRP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4F3783AD-2C46-3275-8129-5759ECA5857D}"/>
              </a:ext>
            </a:extLst>
          </p:cNvPr>
          <p:cNvSpPr txBox="1">
            <a:spLocks/>
          </p:cNvSpPr>
          <p:nvPr/>
        </p:nvSpPr>
        <p:spPr>
          <a:xfrm>
            <a:off x="951931" y="4445835"/>
            <a:ext cx="4887978" cy="1326594"/>
          </a:xfrm>
          <a:prstGeom prst="roundRect">
            <a:avLst>
              <a:gd name="adj" fmla="val 118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Pour Authorization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Transform principal claim (</a:t>
            </a:r>
            <a:r>
              <a:rPr lang="en-US" sz="1400" dirty="0" err="1">
                <a:solidFill>
                  <a:schemeClr val="tx2"/>
                </a:solidFill>
                <a:hlinkClick r:id="rId5"/>
              </a:rPr>
              <a:t>IClaimTransformation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Retrieve &amp; Add permissions</a:t>
            </a: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C81AA43B-5D0C-F129-46FD-F7B8C74002E2}"/>
              </a:ext>
            </a:extLst>
          </p:cNvPr>
          <p:cNvSpPr txBox="1">
            <a:spLocks/>
          </p:cNvSpPr>
          <p:nvPr/>
        </p:nvSpPr>
        <p:spPr>
          <a:xfrm>
            <a:off x="6303358" y="1420012"/>
            <a:ext cx="4810523" cy="890570"/>
          </a:xfrm>
          <a:prstGeom prst="roundRect">
            <a:avLst>
              <a:gd name="adj" fmla="val 1400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600" dirty="0"/>
              <a:t>Reference</a:t>
            </a:r>
          </a:p>
          <a:p>
            <a:pPr marL="216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Lib. </a:t>
            </a:r>
            <a:r>
              <a:rPr lang="en-US" sz="1400" dirty="0">
                <a:solidFill>
                  <a:schemeClr val="tx2"/>
                </a:solidFill>
                <a:hlinkClick r:id="rId6"/>
              </a:rPr>
              <a:t>Authorization Middleware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marL="216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Pattern. </a:t>
            </a:r>
            <a:r>
              <a:rPr lang="en-US" sz="1400" dirty="0">
                <a:solidFill>
                  <a:schemeClr val="tx2"/>
                </a:solidFill>
                <a:hlinkClick r:id="rId7"/>
              </a:rPr>
              <a:t>Policy Based</a:t>
            </a:r>
            <a:r>
              <a:rPr lang="en-US" sz="1400" dirty="0">
                <a:solidFill>
                  <a:schemeClr val="tx2"/>
                </a:solidFill>
              </a:rPr>
              <a:t> &amp; </a:t>
            </a:r>
            <a:r>
              <a:rPr lang="en-US" sz="1400" dirty="0">
                <a:solidFill>
                  <a:schemeClr val="tx2"/>
                </a:solidFill>
                <a:hlinkClick r:id="rId8"/>
              </a:rPr>
              <a:t>Role Based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 err="1">
                <a:solidFill>
                  <a:schemeClr val="tx2"/>
                </a:solidFill>
                <a:hlinkClick r:id="rId9"/>
              </a:rPr>
              <a:t>Tuto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84635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781745C1-C867-E87B-11AE-472979276EDC}"/>
              </a:ext>
            </a:extLst>
          </p:cNvPr>
          <p:cNvSpPr txBox="1">
            <a:spLocks/>
          </p:cNvSpPr>
          <p:nvPr/>
        </p:nvSpPr>
        <p:spPr>
          <a:xfrm>
            <a:off x="5181461" y="1050361"/>
            <a:ext cx="6099313" cy="4917217"/>
          </a:xfrm>
          <a:prstGeom prst="roundRect">
            <a:avLst>
              <a:gd name="adj" fmla="val 54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Pipeline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Error Handling</a:t>
            </a:r>
            <a:endParaRPr lang="fr-LU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1CEC8E-2106-4E29-8ABA-B55743DA8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34446" y="6147501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B104700F-4F00-45C5-9952-8E84D40A9556}"/>
              </a:ext>
            </a:extLst>
          </p:cNvPr>
          <p:cNvSpPr txBox="1">
            <a:spLocks/>
          </p:cNvSpPr>
          <p:nvPr/>
        </p:nvSpPr>
        <p:spPr>
          <a:xfrm>
            <a:off x="838199" y="4097548"/>
            <a:ext cx="2103636" cy="1870030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Exception</a:t>
            </a: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ApplicationExc° | .Net</a:t>
            </a: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ValidationExc° | </a:t>
            </a:r>
            <a:r>
              <a:rPr lang="fr-FR" sz="1200" b="0" dirty="0" err="1">
                <a:solidFill>
                  <a:schemeClr val="tx2"/>
                </a:solidFill>
              </a:rPr>
              <a:t>FluentVal</a:t>
            </a:r>
            <a:endParaRPr lang="fr-FR" sz="1200" b="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NotFoundExc° | K</a:t>
            </a: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Other ?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0E7D1CEB-8D48-4C01-93BC-6E4B15951217}"/>
              </a:ext>
            </a:extLst>
          </p:cNvPr>
          <p:cNvSpPr txBox="1">
            <a:spLocks/>
          </p:cNvSpPr>
          <p:nvPr/>
        </p:nvSpPr>
        <p:spPr>
          <a:xfrm>
            <a:off x="838199" y="1814919"/>
            <a:ext cx="4168435" cy="2168689"/>
          </a:xfrm>
          <a:prstGeom prst="roundRect">
            <a:avLst>
              <a:gd name="adj" fmla="val 570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Error Type</a:t>
            </a:r>
            <a:endParaRPr lang="fr-LU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Business.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Invalid Input.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Wrong format, required input absent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Inconsistent entity creation.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Infrastructure.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Authentication | Authorization | ?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External resource unavailable (Db | Api...)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Coding.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undeclared injected services</a:t>
            </a: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416BE16B-1E8C-48FA-B7AE-7624496931AD}"/>
              </a:ext>
            </a:extLst>
          </p:cNvPr>
          <p:cNvSpPr txBox="1">
            <a:spLocks/>
          </p:cNvSpPr>
          <p:nvPr/>
        </p:nvSpPr>
        <p:spPr>
          <a:xfrm>
            <a:off x="5338086" y="4408044"/>
            <a:ext cx="5811923" cy="1424172"/>
          </a:xfrm>
          <a:prstGeom prst="roundRect">
            <a:avLst>
              <a:gd name="adj" fmla="val 1049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Présentation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842C7B8B-D546-5F52-8614-36B5D5B7072A}"/>
              </a:ext>
            </a:extLst>
          </p:cNvPr>
          <p:cNvSpPr txBox="1">
            <a:spLocks/>
          </p:cNvSpPr>
          <p:nvPr/>
        </p:nvSpPr>
        <p:spPr>
          <a:xfrm>
            <a:off x="5315578" y="2801427"/>
            <a:ext cx="5834432" cy="1541635"/>
          </a:xfrm>
          <a:prstGeom prst="roundRect">
            <a:avLst>
              <a:gd name="adj" fmla="val 661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Transformation</a:t>
            </a:r>
            <a:endParaRPr lang="fr-FR" sz="14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endParaRPr lang="fr-FR" sz="1200" b="0" dirty="0">
              <a:ea typeface="+mn-lt"/>
              <a:cs typeface="+mn-lt"/>
            </a:endParaRP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417EBD97-910E-B0D6-C155-F9B9D1A40E38}"/>
              </a:ext>
            </a:extLst>
          </p:cNvPr>
          <p:cNvSpPr txBox="1">
            <a:spLocks/>
          </p:cNvSpPr>
          <p:nvPr/>
        </p:nvSpPr>
        <p:spPr>
          <a:xfrm>
            <a:off x="5338086" y="1421298"/>
            <a:ext cx="5811923" cy="1252140"/>
          </a:xfrm>
          <a:prstGeom prst="roundRect">
            <a:avLst>
              <a:gd name="adj" fmla="val 62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Emission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C7C48C59-B55F-8595-05E0-5A4B5D311AD4}"/>
              </a:ext>
            </a:extLst>
          </p:cNvPr>
          <p:cNvSpPr txBox="1">
            <a:spLocks/>
          </p:cNvSpPr>
          <p:nvPr/>
        </p:nvSpPr>
        <p:spPr>
          <a:xfrm>
            <a:off x="838199" y="1050361"/>
            <a:ext cx="4168435" cy="650619"/>
          </a:xfrm>
          <a:prstGeom prst="roundRect">
            <a:avLst>
              <a:gd name="adj" fmla="val 243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Reference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.Net6.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General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For Api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7BDA3FE1-028D-4F92-3CCF-B587021596BC}"/>
              </a:ext>
            </a:extLst>
          </p:cNvPr>
          <p:cNvSpPr txBox="1">
            <a:spLocks/>
          </p:cNvSpPr>
          <p:nvPr/>
        </p:nvSpPr>
        <p:spPr>
          <a:xfrm>
            <a:off x="8231750" y="4672484"/>
            <a:ext cx="2826976" cy="1052456"/>
          </a:xfrm>
          <a:prstGeom prst="roundRect">
            <a:avLst>
              <a:gd name="adj" fmla="val 788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Log (</a:t>
            </a:r>
            <a:r>
              <a:rPr lang="en-US" sz="1600" dirty="0">
                <a:highlight>
                  <a:srgbClr val="FFFF00"/>
                </a:highlight>
                <a:ea typeface="+mn-lt"/>
                <a:cs typeface="+mn-lt"/>
              </a:rPr>
              <a:t>For Dev)</a:t>
            </a:r>
          </a:p>
          <a:p>
            <a:pPr marL="288000" indent="-216000">
              <a:spcBef>
                <a:spcPts val="300"/>
              </a:spcBef>
            </a:pP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Que logger ? </a:t>
            </a:r>
            <a:r>
              <a:rPr lang="fr-FR" sz="105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.(400 | 500)</a:t>
            </a:r>
          </a:p>
          <a:p>
            <a:pPr marL="288000" indent="-216000">
              <a:spcBef>
                <a:spcPts val="600"/>
              </a:spcBef>
            </a:pP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Quoi logger ? Req </a:t>
            </a:r>
            <a:r>
              <a:rPr lang="fr-FR" sz="1050" b="0" dirty="0" err="1">
                <a:solidFill>
                  <a:schemeClr val="tx2"/>
                </a:solidFill>
                <a:ea typeface="+mn-lt"/>
                <a:cs typeface="+mn-lt"/>
              </a:rPr>
              <a:t>Ctx</a:t>
            </a: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 &amp; </a:t>
            </a:r>
            <a:r>
              <a:rPr lang="fr-FR" sz="1050" b="0" dirty="0" err="1">
                <a:solidFill>
                  <a:schemeClr val="tx2"/>
                </a:solidFill>
                <a:ea typeface="+mn-lt"/>
                <a:cs typeface="+mn-lt"/>
              </a:rPr>
              <a:t>Resp</a:t>
            </a: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 Body</a:t>
            </a:r>
            <a:endParaRPr lang="fr-FR" sz="105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LoggerMw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Error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Logging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7C6E56DC-6F99-84DB-C324-201224A98547}"/>
              </a:ext>
            </a:extLst>
          </p:cNvPr>
          <p:cNvSpPr txBox="1">
            <a:spLocks/>
          </p:cNvSpPr>
          <p:nvPr/>
        </p:nvSpPr>
        <p:spPr>
          <a:xfrm>
            <a:off x="5447070" y="4672482"/>
            <a:ext cx="2675695" cy="1052457"/>
          </a:xfrm>
          <a:prstGeom prst="roundRect">
            <a:avLst>
              <a:gd name="adj" fmla="val 83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 err="1">
                <a:highlight>
                  <a:srgbClr val="FFFF00"/>
                </a:highlight>
                <a:ea typeface="+mn-lt"/>
                <a:cs typeface="+mn-lt"/>
              </a:rPr>
              <a:t>Api.Response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300"/>
              </a:spcBef>
            </a:pPr>
            <a:r>
              <a:rPr lang="fr-FR" sz="1400" b="0" dirty="0">
                <a:ea typeface="+mn-lt"/>
                <a:cs typeface="+mn-lt"/>
              </a:rPr>
              <a:t>Format. </a:t>
            </a:r>
            <a:r>
              <a:rPr lang="fr-FR" sz="1400" b="0" dirty="0" err="1">
                <a:ea typeface="+mn-lt"/>
                <a:cs typeface="+mn-lt"/>
              </a:rPr>
              <a:t>ProblemDetails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pPr marL="274320" indent="-182880">
              <a:spcBef>
                <a:spcPts val="300"/>
              </a:spcBef>
            </a:pPr>
            <a:r>
              <a:rPr lang="fr-FR" sz="1400" b="0" dirty="0">
                <a:ea typeface="+mn-lt"/>
                <a:cs typeface="+mn-lt"/>
              </a:rPr>
              <a:t>Show Exception (Selon Env)</a:t>
            </a: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 algn="ctr">
              <a:spcBef>
                <a:spcPts val="300"/>
              </a:spcBef>
              <a:buNone/>
            </a:pP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4D9F6C1-1FC1-9280-0120-7F8C937E5DBF}"/>
              </a:ext>
            </a:extLst>
          </p:cNvPr>
          <p:cNvSpPr/>
          <p:nvPr/>
        </p:nvSpPr>
        <p:spPr>
          <a:xfrm rot="5400000" flipV="1">
            <a:off x="7614812" y="2604802"/>
            <a:ext cx="282704" cy="185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F13D9BA-5BC9-F6EE-EDF9-876132E8210B}"/>
              </a:ext>
            </a:extLst>
          </p:cNvPr>
          <p:cNvSpPr txBox="1">
            <a:spLocks/>
          </p:cNvSpPr>
          <p:nvPr/>
        </p:nvSpPr>
        <p:spPr>
          <a:xfrm>
            <a:off x="3098460" y="4097548"/>
            <a:ext cx="1908174" cy="1870030"/>
          </a:xfrm>
          <a:prstGeom prst="roundRect">
            <a:avLst>
              <a:gd name="adj" fmla="val 741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1400" dirty="0"/>
              <a:t>Http Error</a:t>
            </a:r>
          </a:p>
          <a:p>
            <a:pPr marL="216000" indent="-216000">
              <a:spcBef>
                <a:spcPts val="3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400 | BadRequest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401 | Authentification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403 | Authorization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404 | NotFound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500 | Internal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8E52E4A6-37D2-AD44-16AE-53EA467E451B}"/>
              </a:ext>
            </a:extLst>
          </p:cNvPr>
          <p:cNvSpPr txBox="1">
            <a:spLocks/>
          </p:cNvSpPr>
          <p:nvPr/>
        </p:nvSpPr>
        <p:spPr>
          <a:xfrm>
            <a:off x="5447071" y="1497205"/>
            <a:ext cx="2267548" cy="1073684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Exception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Thrown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C# Exception.</a:t>
            </a:r>
          </a:p>
          <a:p>
            <a:pPr marL="365760" lvl="1" indent="-216000">
              <a:spcBef>
                <a:spcPts val="0"/>
              </a:spcBef>
            </a:pPr>
            <a:r>
              <a:rPr lang="fr-FR" sz="1200" b="0" dirty="0">
                <a:ea typeface="+mn-lt"/>
                <a:cs typeface="+mn-lt"/>
              </a:rPr>
              <a:t>Homemade | Tier Lib</a:t>
            </a:r>
          </a:p>
          <a:p>
            <a:pPr marL="365760" lvl="1" indent="-216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Fluent Val.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4"/>
              </a:rPr>
              <a:t>Learn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dirty="0">
                <a:ea typeface="+mn-lt"/>
                <a:cs typeface="+mn-lt"/>
              </a:rPr>
              <a:t>| </a:t>
            </a:r>
            <a:r>
              <a:rPr lang="fr-FR" sz="1200" dirty="0" err="1">
                <a:ea typeface="+mn-lt"/>
                <a:cs typeface="+mn-lt"/>
                <a:hlinkClick r:id="rId5"/>
              </a:rPr>
              <a:t>Impl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(ValidationExc)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DB939858-6F09-65CC-3A93-6803E792BCD2}"/>
              </a:ext>
            </a:extLst>
          </p:cNvPr>
          <p:cNvSpPr txBox="1">
            <a:spLocks/>
          </p:cNvSpPr>
          <p:nvPr/>
        </p:nvSpPr>
        <p:spPr>
          <a:xfrm>
            <a:off x="7822491" y="1700981"/>
            <a:ext cx="3236235" cy="869908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HttpError</a:t>
            </a:r>
          </a:p>
          <a:p>
            <a:pPr marL="288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HttpError(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HttpStatusCode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&gt;400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88000" indent="-216000">
              <a:spcBef>
                <a:spcPts val="3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AuthentMw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AutorisationMw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1CEBC3FC-35E5-A4D5-32FB-CC10C3263E90}"/>
              </a:ext>
            </a:extLst>
          </p:cNvPr>
          <p:cNvSpPr txBox="1">
            <a:spLocks/>
          </p:cNvSpPr>
          <p:nvPr/>
        </p:nvSpPr>
        <p:spPr>
          <a:xfrm>
            <a:off x="5447069" y="3103432"/>
            <a:ext cx="2538891" cy="1074073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Rules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Exception To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HttpCodes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ProblemDetails</a:t>
            </a:r>
            <a:endParaRPr lang="fr-FR" sz="1200" b="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7BD187FB-8BE5-9528-3967-FB3D51F138CA}"/>
              </a:ext>
            </a:extLst>
          </p:cNvPr>
          <p:cNvSpPr txBox="1">
            <a:spLocks/>
          </p:cNvSpPr>
          <p:nvPr/>
        </p:nvSpPr>
        <p:spPr>
          <a:xfrm>
            <a:off x="8116725" y="3090798"/>
            <a:ext cx="2942001" cy="1086707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Solution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ExceptionMw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Impl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00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r>
              <a:rPr lang="fr-FR" sz="1000" b="0" dirty="0">
                <a:solidFill>
                  <a:schemeClr val="tx2"/>
                </a:solidFill>
                <a:ea typeface="+mn-lt"/>
                <a:cs typeface="+mn-lt"/>
              </a:rPr>
              <a:t> déduction | </a:t>
            </a:r>
            <a:r>
              <a:rPr lang="fr-FR" sz="10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400 vs 422</a:t>
            </a:r>
            <a:r>
              <a:rPr lang="fr-FR" sz="10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000" dirty="0" err="1">
                <a:solidFill>
                  <a:schemeClr val="tx2"/>
                </a:solidFill>
                <a:ea typeface="+mn-lt"/>
                <a:cs typeface="+mn-lt"/>
                <a:hlinkClick r:id="rId9"/>
              </a:rPr>
              <a:t>Why</a:t>
            </a:r>
            <a:r>
              <a:rPr lang="fr-FR" sz="10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 404</a:t>
            </a:r>
            <a:endParaRPr lang="fr-FR" sz="10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ProblemDetailsMw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Impl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11"/>
              </a:rPr>
              <a:t>Intérêt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2" indent="-216000">
              <a:spcBef>
                <a:spcPts val="300"/>
              </a:spcBef>
            </a:pPr>
            <a:r>
              <a:rPr lang="fr-FR" sz="11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Map FluentValidation Exception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70CC0E0-1548-D243-A680-AB3EAE962C5F}"/>
              </a:ext>
            </a:extLst>
          </p:cNvPr>
          <p:cNvSpPr/>
          <p:nvPr/>
        </p:nvSpPr>
        <p:spPr>
          <a:xfrm rot="5400000" flipV="1">
            <a:off x="7791748" y="4208251"/>
            <a:ext cx="264439" cy="2029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5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B603-34D9-4DF3-8A63-2BAF2610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Packages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04C13-1344-4E15-8DE3-26ED6375C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0B072-C0FC-4C12-B0AA-C08435231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6CBB7-01B3-43CB-A2F2-2E9229013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69D58248-41CB-4105-81B7-C44D2FD8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75520"/>
              </p:ext>
            </p:extLst>
          </p:nvPr>
        </p:nvGraphicFramePr>
        <p:xfrm>
          <a:off x="838198" y="1088020"/>
          <a:ext cx="10442576" cy="4474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299">
                  <a:extLst>
                    <a:ext uri="{9D8B030D-6E8A-4147-A177-3AD203B41FA5}">
                      <a16:colId xmlns:a16="http://schemas.microsoft.com/office/drawing/2014/main" val="3042665520"/>
                    </a:ext>
                  </a:extLst>
                </a:gridCol>
                <a:gridCol w="1307690">
                  <a:extLst>
                    <a:ext uri="{9D8B030D-6E8A-4147-A177-3AD203B41FA5}">
                      <a16:colId xmlns:a16="http://schemas.microsoft.com/office/drawing/2014/main" val="1555822062"/>
                    </a:ext>
                  </a:extLst>
                </a:gridCol>
                <a:gridCol w="5371587">
                  <a:extLst>
                    <a:ext uri="{9D8B030D-6E8A-4147-A177-3AD203B41FA5}">
                      <a16:colId xmlns:a16="http://schemas.microsoft.com/office/drawing/2014/main" val="458749601"/>
                    </a:ext>
                  </a:extLst>
                </a:gridCol>
              </a:tblGrid>
              <a:tr h="316290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Thème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882055"/>
                  </a:ext>
                </a:extLst>
              </a:tr>
              <a:tr h="281076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Microsoft.AspNetCore.Authentication.JwtBearer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CH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Gestion de l’authentification de du 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804408"/>
                  </a:ext>
                </a:extLst>
              </a:tr>
              <a:tr h="296252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AutoMapper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772879"/>
                  </a:ext>
                </a:extLst>
              </a:tr>
              <a:tr h="337491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1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AutoMapper.Extensions.Microsoft.DependencyInjection</a:t>
                      </a:r>
                      <a:endParaRPr lang="fr-FR" sz="11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d’injecter AutoMapper comme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11359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Microsoft.AspNetCore.Mvc.NewtonsoftJson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Json Serializer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551207"/>
                  </a:ext>
                </a:extLst>
              </a:tr>
              <a:tr h="296252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Microsoft.Extensions.Http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Http Pipeline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HttpClientFactory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62927"/>
                  </a:ext>
                </a:extLst>
              </a:tr>
              <a:tr h="46845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Swashbuckle.AspNetCore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Api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Standardisation Api ac OpenApi /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SwaggerUI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pour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test&amp;Doc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06106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LU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Microsoft.EntityFrameworkCore.SqlServer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 Provider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Implémentation adaptant EfCore pour la technologie de Db choisie (ici SqlServer). (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Autre Db possible dispo ici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471275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Microsoft.EntityFrameworkCore.Design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de gérer la DB pendant les phases de Dev (créer / suppr des migrations…)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438134"/>
                  </a:ext>
                </a:extLst>
              </a:tr>
              <a:tr h="296252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de requêter sur les entités (.</a:t>
                      </a:r>
                      <a:r>
                        <a:rPr lang="fr-FR" sz="1200" b="0" kern="120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Include</a:t>
                      </a: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620747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9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Microsoft.Extensions.Diagnostics.HealthChecks.EntityFrameworkCore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HealthCheck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 un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Healhcheck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pour tester que le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DbContext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peut se connecter à la db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890840"/>
                  </a:ext>
                </a:extLst>
              </a:tr>
              <a:tr h="284661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LU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Hellang.Middleware.ProblemDetails</a:t>
                      </a:r>
                      <a:endParaRPr lang="fr-LU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Error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Handling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Standardise les Exceptions en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ProblemDetails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(</a:t>
                      </a:r>
                      <a:r>
                        <a:rPr lang="fr-LU" sz="1200" dirty="0"/>
                        <a:t>RFC7807)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436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60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Db.EfCore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105001652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DB2E71BFB0A4FA8A357A8AE5B4C86" ma:contentTypeVersion="14" ma:contentTypeDescription="Crée un document." ma:contentTypeScope="" ma:versionID="5cc352c475e29e879957a58ceb39f927">
  <xsd:schema xmlns:xsd="http://www.w3.org/2001/XMLSchema" xmlns:xs="http://www.w3.org/2001/XMLSchema" xmlns:p="http://schemas.microsoft.com/office/2006/metadata/properties" xmlns:ns2="4686bda6-deda-4a53-9ce5-2ab192257292" xmlns:ns3="718058b2-8753-44ce-95b0-d0067b5629da" targetNamespace="http://schemas.microsoft.com/office/2006/metadata/properties" ma:root="true" ma:fieldsID="3475224a8dc04886dc3b8fc290b213f6" ns2:_="" ns3:_="">
    <xsd:import namespace="4686bda6-deda-4a53-9ce5-2ab192257292"/>
    <xsd:import namespace="718058b2-8753-44ce-95b0-d0067b56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6bda6-deda-4a53-9ce5-2ab192257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29e4e11c-8fc3-4e54-b6fb-0e9031a961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058b2-8753-44ce-95b0-d0067b562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3c85ad4-d93a-48e4-9ea5-a1761b9b8162}" ma:internalName="TaxCatchAll" ma:showField="CatchAllData" ma:web="718058b2-8753-44ce-95b0-d0067b56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6bda6-deda-4a53-9ce5-2ab192257292">
      <Terms xmlns="http://schemas.microsoft.com/office/infopath/2007/PartnerControls"/>
    </lcf76f155ced4ddcb4097134ff3c332f>
    <TaxCatchAll xmlns="718058b2-8753-44ce-95b0-d0067b5629da" xsi:nil="true"/>
  </documentManagement>
</p:properties>
</file>

<file path=customXml/itemProps1.xml><?xml version="1.0" encoding="utf-8"?>
<ds:datastoreItem xmlns:ds="http://schemas.openxmlformats.org/officeDocument/2006/customXml" ds:itemID="{34397568-BCFC-4083-81F0-E6CAD2F36C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D250B6-F169-4D8C-B790-4B2FA593FBD8}">
  <ds:schemaRefs>
    <ds:schemaRef ds:uri="4686bda6-deda-4a53-9ce5-2ab192257292"/>
    <ds:schemaRef ds:uri="718058b2-8753-44ce-95b0-d0067b562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4039FE3-5222-47C8-842D-2F3B0E099BAA}">
  <ds:schemaRefs>
    <ds:schemaRef ds:uri="4686bda6-deda-4a53-9ce5-2ab192257292"/>
    <ds:schemaRef ds:uri="718058b2-8753-44ce-95b0-d0067b5629da"/>
    <ds:schemaRef ds:uri="http://schemas.microsoft.com/office/2006/metadata/properties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378055ef-7607-46e5-9564-5469035a1b2e}" enabled="1" method="Standard" siteId="{eb3c68b9-0935-4046-8550-8bcaa4167e2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1050</Words>
  <Application>Microsoft Office PowerPoint</Application>
  <PresentationFormat>Widescreen</PresentationFormat>
  <Paragraphs>282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Allumi Ptf</vt:lpstr>
      <vt:lpstr>Arial</vt:lpstr>
      <vt:lpstr>Calibri</vt:lpstr>
      <vt:lpstr>KGT_PPT_Theme_New</vt:lpstr>
      <vt:lpstr>API.NET | Db.EfCore</vt:lpstr>
      <vt:lpstr>Sommaire</vt:lpstr>
      <vt:lpstr>Api.Net</vt:lpstr>
      <vt:lpstr>Overview</vt:lpstr>
      <vt:lpstr>Projects</vt:lpstr>
      <vt:lpstr>Security</vt:lpstr>
      <vt:lpstr>Error Handling</vt:lpstr>
      <vt:lpstr>Packages</vt:lpstr>
      <vt:lpstr>Db.EfCore</vt:lpstr>
      <vt:lpstr>Overview</vt:lpstr>
      <vt:lpstr>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| Kévin Gellenoncourt</dc:title>
  <dc:creator>Kevin GELLENONCOURT</dc:creator>
  <cp:lastModifiedBy>Kévin Gellenoncourt</cp:lastModifiedBy>
  <cp:revision>275</cp:revision>
  <dcterms:created xsi:type="dcterms:W3CDTF">2021-05-30T21:09:19Z</dcterms:created>
  <dcterms:modified xsi:type="dcterms:W3CDTF">2023-08-30T10:49:47Z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055ef-7607-46e5-9564-5469035a1b2e_Enabled">
    <vt:lpwstr>true</vt:lpwstr>
  </property>
  <property fmtid="{D5CDD505-2E9C-101B-9397-08002B2CF9AE}" pid="3" name="MSIP_Label_378055ef-7607-46e5-9564-5469035a1b2e_SetDate">
    <vt:lpwstr>2022-06-07T13:44:23Z</vt:lpwstr>
  </property>
  <property fmtid="{D5CDD505-2E9C-101B-9397-08002B2CF9AE}" pid="4" name="MSIP_Label_378055ef-7607-46e5-9564-5469035a1b2e_Method">
    <vt:lpwstr>Standard</vt:lpwstr>
  </property>
  <property fmtid="{D5CDD505-2E9C-101B-9397-08002B2CF9AE}" pid="5" name="MSIP_Label_378055ef-7607-46e5-9564-5469035a1b2e_Name">
    <vt:lpwstr>378055ef-7607-46e5-9564-5469035a1b2e</vt:lpwstr>
  </property>
  <property fmtid="{D5CDD505-2E9C-101B-9397-08002B2CF9AE}" pid="6" name="MSIP_Label_378055ef-7607-46e5-9564-5469035a1b2e_SiteId">
    <vt:lpwstr>eb3c68b9-0935-4046-8550-8bcaa4167e2e</vt:lpwstr>
  </property>
  <property fmtid="{D5CDD505-2E9C-101B-9397-08002B2CF9AE}" pid="7" name="MSIP_Label_378055ef-7607-46e5-9564-5469035a1b2e_ActionId">
    <vt:lpwstr>93317036-5f8e-44c0-9ddb-0786d0290c86</vt:lpwstr>
  </property>
  <property fmtid="{D5CDD505-2E9C-101B-9397-08002B2CF9AE}" pid="8" name="MSIP_Label_378055ef-7607-46e5-9564-5469035a1b2e_ContentBits">
    <vt:lpwstr>0</vt:lpwstr>
  </property>
  <property fmtid="{D5CDD505-2E9C-101B-9397-08002B2CF9AE}" pid="9" name="ContentTypeId">
    <vt:lpwstr>0x010100318DB2E71BFB0A4FA8A357A8AE5B4C86</vt:lpwstr>
  </property>
  <property fmtid="{D5CDD505-2E9C-101B-9397-08002B2CF9AE}" pid="10" name="MediaServiceImageTags">
    <vt:lpwstr/>
  </property>
</Properties>
</file>