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54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EF29A-F376-4600-AA8A-5515B575A06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6093E89-2614-4B75-8035-A59CAAF16D08}">
      <dgm:prSet phldrT="[Tekst]"/>
      <dgm:spPr/>
      <dgm:t>
        <a:bodyPr/>
        <a:lstStyle/>
        <a:p>
          <a:r>
            <a:rPr lang="nl-NL" dirty="0" err="1"/>
            <a:t>Develop</a:t>
          </a:r>
          <a:endParaRPr lang="nl-NL" dirty="0"/>
        </a:p>
      </dgm:t>
    </dgm:pt>
    <dgm:pt modelId="{97C6BA61-C73B-4209-A1BE-76684F2F60C6}" type="parTrans" cxnId="{E1228C40-A288-42B5-A7A1-03AFFCAFC8AC}">
      <dgm:prSet/>
      <dgm:spPr/>
      <dgm:t>
        <a:bodyPr/>
        <a:lstStyle/>
        <a:p>
          <a:endParaRPr lang="nl-NL"/>
        </a:p>
      </dgm:t>
    </dgm:pt>
    <dgm:pt modelId="{C9F310D0-B871-4549-A2B4-3A6D34A7AC3D}" type="sibTrans" cxnId="{E1228C40-A288-42B5-A7A1-03AFFCAFC8AC}">
      <dgm:prSet/>
      <dgm:spPr/>
      <dgm:t>
        <a:bodyPr/>
        <a:lstStyle/>
        <a:p>
          <a:endParaRPr lang="nl-NL"/>
        </a:p>
      </dgm:t>
    </dgm:pt>
    <dgm:pt modelId="{1D0DA990-1933-4E49-94A6-BE5D8B0B078C}">
      <dgm:prSet phldrT="[Tekst]"/>
      <dgm:spPr/>
      <dgm:t>
        <a:bodyPr/>
        <a:lstStyle/>
        <a:p>
          <a:r>
            <a:rPr lang="nl-NL" dirty="0" err="1"/>
            <a:t>Build</a:t>
          </a:r>
          <a:endParaRPr lang="nl-NL" dirty="0"/>
        </a:p>
      </dgm:t>
    </dgm:pt>
    <dgm:pt modelId="{06AE0BAD-E007-4831-9A35-1661BB5C6DFF}" type="parTrans" cxnId="{D5DB0E02-12A0-48D9-91DF-A6307BF746D8}">
      <dgm:prSet/>
      <dgm:spPr/>
      <dgm:t>
        <a:bodyPr/>
        <a:lstStyle/>
        <a:p>
          <a:endParaRPr lang="nl-NL"/>
        </a:p>
      </dgm:t>
    </dgm:pt>
    <dgm:pt modelId="{CD5733E1-E0AC-48F7-948E-755EBE09D375}" type="sibTrans" cxnId="{D5DB0E02-12A0-48D9-91DF-A6307BF746D8}">
      <dgm:prSet/>
      <dgm:spPr/>
      <dgm:t>
        <a:bodyPr/>
        <a:lstStyle/>
        <a:p>
          <a:endParaRPr lang="nl-NL"/>
        </a:p>
      </dgm:t>
    </dgm:pt>
    <dgm:pt modelId="{C7160E02-6C03-437C-9F2D-DFC073AB9587}">
      <dgm:prSet phldrT="[Tekst]"/>
      <dgm:spPr/>
      <dgm:t>
        <a:bodyPr/>
        <a:lstStyle/>
        <a:p>
          <a:r>
            <a:rPr lang="nl-NL" dirty="0"/>
            <a:t>Unit tests</a:t>
          </a:r>
        </a:p>
      </dgm:t>
    </dgm:pt>
    <dgm:pt modelId="{EB84E8BE-5E21-4DD1-A48E-2358DCE76B3F}" type="parTrans" cxnId="{ADFFEDE0-3E84-4DF4-AB23-E2258D6B1904}">
      <dgm:prSet/>
      <dgm:spPr/>
      <dgm:t>
        <a:bodyPr/>
        <a:lstStyle/>
        <a:p>
          <a:endParaRPr lang="nl-NL"/>
        </a:p>
      </dgm:t>
    </dgm:pt>
    <dgm:pt modelId="{4EA43D49-4A61-4EB9-A743-62D21C7238BB}" type="sibTrans" cxnId="{ADFFEDE0-3E84-4DF4-AB23-E2258D6B1904}">
      <dgm:prSet/>
      <dgm:spPr/>
      <dgm:t>
        <a:bodyPr/>
        <a:lstStyle/>
        <a:p>
          <a:endParaRPr lang="nl-NL"/>
        </a:p>
      </dgm:t>
    </dgm:pt>
    <dgm:pt modelId="{AB7FA7E4-7ABC-4A90-A67C-D8F922366226}">
      <dgm:prSet phldrT="[Tekst]"/>
      <dgm:spPr/>
      <dgm:t>
        <a:bodyPr/>
        <a:lstStyle/>
        <a:p>
          <a:r>
            <a:rPr lang="nl-NL" dirty="0" err="1"/>
            <a:t>Merge</a:t>
          </a:r>
          <a:endParaRPr lang="nl-NL" dirty="0"/>
        </a:p>
      </dgm:t>
    </dgm:pt>
    <dgm:pt modelId="{0071A043-DA79-4068-A5E5-987CF85E2C30}" type="parTrans" cxnId="{372F9790-2C3B-4314-88B9-CBB09A013DC8}">
      <dgm:prSet/>
      <dgm:spPr/>
      <dgm:t>
        <a:bodyPr/>
        <a:lstStyle/>
        <a:p>
          <a:endParaRPr lang="nl-NL"/>
        </a:p>
      </dgm:t>
    </dgm:pt>
    <dgm:pt modelId="{EF6C2581-56B6-4051-BB39-028C1B85CB19}" type="sibTrans" cxnId="{372F9790-2C3B-4314-88B9-CBB09A013DC8}">
      <dgm:prSet/>
      <dgm:spPr/>
      <dgm:t>
        <a:bodyPr/>
        <a:lstStyle/>
        <a:p>
          <a:endParaRPr lang="nl-NL"/>
        </a:p>
      </dgm:t>
    </dgm:pt>
    <dgm:pt modelId="{B283E81F-AFF6-4F1F-A8EC-D8158C9D34A4}">
      <dgm:prSet phldrT="[Tekst]"/>
      <dgm:spPr/>
      <dgm:t>
        <a:bodyPr/>
        <a:lstStyle/>
        <a:p>
          <a:r>
            <a:rPr lang="nl-NL" dirty="0"/>
            <a:t>Integration Tests</a:t>
          </a:r>
        </a:p>
      </dgm:t>
    </dgm:pt>
    <dgm:pt modelId="{F50FD608-0851-4D4A-B68B-545C3DEC3F7A}" type="parTrans" cxnId="{C46F9681-1F6A-4029-8440-29FCE0FEE7E1}">
      <dgm:prSet/>
      <dgm:spPr/>
      <dgm:t>
        <a:bodyPr/>
        <a:lstStyle/>
        <a:p>
          <a:endParaRPr lang="nl-NL"/>
        </a:p>
      </dgm:t>
    </dgm:pt>
    <dgm:pt modelId="{E4BC249B-8C9F-4856-8666-675E6FD49733}" type="sibTrans" cxnId="{C46F9681-1F6A-4029-8440-29FCE0FEE7E1}">
      <dgm:prSet/>
      <dgm:spPr/>
      <dgm:t>
        <a:bodyPr/>
        <a:lstStyle/>
        <a:p>
          <a:endParaRPr lang="nl-NL"/>
        </a:p>
      </dgm:t>
    </dgm:pt>
    <dgm:pt modelId="{9EECEE6E-6011-42B9-AA88-D2C373D23D42}">
      <dgm:prSet phldrT="[Tekst]"/>
      <dgm:spPr/>
      <dgm:t>
        <a:bodyPr/>
        <a:lstStyle/>
        <a:p>
          <a:r>
            <a:rPr lang="nl-NL" dirty="0" err="1"/>
            <a:t>Staging</a:t>
          </a:r>
          <a:endParaRPr lang="nl-NL" dirty="0"/>
        </a:p>
      </dgm:t>
    </dgm:pt>
    <dgm:pt modelId="{F89588E4-8791-4241-8741-DE9F87935DE6}" type="parTrans" cxnId="{A4880F65-81F9-4688-B2AA-0F07B35865A9}">
      <dgm:prSet/>
      <dgm:spPr/>
      <dgm:t>
        <a:bodyPr/>
        <a:lstStyle/>
        <a:p>
          <a:endParaRPr lang="nl-NL"/>
        </a:p>
      </dgm:t>
    </dgm:pt>
    <dgm:pt modelId="{2B392744-3178-4D86-967F-F11B33356DF6}" type="sibTrans" cxnId="{A4880F65-81F9-4688-B2AA-0F07B35865A9}">
      <dgm:prSet/>
      <dgm:spPr/>
      <dgm:t>
        <a:bodyPr/>
        <a:lstStyle/>
        <a:p>
          <a:endParaRPr lang="nl-NL"/>
        </a:p>
      </dgm:t>
    </dgm:pt>
    <dgm:pt modelId="{51A7809C-0497-4FD7-A7D6-F77FC122B67B}">
      <dgm:prSet phldrT="[Tekst]"/>
      <dgm:spPr/>
      <dgm:t>
        <a:bodyPr/>
        <a:lstStyle/>
        <a:p>
          <a:r>
            <a:rPr lang="nl-NL" dirty="0" err="1"/>
            <a:t>Regression</a:t>
          </a:r>
          <a:r>
            <a:rPr lang="nl-NL" dirty="0"/>
            <a:t> Tests</a:t>
          </a:r>
        </a:p>
      </dgm:t>
    </dgm:pt>
    <dgm:pt modelId="{BDF88FED-B655-418D-9EC4-CE9BF13C4548}" type="parTrans" cxnId="{F3E6CAC0-1310-438C-ABC1-B88175CDF5F8}">
      <dgm:prSet/>
      <dgm:spPr/>
      <dgm:t>
        <a:bodyPr/>
        <a:lstStyle/>
        <a:p>
          <a:endParaRPr lang="nl-NL"/>
        </a:p>
      </dgm:t>
    </dgm:pt>
    <dgm:pt modelId="{54C01683-D876-43AB-B10A-E428BDB1D103}" type="sibTrans" cxnId="{F3E6CAC0-1310-438C-ABC1-B88175CDF5F8}">
      <dgm:prSet/>
      <dgm:spPr/>
      <dgm:t>
        <a:bodyPr/>
        <a:lstStyle/>
        <a:p>
          <a:endParaRPr lang="nl-NL"/>
        </a:p>
      </dgm:t>
    </dgm:pt>
    <dgm:pt modelId="{1E51E1F8-B54A-4A9E-8237-7C06E64B906C}">
      <dgm:prSet phldrT="[Tekst]"/>
      <dgm:spPr/>
      <dgm:t>
        <a:bodyPr/>
        <a:lstStyle/>
        <a:p>
          <a:r>
            <a:rPr lang="nl-NL" dirty="0" err="1"/>
            <a:t>Deploy</a:t>
          </a:r>
          <a:endParaRPr lang="nl-NL" dirty="0"/>
        </a:p>
      </dgm:t>
    </dgm:pt>
    <dgm:pt modelId="{E6C1EDCE-5A6E-4C2E-A6A2-ECFE98D4823C}" type="parTrans" cxnId="{170FD9F6-70E7-4FBA-B406-C845E08F73BA}">
      <dgm:prSet/>
      <dgm:spPr/>
      <dgm:t>
        <a:bodyPr/>
        <a:lstStyle/>
        <a:p>
          <a:endParaRPr lang="nl-NL"/>
        </a:p>
      </dgm:t>
    </dgm:pt>
    <dgm:pt modelId="{2B01BB4B-1D13-4C3C-A109-9F6543ADBA4F}" type="sibTrans" cxnId="{170FD9F6-70E7-4FBA-B406-C845E08F73BA}">
      <dgm:prSet/>
      <dgm:spPr/>
      <dgm:t>
        <a:bodyPr/>
        <a:lstStyle/>
        <a:p>
          <a:endParaRPr lang="nl-NL"/>
        </a:p>
      </dgm:t>
    </dgm:pt>
    <dgm:pt modelId="{AE626393-85B3-4F0A-9C2C-36F4E22F5401}" type="pres">
      <dgm:prSet presAssocID="{1F8EF29A-F376-4600-AA8A-5515B575A066}" presName="Name0" presStyleCnt="0">
        <dgm:presLayoutVars>
          <dgm:dir/>
          <dgm:animLvl val="lvl"/>
          <dgm:resizeHandles val="exact"/>
        </dgm:presLayoutVars>
      </dgm:prSet>
      <dgm:spPr/>
    </dgm:pt>
    <dgm:pt modelId="{6A321D2B-EFBC-4C69-8230-F4FA3093DEF1}" type="pres">
      <dgm:prSet presAssocID="{D6093E89-2614-4B75-8035-A59CAAF16D0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3F3D9A23-6D3F-42FE-BE79-291D26D2B93D}" type="pres">
      <dgm:prSet presAssocID="{C9F310D0-B871-4549-A2B4-3A6D34A7AC3D}" presName="parTxOnlySpace" presStyleCnt="0"/>
      <dgm:spPr/>
    </dgm:pt>
    <dgm:pt modelId="{A1DAE718-6695-4F52-864A-5937C39F4F67}" type="pres">
      <dgm:prSet presAssocID="{1D0DA990-1933-4E49-94A6-BE5D8B0B078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B25F605-7F3E-446F-8F6A-53B389236646}" type="pres">
      <dgm:prSet presAssocID="{CD5733E1-E0AC-48F7-948E-755EBE09D375}" presName="parTxOnlySpace" presStyleCnt="0"/>
      <dgm:spPr/>
    </dgm:pt>
    <dgm:pt modelId="{CF5C7BCE-E5D2-41E8-8730-53EF2F4DE718}" type="pres">
      <dgm:prSet presAssocID="{C7160E02-6C03-437C-9F2D-DFC073AB9587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1C468204-615D-4C5E-9C64-D07D3F72391E}" type="pres">
      <dgm:prSet presAssocID="{4EA43D49-4A61-4EB9-A743-62D21C7238BB}" presName="parTxOnlySpace" presStyleCnt="0"/>
      <dgm:spPr/>
    </dgm:pt>
    <dgm:pt modelId="{CA0AD414-6ADD-4DBB-A345-9CF61D7AD7AA}" type="pres">
      <dgm:prSet presAssocID="{AB7FA7E4-7ABC-4A90-A67C-D8F92236622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D84C033-3792-417F-A8D5-CEF11BA32B0E}" type="pres">
      <dgm:prSet presAssocID="{EF6C2581-56B6-4051-BB39-028C1B85CB19}" presName="parTxOnlySpace" presStyleCnt="0"/>
      <dgm:spPr/>
    </dgm:pt>
    <dgm:pt modelId="{9F1C4751-B250-47E7-92A0-F3BF5DCA0027}" type="pres">
      <dgm:prSet presAssocID="{B283E81F-AFF6-4F1F-A8EC-D8158C9D34A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7383E471-1262-4B16-BDAC-9E2B71CFD428}" type="pres">
      <dgm:prSet presAssocID="{E4BC249B-8C9F-4856-8666-675E6FD49733}" presName="parTxOnlySpace" presStyleCnt="0"/>
      <dgm:spPr/>
    </dgm:pt>
    <dgm:pt modelId="{B33BFB75-6BA8-4AF0-A432-C867037B6D9B}" type="pres">
      <dgm:prSet presAssocID="{9EECEE6E-6011-42B9-AA88-D2C373D23D42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17BBAE-31B6-4C7F-AD3C-0D3EEABA90A0}" type="pres">
      <dgm:prSet presAssocID="{2B392744-3178-4D86-967F-F11B33356DF6}" presName="parTxOnlySpace" presStyleCnt="0"/>
      <dgm:spPr/>
    </dgm:pt>
    <dgm:pt modelId="{8C4A6508-ADAF-4B14-9219-384512A9077A}" type="pres">
      <dgm:prSet presAssocID="{51A7809C-0497-4FD7-A7D6-F77FC122B67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A67F9B67-5FC2-40CF-A0AB-60732B3CFDE1}" type="pres">
      <dgm:prSet presAssocID="{54C01683-D876-43AB-B10A-E428BDB1D103}" presName="parTxOnlySpace" presStyleCnt="0"/>
      <dgm:spPr/>
    </dgm:pt>
    <dgm:pt modelId="{CD62186D-BC5B-4CCB-AEDC-5449958CCB45}" type="pres">
      <dgm:prSet presAssocID="{1E51E1F8-B54A-4A9E-8237-7C06E64B906C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5DB0E02-12A0-48D9-91DF-A6307BF746D8}" srcId="{1F8EF29A-F376-4600-AA8A-5515B575A066}" destId="{1D0DA990-1933-4E49-94A6-BE5D8B0B078C}" srcOrd="1" destOrd="0" parTransId="{06AE0BAD-E007-4831-9A35-1661BB5C6DFF}" sibTransId="{CD5733E1-E0AC-48F7-948E-755EBE09D375}"/>
    <dgm:cxn modelId="{8B01D621-6FB9-45E8-9DF3-FE080D487B4B}" type="presOf" srcId="{B283E81F-AFF6-4F1F-A8EC-D8158C9D34A4}" destId="{9F1C4751-B250-47E7-92A0-F3BF5DCA0027}" srcOrd="0" destOrd="0" presId="urn:microsoft.com/office/officeart/2005/8/layout/chevron1"/>
    <dgm:cxn modelId="{9561953B-D4BB-423D-BBC1-1D20C493EA57}" type="presOf" srcId="{1F8EF29A-F376-4600-AA8A-5515B575A066}" destId="{AE626393-85B3-4F0A-9C2C-36F4E22F5401}" srcOrd="0" destOrd="0" presId="urn:microsoft.com/office/officeart/2005/8/layout/chevron1"/>
    <dgm:cxn modelId="{E1228C40-A288-42B5-A7A1-03AFFCAFC8AC}" srcId="{1F8EF29A-F376-4600-AA8A-5515B575A066}" destId="{D6093E89-2614-4B75-8035-A59CAAF16D08}" srcOrd="0" destOrd="0" parTransId="{97C6BA61-C73B-4209-A1BE-76684F2F60C6}" sibTransId="{C9F310D0-B871-4549-A2B4-3A6D34A7AC3D}"/>
    <dgm:cxn modelId="{A4880F65-81F9-4688-B2AA-0F07B35865A9}" srcId="{1F8EF29A-F376-4600-AA8A-5515B575A066}" destId="{9EECEE6E-6011-42B9-AA88-D2C373D23D42}" srcOrd="5" destOrd="0" parTransId="{F89588E4-8791-4241-8741-DE9F87935DE6}" sibTransId="{2B392744-3178-4D86-967F-F11B33356DF6}"/>
    <dgm:cxn modelId="{4491A455-F5D3-42F2-A0AC-CD33F6E5AA42}" type="presOf" srcId="{9EECEE6E-6011-42B9-AA88-D2C373D23D42}" destId="{B33BFB75-6BA8-4AF0-A432-C867037B6D9B}" srcOrd="0" destOrd="0" presId="urn:microsoft.com/office/officeart/2005/8/layout/chevron1"/>
    <dgm:cxn modelId="{FF0F7981-B8CD-4F42-9180-1E55A86FFD42}" type="presOf" srcId="{AB7FA7E4-7ABC-4A90-A67C-D8F922366226}" destId="{CA0AD414-6ADD-4DBB-A345-9CF61D7AD7AA}" srcOrd="0" destOrd="0" presId="urn:microsoft.com/office/officeart/2005/8/layout/chevron1"/>
    <dgm:cxn modelId="{C46F9681-1F6A-4029-8440-29FCE0FEE7E1}" srcId="{1F8EF29A-F376-4600-AA8A-5515B575A066}" destId="{B283E81F-AFF6-4F1F-A8EC-D8158C9D34A4}" srcOrd="4" destOrd="0" parTransId="{F50FD608-0851-4D4A-B68B-545C3DEC3F7A}" sibTransId="{E4BC249B-8C9F-4856-8666-675E6FD49733}"/>
    <dgm:cxn modelId="{E2431B88-E3C8-4133-AFCA-943B99E35E4E}" type="presOf" srcId="{D6093E89-2614-4B75-8035-A59CAAF16D08}" destId="{6A321D2B-EFBC-4C69-8230-F4FA3093DEF1}" srcOrd="0" destOrd="0" presId="urn:microsoft.com/office/officeart/2005/8/layout/chevron1"/>
    <dgm:cxn modelId="{372F9790-2C3B-4314-88B9-CBB09A013DC8}" srcId="{1F8EF29A-F376-4600-AA8A-5515B575A066}" destId="{AB7FA7E4-7ABC-4A90-A67C-D8F922366226}" srcOrd="3" destOrd="0" parTransId="{0071A043-DA79-4068-A5E5-987CF85E2C30}" sibTransId="{EF6C2581-56B6-4051-BB39-028C1B85CB19}"/>
    <dgm:cxn modelId="{C8799BB5-4533-463B-A549-ECDC69EFF70D}" type="presOf" srcId="{C7160E02-6C03-437C-9F2D-DFC073AB9587}" destId="{CF5C7BCE-E5D2-41E8-8730-53EF2F4DE718}" srcOrd="0" destOrd="0" presId="urn:microsoft.com/office/officeart/2005/8/layout/chevron1"/>
    <dgm:cxn modelId="{1502ADBE-3F44-4DB0-B7A9-E09173D03EFF}" type="presOf" srcId="{1E51E1F8-B54A-4A9E-8237-7C06E64B906C}" destId="{CD62186D-BC5B-4CCB-AEDC-5449958CCB45}" srcOrd="0" destOrd="0" presId="urn:microsoft.com/office/officeart/2005/8/layout/chevron1"/>
    <dgm:cxn modelId="{F3E6CAC0-1310-438C-ABC1-B88175CDF5F8}" srcId="{1F8EF29A-F376-4600-AA8A-5515B575A066}" destId="{51A7809C-0497-4FD7-A7D6-F77FC122B67B}" srcOrd="6" destOrd="0" parTransId="{BDF88FED-B655-418D-9EC4-CE9BF13C4548}" sibTransId="{54C01683-D876-43AB-B10A-E428BDB1D103}"/>
    <dgm:cxn modelId="{91286FC1-E62C-46AD-9975-A1128BA02B19}" type="presOf" srcId="{1D0DA990-1933-4E49-94A6-BE5D8B0B078C}" destId="{A1DAE718-6695-4F52-864A-5937C39F4F67}" srcOrd="0" destOrd="0" presId="urn:microsoft.com/office/officeart/2005/8/layout/chevron1"/>
    <dgm:cxn modelId="{1FAC22C9-903D-4DF3-87FA-2CC555A73BB4}" type="presOf" srcId="{51A7809C-0497-4FD7-A7D6-F77FC122B67B}" destId="{8C4A6508-ADAF-4B14-9219-384512A9077A}" srcOrd="0" destOrd="0" presId="urn:microsoft.com/office/officeart/2005/8/layout/chevron1"/>
    <dgm:cxn modelId="{ADFFEDE0-3E84-4DF4-AB23-E2258D6B1904}" srcId="{1F8EF29A-F376-4600-AA8A-5515B575A066}" destId="{C7160E02-6C03-437C-9F2D-DFC073AB9587}" srcOrd="2" destOrd="0" parTransId="{EB84E8BE-5E21-4DD1-A48E-2358DCE76B3F}" sibTransId="{4EA43D49-4A61-4EB9-A743-62D21C7238BB}"/>
    <dgm:cxn modelId="{170FD9F6-70E7-4FBA-B406-C845E08F73BA}" srcId="{1F8EF29A-F376-4600-AA8A-5515B575A066}" destId="{1E51E1F8-B54A-4A9E-8237-7C06E64B906C}" srcOrd="7" destOrd="0" parTransId="{E6C1EDCE-5A6E-4C2E-A6A2-ECFE98D4823C}" sibTransId="{2B01BB4B-1D13-4C3C-A109-9F6543ADBA4F}"/>
    <dgm:cxn modelId="{DBB755F8-F04B-49AE-B44A-73E29F81282E}" type="presParOf" srcId="{AE626393-85B3-4F0A-9C2C-36F4E22F5401}" destId="{6A321D2B-EFBC-4C69-8230-F4FA3093DEF1}" srcOrd="0" destOrd="0" presId="urn:microsoft.com/office/officeart/2005/8/layout/chevron1"/>
    <dgm:cxn modelId="{491DA831-33A0-479E-B096-67C325D97928}" type="presParOf" srcId="{AE626393-85B3-4F0A-9C2C-36F4E22F5401}" destId="{3F3D9A23-6D3F-42FE-BE79-291D26D2B93D}" srcOrd="1" destOrd="0" presId="urn:microsoft.com/office/officeart/2005/8/layout/chevron1"/>
    <dgm:cxn modelId="{A9075DBD-E7C8-4080-BC3E-1CDC0851A25E}" type="presParOf" srcId="{AE626393-85B3-4F0A-9C2C-36F4E22F5401}" destId="{A1DAE718-6695-4F52-864A-5937C39F4F67}" srcOrd="2" destOrd="0" presId="urn:microsoft.com/office/officeart/2005/8/layout/chevron1"/>
    <dgm:cxn modelId="{6D159FE0-85E4-4F70-BB5B-5ECEF45AD03E}" type="presParOf" srcId="{AE626393-85B3-4F0A-9C2C-36F4E22F5401}" destId="{FB25F605-7F3E-446F-8F6A-53B389236646}" srcOrd="3" destOrd="0" presId="urn:microsoft.com/office/officeart/2005/8/layout/chevron1"/>
    <dgm:cxn modelId="{0A358AC6-1813-4A95-AED6-B74B33078D46}" type="presParOf" srcId="{AE626393-85B3-4F0A-9C2C-36F4E22F5401}" destId="{CF5C7BCE-E5D2-41E8-8730-53EF2F4DE718}" srcOrd="4" destOrd="0" presId="urn:microsoft.com/office/officeart/2005/8/layout/chevron1"/>
    <dgm:cxn modelId="{7A6E2C59-4DC4-4EFB-8554-4F97E6324805}" type="presParOf" srcId="{AE626393-85B3-4F0A-9C2C-36F4E22F5401}" destId="{1C468204-615D-4C5E-9C64-D07D3F72391E}" srcOrd="5" destOrd="0" presId="urn:microsoft.com/office/officeart/2005/8/layout/chevron1"/>
    <dgm:cxn modelId="{B98215E5-A51B-4312-B753-663F59DB0935}" type="presParOf" srcId="{AE626393-85B3-4F0A-9C2C-36F4E22F5401}" destId="{CA0AD414-6ADD-4DBB-A345-9CF61D7AD7AA}" srcOrd="6" destOrd="0" presId="urn:microsoft.com/office/officeart/2005/8/layout/chevron1"/>
    <dgm:cxn modelId="{E4CFC8B6-62CE-4BFC-8460-C661EDF81A82}" type="presParOf" srcId="{AE626393-85B3-4F0A-9C2C-36F4E22F5401}" destId="{2D84C033-3792-417F-A8D5-CEF11BA32B0E}" srcOrd="7" destOrd="0" presId="urn:microsoft.com/office/officeart/2005/8/layout/chevron1"/>
    <dgm:cxn modelId="{7985ED7A-7EDC-4FF5-9199-0306D2DEB7D7}" type="presParOf" srcId="{AE626393-85B3-4F0A-9C2C-36F4E22F5401}" destId="{9F1C4751-B250-47E7-92A0-F3BF5DCA0027}" srcOrd="8" destOrd="0" presId="urn:microsoft.com/office/officeart/2005/8/layout/chevron1"/>
    <dgm:cxn modelId="{F4B7840C-005B-41F0-BD36-A36CDB293253}" type="presParOf" srcId="{AE626393-85B3-4F0A-9C2C-36F4E22F5401}" destId="{7383E471-1262-4B16-BDAC-9E2B71CFD428}" srcOrd="9" destOrd="0" presId="urn:microsoft.com/office/officeart/2005/8/layout/chevron1"/>
    <dgm:cxn modelId="{9509218E-A9B5-49EB-9DD5-2E285BD9D06C}" type="presParOf" srcId="{AE626393-85B3-4F0A-9C2C-36F4E22F5401}" destId="{B33BFB75-6BA8-4AF0-A432-C867037B6D9B}" srcOrd="10" destOrd="0" presId="urn:microsoft.com/office/officeart/2005/8/layout/chevron1"/>
    <dgm:cxn modelId="{C9C62AD9-920C-43C0-9BD8-9684361EBAE4}" type="presParOf" srcId="{AE626393-85B3-4F0A-9C2C-36F4E22F5401}" destId="{8317BBAE-31B6-4C7F-AD3C-0D3EEABA90A0}" srcOrd="11" destOrd="0" presId="urn:microsoft.com/office/officeart/2005/8/layout/chevron1"/>
    <dgm:cxn modelId="{C0C22B78-71C1-4DCE-88E6-129E722E2574}" type="presParOf" srcId="{AE626393-85B3-4F0A-9C2C-36F4E22F5401}" destId="{8C4A6508-ADAF-4B14-9219-384512A9077A}" srcOrd="12" destOrd="0" presId="urn:microsoft.com/office/officeart/2005/8/layout/chevron1"/>
    <dgm:cxn modelId="{F39AD5CD-B42A-4824-9671-F7629905F622}" type="presParOf" srcId="{AE626393-85B3-4F0A-9C2C-36F4E22F5401}" destId="{A67F9B67-5FC2-40CF-A0AB-60732B3CFDE1}" srcOrd="13" destOrd="0" presId="urn:microsoft.com/office/officeart/2005/8/layout/chevron1"/>
    <dgm:cxn modelId="{6CA28576-EFD0-477A-A812-E1722DD31C94}" type="presParOf" srcId="{AE626393-85B3-4F0A-9C2C-36F4E22F5401}" destId="{CD62186D-BC5B-4CCB-AEDC-5449958CCB45}" srcOrd="14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21D2B-EFBC-4C69-8230-F4FA3093DEF1}">
      <dsp:nvSpPr>
        <dsp:cNvPr id="0" name=""/>
        <dsp:cNvSpPr/>
      </dsp:nvSpPr>
      <dsp:spPr>
        <a:xfrm>
          <a:off x="694" y="676844"/>
          <a:ext cx="1113234" cy="4452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 err="1"/>
            <a:t>Develop</a:t>
          </a:r>
          <a:endParaRPr lang="nl-NL" sz="1000" kern="1200" dirty="0"/>
        </a:p>
      </dsp:txBody>
      <dsp:txXfrm>
        <a:off x="223341" y="676844"/>
        <a:ext cx="667941" cy="445293"/>
      </dsp:txXfrm>
    </dsp:sp>
    <dsp:sp modelId="{A1DAE718-6695-4F52-864A-5937C39F4F67}">
      <dsp:nvSpPr>
        <dsp:cNvPr id="0" name=""/>
        <dsp:cNvSpPr/>
      </dsp:nvSpPr>
      <dsp:spPr>
        <a:xfrm>
          <a:off x="1002605" y="676844"/>
          <a:ext cx="1113234" cy="4452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 err="1"/>
            <a:t>Build</a:t>
          </a:r>
          <a:endParaRPr lang="nl-NL" sz="1000" kern="1200" dirty="0"/>
        </a:p>
      </dsp:txBody>
      <dsp:txXfrm>
        <a:off x="1225252" y="676844"/>
        <a:ext cx="667941" cy="445293"/>
      </dsp:txXfrm>
    </dsp:sp>
    <dsp:sp modelId="{CF5C7BCE-E5D2-41E8-8730-53EF2F4DE718}">
      <dsp:nvSpPr>
        <dsp:cNvPr id="0" name=""/>
        <dsp:cNvSpPr/>
      </dsp:nvSpPr>
      <dsp:spPr>
        <a:xfrm>
          <a:off x="2004516" y="676844"/>
          <a:ext cx="1113234" cy="4452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/>
            <a:t>Unit tests</a:t>
          </a:r>
        </a:p>
      </dsp:txBody>
      <dsp:txXfrm>
        <a:off x="2227163" y="676844"/>
        <a:ext cx="667941" cy="445293"/>
      </dsp:txXfrm>
    </dsp:sp>
    <dsp:sp modelId="{CA0AD414-6ADD-4DBB-A345-9CF61D7AD7AA}">
      <dsp:nvSpPr>
        <dsp:cNvPr id="0" name=""/>
        <dsp:cNvSpPr/>
      </dsp:nvSpPr>
      <dsp:spPr>
        <a:xfrm>
          <a:off x="3006427" y="676844"/>
          <a:ext cx="1113234" cy="4452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 err="1"/>
            <a:t>Merge</a:t>
          </a:r>
          <a:endParaRPr lang="nl-NL" sz="1000" kern="1200" dirty="0"/>
        </a:p>
      </dsp:txBody>
      <dsp:txXfrm>
        <a:off x="3229074" y="676844"/>
        <a:ext cx="667941" cy="445293"/>
      </dsp:txXfrm>
    </dsp:sp>
    <dsp:sp modelId="{9F1C4751-B250-47E7-92A0-F3BF5DCA0027}">
      <dsp:nvSpPr>
        <dsp:cNvPr id="0" name=""/>
        <dsp:cNvSpPr/>
      </dsp:nvSpPr>
      <dsp:spPr>
        <a:xfrm>
          <a:off x="4008338" y="676844"/>
          <a:ext cx="1113234" cy="4452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/>
            <a:t>Integration Tests</a:t>
          </a:r>
        </a:p>
      </dsp:txBody>
      <dsp:txXfrm>
        <a:off x="4230985" y="676844"/>
        <a:ext cx="667941" cy="445293"/>
      </dsp:txXfrm>
    </dsp:sp>
    <dsp:sp modelId="{B33BFB75-6BA8-4AF0-A432-C867037B6D9B}">
      <dsp:nvSpPr>
        <dsp:cNvPr id="0" name=""/>
        <dsp:cNvSpPr/>
      </dsp:nvSpPr>
      <dsp:spPr>
        <a:xfrm>
          <a:off x="5010249" y="676844"/>
          <a:ext cx="1113234" cy="4452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 err="1"/>
            <a:t>Staging</a:t>
          </a:r>
          <a:endParaRPr lang="nl-NL" sz="1000" kern="1200" dirty="0"/>
        </a:p>
      </dsp:txBody>
      <dsp:txXfrm>
        <a:off x="5232896" y="676844"/>
        <a:ext cx="667941" cy="445293"/>
      </dsp:txXfrm>
    </dsp:sp>
    <dsp:sp modelId="{8C4A6508-ADAF-4B14-9219-384512A9077A}">
      <dsp:nvSpPr>
        <dsp:cNvPr id="0" name=""/>
        <dsp:cNvSpPr/>
      </dsp:nvSpPr>
      <dsp:spPr>
        <a:xfrm>
          <a:off x="6012160" y="676844"/>
          <a:ext cx="1113234" cy="4452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 err="1"/>
            <a:t>Regression</a:t>
          </a:r>
          <a:r>
            <a:rPr lang="nl-NL" sz="1000" kern="1200" dirty="0"/>
            <a:t> Tests</a:t>
          </a:r>
        </a:p>
      </dsp:txBody>
      <dsp:txXfrm>
        <a:off x="6234807" y="676844"/>
        <a:ext cx="667941" cy="445293"/>
      </dsp:txXfrm>
    </dsp:sp>
    <dsp:sp modelId="{CD62186D-BC5B-4CCB-AEDC-5449958CCB45}">
      <dsp:nvSpPr>
        <dsp:cNvPr id="0" name=""/>
        <dsp:cNvSpPr/>
      </dsp:nvSpPr>
      <dsp:spPr>
        <a:xfrm>
          <a:off x="7014071" y="676844"/>
          <a:ext cx="1113234" cy="4452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 err="1"/>
            <a:t>Deploy</a:t>
          </a:r>
          <a:endParaRPr lang="nl-NL" sz="1000" kern="1200" dirty="0"/>
        </a:p>
      </dsp:txBody>
      <dsp:txXfrm>
        <a:off x="7236718" y="676844"/>
        <a:ext cx="667941" cy="445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A6018-4C8C-D73A-EE36-90DD0DC2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D23513F-3D08-DC0E-AF59-AB944238F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98F7A1-BE84-F6AB-A6D7-8F155896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2211-D9DB-4911-B4F1-5999E94C47C5}" type="datetimeFigureOut">
              <a:rPr lang="nl-NL" smtClean="0"/>
              <a:t>27-11-2024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4910AB-6D34-9286-F33D-BFFE9700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648FE9-ACFA-E55B-4D69-0632C8D1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9CD5-761A-48C1-842E-AE26AA0C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683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E77A3-4209-D68C-B494-593A1CC6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C1354F-280C-EA6D-FB10-838355A11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434797-3E9E-FB35-2C43-73AB7D49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2211-D9DB-4911-B4F1-5999E94C47C5}" type="datetimeFigureOut">
              <a:rPr lang="nl-NL" smtClean="0"/>
              <a:t>27-11-2024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94DE29-5304-BACF-6287-7E59843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C36F2E-DB39-493B-D07C-8BF413A2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9CD5-761A-48C1-842E-AE26AA0C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4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1913FD1-EF3D-66DF-818F-8FF7D6C10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81AD323-9842-BF7C-FC66-7908AC774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473223-E83C-37DB-A818-7E9A5318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2211-D9DB-4911-B4F1-5999E94C47C5}" type="datetimeFigureOut">
              <a:rPr lang="nl-NL" smtClean="0"/>
              <a:t>27-11-2024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FEA95F-65A1-BE8B-32E3-8E262F3E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B58B91-6920-4D20-2345-13170DEA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9CD5-761A-48C1-842E-AE26AA0C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0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75539-A387-0AFE-A1B1-ACEA1A99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9FFDB5-4AA8-D27C-16C8-712C6F32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12A1A3-5162-A952-BAF0-408C1466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2211-D9DB-4911-B4F1-5999E94C47C5}" type="datetimeFigureOut">
              <a:rPr lang="nl-NL" smtClean="0"/>
              <a:t>27-11-2024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4C1C52-3798-0B82-3E5A-E0C9866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8978FE-F9BE-6DE8-A2F2-F41A5D2B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9CD5-761A-48C1-842E-AE26AA0C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832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8B23-A3B0-AD9C-A6B0-1E838DD8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B4EA85-9F86-7DBD-75CB-38813AB8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CE5C6F-ABEC-65FD-A6C9-931093D1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2211-D9DB-4911-B4F1-5999E94C47C5}" type="datetimeFigureOut">
              <a:rPr lang="nl-NL" smtClean="0"/>
              <a:t>27-11-2024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2C7503-CE4C-EC62-A073-E0CEE8C9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FC309F-FCEA-6B0C-ABD1-93BDC296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9CD5-761A-48C1-842E-AE26AA0C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693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919F2-CE5A-63DA-3C31-3FE8E87A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6DDFBE-7589-512D-CEB8-EA839CA59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B65209E-56C0-8B66-0BE3-A0CD3A1E2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75933F-1AE3-2A00-DAEE-1AD8513D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2211-D9DB-4911-B4F1-5999E94C47C5}" type="datetimeFigureOut">
              <a:rPr lang="nl-NL" smtClean="0"/>
              <a:t>27-11-2024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189F43-1D5D-A8D1-522B-C487E642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881FC0E-48E4-5195-F348-09E829ED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9CD5-761A-48C1-842E-AE26AA0C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41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63175-CFE6-E44E-117C-3D5AB2EC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5BDDA1-02BE-E0C6-EEDE-9B5FD63E3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25854E0-7348-C1FE-10D5-44544B608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793042-88A0-A869-E5E2-7F6EBFAB2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3E587AE-E0DC-76E4-3E72-A97C191B2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EE13597-4D7D-AB2E-6D20-A4356AAA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2211-D9DB-4911-B4F1-5999E94C47C5}" type="datetimeFigureOut">
              <a:rPr lang="nl-NL" smtClean="0"/>
              <a:t>27-11-2024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877F34C-0748-5186-DCBC-7D1F22CB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82EDA1C-7DD2-E11F-3FD2-8740E4C9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9CD5-761A-48C1-842E-AE26AA0C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022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720A1-754D-1016-CFA3-68E033A8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1505BE-C162-189C-C86C-F7C4C8A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2211-D9DB-4911-B4F1-5999E94C47C5}" type="datetimeFigureOut">
              <a:rPr lang="nl-NL" smtClean="0"/>
              <a:t>27-11-2024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F06C8BD-7559-C50F-689C-0CEC6AA5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188014-ED18-410E-4CDA-F27FDA37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9CD5-761A-48C1-842E-AE26AA0C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04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ACE1086-EC0A-9C52-BBC3-9F3406A9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2211-D9DB-4911-B4F1-5999E94C47C5}" type="datetimeFigureOut">
              <a:rPr lang="nl-NL" smtClean="0"/>
              <a:t>27-11-2024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6A0E1D4-902C-C3F4-A752-E7268F31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795195-ADDF-C8E8-25D9-DB20A2E1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9CD5-761A-48C1-842E-AE26AA0C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87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75F1E-BC1E-9904-E58E-E2503DC3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83AE89-239D-AE11-6A06-9578F811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9311635-8705-208B-FCF7-CC8BFA961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A97EC7-0717-D6F2-5760-E12ABCC8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2211-D9DB-4911-B4F1-5999E94C47C5}" type="datetimeFigureOut">
              <a:rPr lang="nl-NL" smtClean="0"/>
              <a:t>27-11-2024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1F59B4-11F0-A8EB-BA5C-E46BDAE5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D5EA44-2BFC-20AA-0FA1-F72C6A38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9CD5-761A-48C1-842E-AE26AA0C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00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9CC30-738B-32AD-41ED-55D352CB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3DB1C1C-2708-B7BD-5C01-5CFEE8E8A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E8BFA64-CF30-D4DE-A713-ACDE5CECD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1F256E-4A94-9900-769D-82819929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2211-D9DB-4911-B4F1-5999E94C47C5}" type="datetimeFigureOut">
              <a:rPr lang="nl-NL" smtClean="0"/>
              <a:t>27-11-2024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3338C4-0B7C-20BB-531F-1FA2C51D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A2702D-DD6A-90C6-E9E4-974BBB6B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9CD5-761A-48C1-842E-AE26AA0C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315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C63A9B9-DB92-4B1E-44F3-CBAE255B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401637-2E08-9FF3-831A-A5BEE05F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AE4CEB-6F66-725C-F7BD-937D9E889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62211-D9DB-4911-B4F1-5999E94C47C5}" type="datetimeFigureOut">
              <a:rPr lang="nl-NL" smtClean="0"/>
              <a:t>27-11-2024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576381-CA1B-05D0-7ABD-D3C098BEE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2376CE-F77B-F877-D1B1-BFBB45170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69CD5-761A-48C1-842E-AE26AA0C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9BBD72-1502-4736-D6C7-44001BDC5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055154"/>
              </p:ext>
            </p:extLst>
          </p:nvPr>
        </p:nvGraphicFramePr>
        <p:xfrm>
          <a:off x="670339" y="-207062"/>
          <a:ext cx="8128000" cy="1798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ep 6">
            <a:extLst>
              <a:ext uri="{FF2B5EF4-FFF2-40B4-BE49-F238E27FC236}">
                <a16:creationId xmlns:a16="http://schemas.microsoft.com/office/drawing/2014/main" id="{7F425541-A086-D9AE-E459-4CC1C1495B0C}"/>
              </a:ext>
            </a:extLst>
          </p:cNvPr>
          <p:cNvGrpSpPr/>
          <p:nvPr/>
        </p:nvGrpSpPr>
        <p:grpSpPr>
          <a:xfrm>
            <a:off x="2719040" y="1225106"/>
            <a:ext cx="854077" cy="307777"/>
            <a:chOff x="2719040" y="1225106"/>
            <a:chExt cx="854077" cy="307777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EF6A1450-6237-1273-4A1B-8F6DE6CB9945}"/>
                </a:ext>
              </a:extLst>
            </p:cNvPr>
            <p:cNvSpPr/>
            <p:nvPr/>
          </p:nvSpPr>
          <p:spPr>
            <a:xfrm>
              <a:off x="2723322" y="1277178"/>
              <a:ext cx="849795" cy="203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83C0250F-107E-6234-5DAC-7C775623FE74}"/>
                </a:ext>
              </a:extLst>
            </p:cNvPr>
            <p:cNvSpPr txBox="1"/>
            <p:nvPr/>
          </p:nvSpPr>
          <p:spPr>
            <a:xfrm>
              <a:off x="2719040" y="1225106"/>
              <a:ext cx="8397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/>
                <a:t>test </a:t>
              </a:r>
              <a:r>
                <a:rPr lang="nl-NL" sz="1400" dirty="0" err="1"/>
                <a:t>fails</a:t>
              </a:r>
              <a:endParaRPr lang="nl-NL" sz="1400" dirty="0"/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9F07C1F1-BC6E-56DF-709E-A232166755E4}"/>
              </a:ext>
            </a:extLst>
          </p:cNvPr>
          <p:cNvGrpSpPr/>
          <p:nvPr/>
        </p:nvGrpSpPr>
        <p:grpSpPr>
          <a:xfrm>
            <a:off x="4734339" y="1432178"/>
            <a:ext cx="854077" cy="307777"/>
            <a:chOff x="2719040" y="1225106"/>
            <a:chExt cx="854077" cy="307777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1042A95A-90BA-0FA3-B673-784266398314}"/>
                </a:ext>
              </a:extLst>
            </p:cNvPr>
            <p:cNvSpPr/>
            <p:nvPr/>
          </p:nvSpPr>
          <p:spPr>
            <a:xfrm>
              <a:off x="2723322" y="1277178"/>
              <a:ext cx="849795" cy="203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9FC0B377-D1E6-2AE1-1169-7121D0299A3F}"/>
                </a:ext>
              </a:extLst>
            </p:cNvPr>
            <p:cNvSpPr txBox="1"/>
            <p:nvPr/>
          </p:nvSpPr>
          <p:spPr>
            <a:xfrm>
              <a:off x="2719040" y="1225106"/>
              <a:ext cx="8397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/>
                <a:t>test </a:t>
              </a:r>
              <a:r>
                <a:rPr lang="nl-NL" sz="1400" dirty="0" err="1"/>
                <a:t>fails</a:t>
              </a:r>
              <a:endParaRPr lang="nl-NL" sz="1400" dirty="0"/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DDA386B4-7E44-FFD5-5FAD-B17D20874A90}"/>
              </a:ext>
            </a:extLst>
          </p:cNvPr>
          <p:cNvGrpSpPr/>
          <p:nvPr/>
        </p:nvGrpSpPr>
        <p:grpSpPr>
          <a:xfrm>
            <a:off x="6809973" y="1629301"/>
            <a:ext cx="854077" cy="307777"/>
            <a:chOff x="2719040" y="1225106"/>
            <a:chExt cx="854077" cy="307777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E8B3503-DF8F-410F-64E6-CEE6CE9ECB94}"/>
                </a:ext>
              </a:extLst>
            </p:cNvPr>
            <p:cNvSpPr/>
            <p:nvPr/>
          </p:nvSpPr>
          <p:spPr>
            <a:xfrm>
              <a:off x="2723322" y="1277178"/>
              <a:ext cx="849795" cy="203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209116CC-0108-EDF3-B440-D171461F9305}"/>
                </a:ext>
              </a:extLst>
            </p:cNvPr>
            <p:cNvSpPr txBox="1"/>
            <p:nvPr/>
          </p:nvSpPr>
          <p:spPr>
            <a:xfrm>
              <a:off x="2719040" y="1225106"/>
              <a:ext cx="8397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/>
                <a:t>test </a:t>
              </a:r>
              <a:r>
                <a:rPr lang="nl-NL" sz="1400" dirty="0" err="1"/>
                <a:t>fails</a:t>
              </a:r>
              <a:endParaRPr lang="nl-NL" sz="1400" dirty="0"/>
            </a:p>
          </p:txBody>
        </p:sp>
      </p:grp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30CB4B1B-DBF6-827B-C25A-008A86383363}"/>
              </a:ext>
            </a:extLst>
          </p:cNvPr>
          <p:cNvCxnSpPr/>
          <p:nvPr/>
        </p:nvCxnSpPr>
        <p:spPr>
          <a:xfrm flipH="1">
            <a:off x="1177787" y="1779715"/>
            <a:ext cx="5632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23B7229B-D8DB-D00D-6390-3CF43C62B8A7}"/>
              </a:ext>
            </a:extLst>
          </p:cNvPr>
          <p:cNvCxnSpPr>
            <a:cxnSpLocks/>
          </p:cNvCxnSpPr>
          <p:nvPr/>
        </p:nvCxnSpPr>
        <p:spPr>
          <a:xfrm flipH="1" flipV="1">
            <a:off x="1177787" y="1591036"/>
            <a:ext cx="35565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6E9A5ED-0AED-F893-674B-4EC59A61A435}"/>
              </a:ext>
            </a:extLst>
          </p:cNvPr>
          <p:cNvCxnSpPr/>
          <p:nvPr/>
        </p:nvCxnSpPr>
        <p:spPr>
          <a:xfrm flipH="1">
            <a:off x="1177787" y="1378994"/>
            <a:ext cx="1541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EE0BDF73-79D9-25AB-09BC-1DE289CAC3E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29864" y="924339"/>
            <a:ext cx="0" cy="704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42F2D202-27F9-2D2B-2F66-EA688FCF995D}"/>
              </a:ext>
            </a:extLst>
          </p:cNvPr>
          <p:cNvCxnSpPr>
            <a:cxnSpLocks/>
          </p:cNvCxnSpPr>
          <p:nvPr/>
        </p:nvCxnSpPr>
        <p:spPr>
          <a:xfrm>
            <a:off x="5170793" y="924339"/>
            <a:ext cx="0" cy="534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A1C8D824-2211-490D-DED6-0736B58EBB5D}"/>
              </a:ext>
            </a:extLst>
          </p:cNvPr>
          <p:cNvCxnSpPr>
            <a:cxnSpLocks/>
          </p:cNvCxnSpPr>
          <p:nvPr/>
        </p:nvCxnSpPr>
        <p:spPr>
          <a:xfrm>
            <a:off x="3151484" y="733841"/>
            <a:ext cx="0" cy="534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532C35C5-5565-EFAD-9D64-F8D78BF7D8E3}"/>
              </a:ext>
            </a:extLst>
          </p:cNvPr>
          <p:cNvCxnSpPr/>
          <p:nvPr/>
        </p:nvCxnSpPr>
        <p:spPr>
          <a:xfrm flipV="1">
            <a:off x="1172823" y="939249"/>
            <a:ext cx="0" cy="85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Afbeelding 30">
            <a:extLst>
              <a:ext uri="{FF2B5EF4-FFF2-40B4-BE49-F238E27FC236}">
                <a16:creationId xmlns:a16="http://schemas.microsoft.com/office/drawing/2014/main" id="{6F2034E6-8CD7-DC8F-1B95-EC2C82289F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26" y="2325528"/>
            <a:ext cx="8169348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981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Breedbeeld</PresentationFormat>
  <Paragraphs>11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Eugène van Roden</dc:creator>
  <cp:lastModifiedBy>Eugène van Roden</cp:lastModifiedBy>
  <cp:revision>3</cp:revision>
  <dcterms:created xsi:type="dcterms:W3CDTF">2024-11-27T13:10:08Z</dcterms:created>
  <dcterms:modified xsi:type="dcterms:W3CDTF">2024-11-27T13:23:19Z</dcterms:modified>
</cp:coreProperties>
</file>