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1" r:id="rId2"/>
  </p:sldMasterIdLst>
  <p:notesMasterIdLst>
    <p:notesMasterId r:id="rId17"/>
  </p:notesMasterIdLst>
  <p:sldIdLst>
    <p:sldId id="691" r:id="rId3"/>
    <p:sldId id="681" r:id="rId4"/>
    <p:sldId id="680" r:id="rId5"/>
    <p:sldId id="682" r:id="rId6"/>
    <p:sldId id="683" r:id="rId7"/>
    <p:sldId id="684" r:id="rId8"/>
    <p:sldId id="685" r:id="rId9"/>
    <p:sldId id="692" r:id="rId10"/>
    <p:sldId id="686" r:id="rId11"/>
    <p:sldId id="687" r:id="rId12"/>
    <p:sldId id="693" r:id="rId13"/>
    <p:sldId id="689" r:id="rId14"/>
    <p:sldId id="690" r:id="rId15"/>
    <p:sldId id="69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99FF33"/>
    <a:srgbClr val="009900"/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590D9-DE0C-4FBF-8CAD-EA53A8F69AFE}" type="doc">
      <dgm:prSet loTypeId="urn:microsoft.com/office/officeart/2005/8/layout/chevron2" loCatId="list" qsTypeId="urn:microsoft.com/office/officeart/2005/8/quickstyle/simple1#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2B448D00-63CC-4A2B-9352-63DBD4F87E52}">
      <dgm:prSet phldrT="[文本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需求验证最重要的手段是评审</a:t>
          </a:r>
          <a:endParaRPr lang="zh-CN" altLang="en-US" dirty="0"/>
        </a:p>
      </dgm:t>
    </dgm:pt>
    <dgm:pt modelId="{573334AD-E019-4CF0-AC16-5FD9F3F28E9A}" type="parTrans" cxnId="{A0D81864-658B-4C18-A874-90BC6AF7460B}">
      <dgm:prSet/>
      <dgm:spPr/>
      <dgm:t>
        <a:bodyPr/>
        <a:lstStyle/>
        <a:p>
          <a:endParaRPr lang="zh-CN" altLang="en-US"/>
        </a:p>
      </dgm:t>
    </dgm:pt>
    <dgm:pt modelId="{7CBC90D9-F58A-4182-B08C-4EBAF7042ED9}" type="sibTrans" cxnId="{A0D81864-658B-4C18-A874-90BC6AF7460B}">
      <dgm:prSet/>
      <dgm:spPr/>
      <dgm:t>
        <a:bodyPr/>
        <a:lstStyle/>
        <a:p>
          <a:endParaRPr lang="zh-CN" altLang="en-US"/>
        </a:p>
      </dgm:t>
    </dgm:pt>
    <dgm:pt modelId="{899864A2-06BE-4A6F-8457-3254340DFACE}">
      <dgm:prSet phldrT="[文本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843A082E-A14D-4228-95DA-ABC243B46CEF}" type="parTrans" cxnId="{861BBB64-29D8-419B-BCD7-8E75761B4250}">
      <dgm:prSet/>
      <dgm:spPr/>
      <dgm:t>
        <a:bodyPr/>
        <a:lstStyle/>
        <a:p>
          <a:endParaRPr lang="zh-CN" altLang="en-US"/>
        </a:p>
      </dgm:t>
    </dgm:pt>
    <dgm:pt modelId="{9A0BFE56-3040-452F-930C-38AAD2D93B74}" type="sibTrans" cxnId="{861BBB64-29D8-419B-BCD7-8E75761B4250}">
      <dgm:prSet/>
      <dgm:spPr/>
      <dgm:t>
        <a:bodyPr/>
        <a:lstStyle/>
        <a:p>
          <a:endParaRPr lang="zh-CN" altLang="en-US"/>
        </a:p>
      </dgm:t>
    </dgm:pt>
    <dgm:pt modelId="{D5B1F6A5-90B2-48B7-8927-786C1A227898}">
      <dgm:prSet phldrT="[文本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需求验证是质量关，和确认是有区别的</a:t>
          </a:r>
          <a:endParaRPr lang="zh-CN" altLang="en-US" dirty="0"/>
        </a:p>
      </dgm:t>
    </dgm:pt>
    <dgm:pt modelId="{CBC05451-B005-43E3-9671-95A460F858F6}" type="parTrans" cxnId="{1AE056F8-519B-452D-A310-C823830083E2}">
      <dgm:prSet/>
      <dgm:spPr/>
      <dgm:t>
        <a:bodyPr/>
        <a:lstStyle/>
        <a:p>
          <a:endParaRPr lang="zh-CN" altLang="en-US"/>
        </a:p>
      </dgm:t>
    </dgm:pt>
    <dgm:pt modelId="{FFFB5CD2-2A55-43CA-A8C0-21E2C6F42996}" type="sibTrans" cxnId="{1AE056F8-519B-452D-A310-C823830083E2}">
      <dgm:prSet/>
      <dgm:spPr/>
      <dgm:t>
        <a:bodyPr/>
        <a:lstStyle/>
        <a:p>
          <a:endParaRPr lang="zh-CN" altLang="en-US"/>
        </a:p>
      </dgm:t>
    </dgm:pt>
    <dgm:pt modelId="{6D45B061-5C93-400F-AA03-DA8D3DA62582}">
      <dgm:prSet phldrT="[文本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852545E3-639E-44E2-9821-6A44D8901C39}" type="sibTrans" cxnId="{91A8F574-8936-4D1C-A3BC-7DD5E8F67D23}">
      <dgm:prSet/>
      <dgm:spPr/>
      <dgm:t>
        <a:bodyPr/>
        <a:lstStyle/>
        <a:p>
          <a:endParaRPr lang="zh-CN" altLang="en-US"/>
        </a:p>
      </dgm:t>
    </dgm:pt>
    <dgm:pt modelId="{5095CFF8-9CF3-4A88-8197-2CFCB021D30A}" type="parTrans" cxnId="{91A8F574-8936-4D1C-A3BC-7DD5E8F67D23}">
      <dgm:prSet/>
      <dgm:spPr/>
      <dgm:t>
        <a:bodyPr/>
        <a:lstStyle/>
        <a:p>
          <a:endParaRPr lang="zh-CN" altLang="en-US"/>
        </a:p>
      </dgm:t>
    </dgm:pt>
    <dgm:pt modelId="{03400190-3224-470C-A43C-643619DE005D}" type="pres">
      <dgm:prSet presAssocID="{BF0590D9-DE0C-4FBF-8CAD-EA53A8F69A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7F624C-9CCA-4D64-B7B6-D5361630E262}" type="pres">
      <dgm:prSet presAssocID="{6D45B061-5C93-400F-AA03-DA8D3DA62582}" presName="composite" presStyleCnt="0"/>
      <dgm:spPr/>
      <dgm:t>
        <a:bodyPr/>
        <a:lstStyle/>
        <a:p>
          <a:endParaRPr lang="zh-CN" altLang="en-US"/>
        </a:p>
      </dgm:t>
    </dgm:pt>
    <dgm:pt modelId="{C97C434C-7830-43F1-94D9-AAEFBEBEEA91}" type="pres">
      <dgm:prSet presAssocID="{6D45B061-5C93-400F-AA03-DA8D3DA62582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5C3513-94CD-483A-8BDB-1B7A8659B305}" type="pres">
      <dgm:prSet presAssocID="{6D45B061-5C93-400F-AA03-DA8D3DA62582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18E3EF-B399-4596-A064-A90D3AB1FC64}" type="pres">
      <dgm:prSet presAssocID="{852545E3-639E-44E2-9821-6A44D8901C39}" presName="sp" presStyleCnt="0"/>
      <dgm:spPr/>
      <dgm:t>
        <a:bodyPr/>
        <a:lstStyle/>
        <a:p>
          <a:endParaRPr lang="zh-CN" altLang="en-US"/>
        </a:p>
      </dgm:t>
    </dgm:pt>
    <dgm:pt modelId="{A3850EF5-7FE9-4536-AF16-3B7B66A8DE47}" type="pres">
      <dgm:prSet presAssocID="{899864A2-06BE-4A6F-8457-3254340DFACE}" presName="composite" presStyleCnt="0"/>
      <dgm:spPr/>
      <dgm:t>
        <a:bodyPr/>
        <a:lstStyle/>
        <a:p>
          <a:endParaRPr lang="zh-CN" altLang="en-US"/>
        </a:p>
      </dgm:t>
    </dgm:pt>
    <dgm:pt modelId="{7EFC6B77-917F-4CF2-A79F-DAA7F07B559B}" type="pres">
      <dgm:prSet presAssocID="{899864A2-06BE-4A6F-8457-3254340DFACE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1BACC7-E01E-4467-A0D0-5879BD7C9FA6}" type="pres">
      <dgm:prSet presAssocID="{899864A2-06BE-4A6F-8457-3254340DFACE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40A7B8A-8CAF-4FC2-9162-8AAAE5855AB1}" type="presOf" srcId="{2B448D00-63CC-4A2B-9352-63DBD4F87E52}" destId="{A35C3513-94CD-483A-8BDB-1B7A8659B305}" srcOrd="0" destOrd="0" presId="urn:microsoft.com/office/officeart/2005/8/layout/chevron2"/>
    <dgm:cxn modelId="{80CED801-F258-446A-A57B-9A651971F74C}" type="presOf" srcId="{BF0590D9-DE0C-4FBF-8CAD-EA53A8F69AFE}" destId="{03400190-3224-470C-A43C-643619DE005D}" srcOrd="0" destOrd="0" presId="urn:microsoft.com/office/officeart/2005/8/layout/chevron2"/>
    <dgm:cxn modelId="{1AE056F8-519B-452D-A310-C823830083E2}" srcId="{899864A2-06BE-4A6F-8457-3254340DFACE}" destId="{D5B1F6A5-90B2-48B7-8927-786C1A227898}" srcOrd="0" destOrd="0" parTransId="{CBC05451-B005-43E3-9671-95A460F858F6}" sibTransId="{FFFB5CD2-2A55-43CA-A8C0-21E2C6F42996}"/>
    <dgm:cxn modelId="{885A23CB-6A58-4FAF-88C9-B183637A4B4A}" type="presOf" srcId="{D5B1F6A5-90B2-48B7-8927-786C1A227898}" destId="{F51BACC7-E01E-4467-A0D0-5879BD7C9FA6}" srcOrd="0" destOrd="0" presId="urn:microsoft.com/office/officeart/2005/8/layout/chevron2"/>
    <dgm:cxn modelId="{861BBB64-29D8-419B-BCD7-8E75761B4250}" srcId="{BF0590D9-DE0C-4FBF-8CAD-EA53A8F69AFE}" destId="{899864A2-06BE-4A6F-8457-3254340DFACE}" srcOrd="1" destOrd="0" parTransId="{843A082E-A14D-4228-95DA-ABC243B46CEF}" sibTransId="{9A0BFE56-3040-452F-930C-38AAD2D93B74}"/>
    <dgm:cxn modelId="{23D9C7E0-1FA3-4FF8-A234-6C21DBF8B919}" type="presOf" srcId="{899864A2-06BE-4A6F-8457-3254340DFACE}" destId="{7EFC6B77-917F-4CF2-A79F-DAA7F07B559B}" srcOrd="0" destOrd="0" presId="urn:microsoft.com/office/officeart/2005/8/layout/chevron2"/>
    <dgm:cxn modelId="{A0D81864-658B-4C18-A874-90BC6AF7460B}" srcId="{6D45B061-5C93-400F-AA03-DA8D3DA62582}" destId="{2B448D00-63CC-4A2B-9352-63DBD4F87E52}" srcOrd="0" destOrd="0" parTransId="{573334AD-E019-4CF0-AC16-5FD9F3F28E9A}" sibTransId="{7CBC90D9-F58A-4182-B08C-4EBAF7042ED9}"/>
    <dgm:cxn modelId="{D2DB1517-214E-4684-9843-ED1C9141D84E}" type="presOf" srcId="{6D45B061-5C93-400F-AA03-DA8D3DA62582}" destId="{C97C434C-7830-43F1-94D9-AAEFBEBEEA91}" srcOrd="0" destOrd="0" presId="urn:microsoft.com/office/officeart/2005/8/layout/chevron2"/>
    <dgm:cxn modelId="{91A8F574-8936-4D1C-A3BC-7DD5E8F67D23}" srcId="{BF0590D9-DE0C-4FBF-8CAD-EA53A8F69AFE}" destId="{6D45B061-5C93-400F-AA03-DA8D3DA62582}" srcOrd="0" destOrd="0" parTransId="{5095CFF8-9CF3-4A88-8197-2CFCB021D30A}" sibTransId="{852545E3-639E-44E2-9821-6A44D8901C39}"/>
    <dgm:cxn modelId="{6590DF25-E109-44A5-ABB8-3696837FEA2F}" type="presParOf" srcId="{03400190-3224-470C-A43C-643619DE005D}" destId="{287F624C-9CCA-4D64-B7B6-D5361630E262}" srcOrd="0" destOrd="0" presId="urn:microsoft.com/office/officeart/2005/8/layout/chevron2"/>
    <dgm:cxn modelId="{CECB6F0C-B33D-470A-9A56-D1CF62B285AD}" type="presParOf" srcId="{287F624C-9CCA-4D64-B7B6-D5361630E262}" destId="{C97C434C-7830-43F1-94D9-AAEFBEBEEA91}" srcOrd="0" destOrd="0" presId="urn:microsoft.com/office/officeart/2005/8/layout/chevron2"/>
    <dgm:cxn modelId="{5D01BE25-F0DB-46C9-84C4-5DF293789266}" type="presParOf" srcId="{287F624C-9CCA-4D64-B7B6-D5361630E262}" destId="{A35C3513-94CD-483A-8BDB-1B7A8659B305}" srcOrd="1" destOrd="0" presId="urn:microsoft.com/office/officeart/2005/8/layout/chevron2"/>
    <dgm:cxn modelId="{7A70817A-8C52-48A9-BAEC-E4F6D0730A50}" type="presParOf" srcId="{03400190-3224-470C-A43C-643619DE005D}" destId="{6C18E3EF-B399-4596-A064-A90D3AB1FC64}" srcOrd="1" destOrd="0" presId="urn:microsoft.com/office/officeart/2005/8/layout/chevron2"/>
    <dgm:cxn modelId="{D6633424-5DEC-4D20-B7BF-D798AD73A625}" type="presParOf" srcId="{03400190-3224-470C-A43C-643619DE005D}" destId="{A3850EF5-7FE9-4536-AF16-3B7B66A8DE47}" srcOrd="2" destOrd="0" presId="urn:microsoft.com/office/officeart/2005/8/layout/chevron2"/>
    <dgm:cxn modelId="{8262C590-0607-46CE-8CA5-EEC87ECBA052}" type="presParOf" srcId="{A3850EF5-7FE9-4536-AF16-3B7B66A8DE47}" destId="{7EFC6B77-917F-4CF2-A79F-DAA7F07B559B}" srcOrd="0" destOrd="0" presId="urn:microsoft.com/office/officeart/2005/8/layout/chevron2"/>
    <dgm:cxn modelId="{EA89224E-E3EC-4CAA-BA40-457EE2E91E90}" type="presParOf" srcId="{A3850EF5-7FE9-4536-AF16-3B7B66A8DE47}" destId="{F51BACC7-E01E-4467-A0D0-5879BD7C9FA6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E694F7-93E1-43DE-9AB2-DE26242D9E93}" type="doc">
      <dgm:prSet loTypeId="urn:microsoft.com/office/officeart/2005/8/layout/arrow3" loCatId="relationship" qsTypeId="urn:microsoft.com/office/officeart/2005/8/quickstyle/3d1" qsCatId="3D" csTypeId="urn:microsoft.com/office/officeart/2005/8/colors/colorful5" csCatId="colorful" phldr="1"/>
      <dgm:spPr/>
    </dgm:pt>
    <dgm:pt modelId="{014B5243-8995-4D47-83F5-538C2F431413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FFFF00"/>
              </a:solidFill>
            </a:rPr>
            <a:t>1. </a:t>
          </a:r>
          <a:r>
            <a:rPr lang="zh-CN" altLang="zh-CN" b="1" dirty="0" smtClean="0">
              <a:solidFill>
                <a:srgbClr val="FFFF00"/>
              </a:solidFill>
            </a:rPr>
            <a:t>主要手段</a:t>
          </a:r>
          <a:endParaRPr lang="zh-CN" altLang="en-US" b="1" dirty="0">
            <a:solidFill>
              <a:srgbClr val="FFFF00"/>
            </a:solidFill>
          </a:endParaRPr>
        </a:p>
      </dgm:t>
    </dgm:pt>
    <dgm:pt modelId="{AB0B768E-9F98-4BD6-AA46-975C749433C2}" type="parTrans" cxnId="{C69C2E2A-FD78-4F38-AAD4-232CB5516727}">
      <dgm:prSet/>
      <dgm:spPr/>
      <dgm:t>
        <a:bodyPr/>
        <a:lstStyle/>
        <a:p>
          <a:endParaRPr lang="zh-CN" altLang="en-US"/>
        </a:p>
      </dgm:t>
    </dgm:pt>
    <dgm:pt modelId="{5379D659-8D0F-466F-85AF-8B12C06F155A}" type="sibTrans" cxnId="{C69C2E2A-FD78-4F38-AAD4-232CB5516727}">
      <dgm:prSet/>
      <dgm:spPr/>
      <dgm:t>
        <a:bodyPr/>
        <a:lstStyle/>
        <a:p>
          <a:endParaRPr lang="zh-CN" altLang="en-US"/>
        </a:p>
      </dgm:t>
    </dgm:pt>
    <dgm:pt modelId="{2BE8A9A7-AFCE-4964-A97F-95F0051C305F}">
      <dgm:prSet phldrT="[文本]"/>
      <dgm:spPr/>
      <dgm:t>
        <a:bodyPr/>
        <a:lstStyle/>
        <a:p>
          <a:r>
            <a:rPr lang="en-US" altLang="zh-CN" dirty="0" smtClean="0"/>
            <a:t>2. </a:t>
          </a:r>
          <a:r>
            <a:rPr lang="zh-CN" altLang="zh-CN" dirty="0" smtClean="0"/>
            <a:t>常见误区</a:t>
          </a:r>
          <a:endParaRPr lang="zh-CN" altLang="en-US" dirty="0"/>
        </a:p>
      </dgm:t>
    </dgm:pt>
    <dgm:pt modelId="{7DAA451B-7D6E-4EED-B0F2-FFA89D38C54C}" type="parTrans" cxnId="{78272953-8996-4B9B-8DE7-2893607D4A1B}">
      <dgm:prSet/>
      <dgm:spPr/>
      <dgm:t>
        <a:bodyPr/>
        <a:lstStyle/>
        <a:p>
          <a:endParaRPr lang="zh-CN" altLang="en-US"/>
        </a:p>
      </dgm:t>
    </dgm:pt>
    <dgm:pt modelId="{01FD365B-74D1-4031-827C-DF329CEDCDFD}" type="sibTrans" cxnId="{78272953-8996-4B9B-8DE7-2893607D4A1B}">
      <dgm:prSet/>
      <dgm:spPr/>
      <dgm:t>
        <a:bodyPr/>
        <a:lstStyle/>
        <a:p>
          <a:endParaRPr lang="zh-CN" altLang="en-US"/>
        </a:p>
      </dgm:t>
    </dgm:pt>
    <dgm:pt modelId="{9DE87369-6500-43AA-9EBD-9AFA9B0C1178}">
      <dgm:prSet phldrT="[文本]"/>
      <dgm:spPr/>
      <dgm:t>
        <a:bodyPr/>
        <a:lstStyle/>
        <a:p>
          <a:endParaRPr lang="zh-CN" altLang="en-US"/>
        </a:p>
      </dgm:t>
    </dgm:pt>
    <dgm:pt modelId="{873E14B7-7CD4-4A44-B227-4093528727A6}" type="parTrans" cxnId="{13D8BF21-009C-4FFA-9BC1-D7DFEEE85EEC}">
      <dgm:prSet/>
      <dgm:spPr/>
      <dgm:t>
        <a:bodyPr/>
        <a:lstStyle/>
        <a:p>
          <a:endParaRPr lang="zh-CN" altLang="en-US"/>
        </a:p>
      </dgm:t>
    </dgm:pt>
    <dgm:pt modelId="{C8228396-791C-4CC5-90E0-A79A2199801B}" type="sibTrans" cxnId="{13D8BF21-009C-4FFA-9BC1-D7DFEEE85EEC}">
      <dgm:prSet/>
      <dgm:spPr/>
      <dgm:t>
        <a:bodyPr/>
        <a:lstStyle/>
        <a:p>
          <a:endParaRPr lang="zh-CN" altLang="en-US"/>
        </a:p>
      </dgm:t>
    </dgm:pt>
    <dgm:pt modelId="{F432DE74-A38B-4AA5-A950-BF54A472205D}" type="pres">
      <dgm:prSet presAssocID="{15E694F7-93E1-43DE-9AB2-DE26242D9E93}" presName="compositeShape" presStyleCnt="0">
        <dgm:presLayoutVars>
          <dgm:chMax val="2"/>
          <dgm:dir/>
          <dgm:resizeHandles val="exact"/>
        </dgm:presLayoutVars>
      </dgm:prSet>
      <dgm:spPr/>
    </dgm:pt>
    <dgm:pt modelId="{4223F899-896D-443B-A489-07045C984DC7}" type="pres">
      <dgm:prSet presAssocID="{15E694F7-93E1-43DE-9AB2-DE26242D9E93}" presName="divider" presStyleLbl="fgShp" presStyleIdx="0" presStyleCnt="1"/>
      <dgm:spPr/>
    </dgm:pt>
    <dgm:pt modelId="{E5FCAF87-B362-4A61-BD01-1E49C0505B32}" type="pres">
      <dgm:prSet presAssocID="{014B5243-8995-4D47-83F5-538C2F431413}" presName="downArrow" presStyleLbl="node1" presStyleIdx="0" presStyleCnt="2"/>
      <dgm:spPr/>
    </dgm:pt>
    <dgm:pt modelId="{E20C63B7-3E58-44FD-952B-C0830AF9BAD7}" type="pres">
      <dgm:prSet presAssocID="{014B5243-8995-4D47-83F5-538C2F431413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C97808-6A82-4F06-919A-ACDA2A329818}" type="pres">
      <dgm:prSet presAssocID="{2BE8A9A7-AFCE-4964-A97F-95F0051C305F}" presName="upArrow" presStyleLbl="node1" presStyleIdx="1" presStyleCnt="2"/>
      <dgm:spPr/>
    </dgm:pt>
    <dgm:pt modelId="{1AEDFCCA-F6D1-4CA3-BEC6-73A63C4B87AC}" type="pres">
      <dgm:prSet presAssocID="{2BE8A9A7-AFCE-4964-A97F-95F0051C305F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272953-8996-4B9B-8DE7-2893607D4A1B}" srcId="{15E694F7-93E1-43DE-9AB2-DE26242D9E93}" destId="{2BE8A9A7-AFCE-4964-A97F-95F0051C305F}" srcOrd="1" destOrd="0" parTransId="{7DAA451B-7D6E-4EED-B0F2-FFA89D38C54C}" sibTransId="{01FD365B-74D1-4031-827C-DF329CEDCDFD}"/>
    <dgm:cxn modelId="{13D8BF21-009C-4FFA-9BC1-D7DFEEE85EEC}" srcId="{15E694F7-93E1-43DE-9AB2-DE26242D9E93}" destId="{9DE87369-6500-43AA-9EBD-9AFA9B0C1178}" srcOrd="2" destOrd="0" parTransId="{873E14B7-7CD4-4A44-B227-4093528727A6}" sibTransId="{C8228396-791C-4CC5-90E0-A79A2199801B}"/>
    <dgm:cxn modelId="{C69C2E2A-FD78-4F38-AAD4-232CB5516727}" srcId="{15E694F7-93E1-43DE-9AB2-DE26242D9E93}" destId="{014B5243-8995-4D47-83F5-538C2F431413}" srcOrd="0" destOrd="0" parTransId="{AB0B768E-9F98-4BD6-AA46-975C749433C2}" sibTransId="{5379D659-8D0F-466F-85AF-8B12C06F155A}"/>
    <dgm:cxn modelId="{1A2C7913-37FB-4CFC-889D-F64B369C81EE}" type="presOf" srcId="{15E694F7-93E1-43DE-9AB2-DE26242D9E93}" destId="{F432DE74-A38B-4AA5-A950-BF54A472205D}" srcOrd="0" destOrd="0" presId="urn:microsoft.com/office/officeart/2005/8/layout/arrow3"/>
    <dgm:cxn modelId="{429BB9A3-F5C2-48B1-AC5B-72063AFEA0A7}" type="presOf" srcId="{014B5243-8995-4D47-83F5-538C2F431413}" destId="{E20C63B7-3E58-44FD-952B-C0830AF9BAD7}" srcOrd="0" destOrd="0" presId="urn:microsoft.com/office/officeart/2005/8/layout/arrow3"/>
    <dgm:cxn modelId="{94CE0385-B21C-4959-AAA3-59530B41B5FE}" type="presOf" srcId="{2BE8A9A7-AFCE-4964-A97F-95F0051C305F}" destId="{1AEDFCCA-F6D1-4CA3-BEC6-73A63C4B87AC}" srcOrd="0" destOrd="0" presId="urn:microsoft.com/office/officeart/2005/8/layout/arrow3"/>
    <dgm:cxn modelId="{AC25357C-3553-4DF6-A92E-A77EDC1A13AF}" type="presParOf" srcId="{F432DE74-A38B-4AA5-A950-BF54A472205D}" destId="{4223F899-896D-443B-A489-07045C984DC7}" srcOrd="0" destOrd="0" presId="urn:microsoft.com/office/officeart/2005/8/layout/arrow3"/>
    <dgm:cxn modelId="{0E44CA89-4969-4FF8-BD4C-C08C9F3C4613}" type="presParOf" srcId="{F432DE74-A38B-4AA5-A950-BF54A472205D}" destId="{E5FCAF87-B362-4A61-BD01-1E49C0505B32}" srcOrd="1" destOrd="0" presId="urn:microsoft.com/office/officeart/2005/8/layout/arrow3"/>
    <dgm:cxn modelId="{807AC084-12ED-421C-8E55-6EB67C14C7AE}" type="presParOf" srcId="{F432DE74-A38B-4AA5-A950-BF54A472205D}" destId="{E20C63B7-3E58-44FD-952B-C0830AF9BAD7}" srcOrd="2" destOrd="0" presId="urn:microsoft.com/office/officeart/2005/8/layout/arrow3"/>
    <dgm:cxn modelId="{2B244561-E39A-4D3B-9E1D-857EE2B423E4}" type="presParOf" srcId="{F432DE74-A38B-4AA5-A950-BF54A472205D}" destId="{F9C97808-6A82-4F06-919A-ACDA2A329818}" srcOrd="3" destOrd="0" presId="urn:microsoft.com/office/officeart/2005/8/layout/arrow3"/>
    <dgm:cxn modelId="{D51FE91B-A071-4FAC-BA09-7EA1196515F1}" type="presParOf" srcId="{F432DE74-A38B-4AA5-A950-BF54A472205D}" destId="{1AEDFCCA-F6D1-4CA3-BEC6-73A63C4B87AC}" srcOrd="4" destOrd="0" presId="urn:microsoft.com/office/officeart/2005/8/layout/arrow3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E694F7-93E1-43DE-9AB2-DE26242D9E93}" type="doc">
      <dgm:prSet loTypeId="urn:microsoft.com/office/officeart/2005/8/layout/arrow3" loCatId="relationship" qsTypeId="urn:microsoft.com/office/officeart/2005/8/quickstyle/3d1" qsCatId="3D" csTypeId="urn:microsoft.com/office/officeart/2005/8/colors/colorful5" csCatId="colorful" phldr="1"/>
      <dgm:spPr/>
    </dgm:pt>
    <dgm:pt modelId="{014B5243-8995-4D47-83F5-538C2F431413}">
      <dgm:prSet phldrT="[文本]"/>
      <dgm:spPr/>
      <dgm:t>
        <a:bodyPr/>
        <a:lstStyle/>
        <a:p>
          <a:r>
            <a:rPr lang="en-US" altLang="zh-CN" b="0" dirty="0" smtClean="0">
              <a:solidFill>
                <a:schemeClr val="tx1"/>
              </a:solidFill>
            </a:rPr>
            <a:t>1. </a:t>
          </a:r>
          <a:r>
            <a:rPr lang="zh-CN" altLang="zh-CN" b="0" dirty="0" smtClean="0">
              <a:solidFill>
                <a:schemeClr val="tx1"/>
              </a:solidFill>
            </a:rPr>
            <a:t>主要手段</a:t>
          </a:r>
          <a:endParaRPr lang="zh-CN" altLang="en-US" b="0" dirty="0">
            <a:solidFill>
              <a:schemeClr val="tx1"/>
            </a:solidFill>
          </a:endParaRPr>
        </a:p>
      </dgm:t>
    </dgm:pt>
    <dgm:pt modelId="{AB0B768E-9F98-4BD6-AA46-975C749433C2}" type="parTrans" cxnId="{C69C2E2A-FD78-4F38-AAD4-232CB5516727}">
      <dgm:prSet/>
      <dgm:spPr/>
      <dgm:t>
        <a:bodyPr/>
        <a:lstStyle/>
        <a:p>
          <a:endParaRPr lang="zh-CN" altLang="en-US"/>
        </a:p>
      </dgm:t>
    </dgm:pt>
    <dgm:pt modelId="{5379D659-8D0F-466F-85AF-8B12C06F155A}" type="sibTrans" cxnId="{C69C2E2A-FD78-4F38-AAD4-232CB5516727}">
      <dgm:prSet/>
      <dgm:spPr/>
      <dgm:t>
        <a:bodyPr/>
        <a:lstStyle/>
        <a:p>
          <a:endParaRPr lang="zh-CN" altLang="en-US"/>
        </a:p>
      </dgm:t>
    </dgm:pt>
    <dgm:pt modelId="{2BE8A9A7-AFCE-4964-A97F-95F0051C305F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FFFF00"/>
              </a:solidFill>
            </a:rPr>
            <a:t>2. </a:t>
          </a:r>
          <a:r>
            <a:rPr lang="zh-CN" altLang="zh-CN" b="1" dirty="0" smtClean="0">
              <a:solidFill>
                <a:srgbClr val="FFFF00"/>
              </a:solidFill>
            </a:rPr>
            <a:t>常见误区</a:t>
          </a:r>
          <a:endParaRPr lang="zh-CN" altLang="en-US" b="1" dirty="0">
            <a:solidFill>
              <a:srgbClr val="FFFF00"/>
            </a:solidFill>
          </a:endParaRPr>
        </a:p>
      </dgm:t>
    </dgm:pt>
    <dgm:pt modelId="{7DAA451B-7D6E-4EED-B0F2-FFA89D38C54C}" type="parTrans" cxnId="{78272953-8996-4B9B-8DE7-2893607D4A1B}">
      <dgm:prSet/>
      <dgm:spPr/>
      <dgm:t>
        <a:bodyPr/>
        <a:lstStyle/>
        <a:p>
          <a:endParaRPr lang="zh-CN" altLang="en-US"/>
        </a:p>
      </dgm:t>
    </dgm:pt>
    <dgm:pt modelId="{01FD365B-74D1-4031-827C-DF329CEDCDFD}" type="sibTrans" cxnId="{78272953-8996-4B9B-8DE7-2893607D4A1B}">
      <dgm:prSet/>
      <dgm:spPr/>
      <dgm:t>
        <a:bodyPr/>
        <a:lstStyle/>
        <a:p>
          <a:endParaRPr lang="zh-CN" altLang="en-US"/>
        </a:p>
      </dgm:t>
    </dgm:pt>
    <dgm:pt modelId="{9DE87369-6500-43AA-9EBD-9AFA9B0C1178}">
      <dgm:prSet phldrT="[文本]"/>
      <dgm:spPr/>
      <dgm:t>
        <a:bodyPr/>
        <a:lstStyle/>
        <a:p>
          <a:endParaRPr lang="zh-CN" altLang="en-US"/>
        </a:p>
      </dgm:t>
    </dgm:pt>
    <dgm:pt modelId="{873E14B7-7CD4-4A44-B227-4093528727A6}" type="parTrans" cxnId="{13D8BF21-009C-4FFA-9BC1-D7DFEEE85EEC}">
      <dgm:prSet/>
      <dgm:spPr/>
      <dgm:t>
        <a:bodyPr/>
        <a:lstStyle/>
        <a:p>
          <a:endParaRPr lang="zh-CN" altLang="en-US"/>
        </a:p>
      </dgm:t>
    </dgm:pt>
    <dgm:pt modelId="{C8228396-791C-4CC5-90E0-A79A2199801B}" type="sibTrans" cxnId="{13D8BF21-009C-4FFA-9BC1-D7DFEEE85EEC}">
      <dgm:prSet/>
      <dgm:spPr/>
      <dgm:t>
        <a:bodyPr/>
        <a:lstStyle/>
        <a:p>
          <a:endParaRPr lang="zh-CN" altLang="en-US"/>
        </a:p>
      </dgm:t>
    </dgm:pt>
    <dgm:pt modelId="{F432DE74-A38B-4AA5-A950-BF54A472205D}" type="pres">
      <dgm:prSet presAssocID="{15E694F7-93E1-43DE-9AB2-DE26242D9E93}" presName="compositeShape" presStyleCnt="0">
        <dgm:presLayoutVars>
          <dgm:chMax val="2"/>
          <dgm:dir/>
          <dgm:resizeHandles val="exact"/>
        </dgm:presLayoutVars>
      </dgm:prSet>
      <dgm:spPr/>
    </dgm:pt>
    <dgm:pt modelId="{4223F899-896D-443B-A489-07045C984DC7}" type="pres">
      <dgm:prSet presAssocID="{15E694F7-93E1-43DE-9AB2-DE26242D9E93}" presName="divider" presStyleLbl="fgShp" presStyleIdx="0" presStyleCnt="1"/>
      <dgm:spPr/>
    </dgm:pt>
    <dgm:pt modelId="{E5FCAF87-B362-4A61-BD01-1E49C0505B32}" type="pres">
      <dgm:prSet presAssocID="{014B5243-8995-4D47-83F5-538C2F431413}" presName="downArrow" presStyleLbl="node1" presStyleIdx="0" presStyleCnt="2"/>
      <dgm:spPr/>
    </dgm:pt>
    <dgm:pt modelId="{E20C63B7-3E58-44FD-952B-C0830AF9BAD7}" type="pres">
      <dgm:prSet presAssocID="{014B5243-8995-4D47-83F5-538C2F431413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C97808-6A82-4F06-919A-ACDA2A329818}" type="pres">
      <dgm:prSet presAssocID="{2BE8A9A7-AFCE-4964-A97F-95F0051C305F}" presName="upArrow" presStyleLbl="node1" presStyleIdx="1" presStyleCnt="2"/>
      <dgm:spPr/>
    </dgm:pt>
    <dgm:pt modelId="{1AEDFCCA-F6D1-4CA3-BEC6-73A63C4B87AC}" type="pres">
      <dgm:prSet presAssocID="{2BE8A9A7-AFCE-4964-A97F-95F0051C305F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D6075B-03D6-4A1C-A07B-783F3D1397CA}" type="presOf" srcId="{2BE8A9A7-AFCE-4964-A97F-95F0051C305F}" destId="{1AEDFCCA-F6D1-4CA3-BEC6-73A63C4B87AC}" srcOrd="0" destOrd="0" presId="urn:microsoft.com/office/officeart/2005/8/layout/arrow3"/>
    <dgm:cxn modelId="{78272953-8996-4B9B-8DE7-2893607D4A1B}" srcId="{15E694F7-93E1-43DE-9AB2-DE26242D9E93}" destId="{2BE8A9A7-AFCE-4964-A97F-95F0051C305F}" srcOrd="1" destOrd="0" parTransId="{7DAA451B-7D6E-4EED-B0F2-FFA89D38C54C}" sibTransId="{01FD365B-74D1-4031-827C-DF329CEDCDFD}"/>
    <dgm:cxn modelId="{9287D23A-CAC7-45E1-9B4E-E45F60FF81BC}" type="presOf" srcId="{014B5243-8995-4D47-83F5-538C2F431413}" destId="{E20C63B7-3E58-44FD-952B-C0830AF9BAD7}" srcOrd="0" destOrd="0" presId="urn:microsoft.com/office/officeart/2005/8/layout/arrow3"/>
    <dgm:cxn modelId="{13D8BF21-009C-4FFA-9BC1-D7DFEEE85EEC}" srcId="{15E694F7-93E1-43DE-9AB2-DE26242D9E93}" destId="{9DE87369-6500-43AA-9EBD-9AFA9B0C1178}" srcOrd="2" destOrd="0" parTransId="{873E14B7-7CD4-4A44-B227-4093528727A6}" sibTransId="{C8228396-791C-4CC5-90E0-A79A2199801B}"/>
    <dgm:cxn modelId="{C69C2E2A-FD78-4F38-AAD4-232CB5516727}" srcId="{15E694F7-93E1-43DE-9AB2-DE26242D9E93}" destId="{014B5243-8995-4D47-83F5-538C2F431413}" srcOrd="0" destOrd="0" parTransId="{AB0B768E-9F98-4BD6-AA46-975C749433C2}" sibTransId="{5379D659-8D0F-466F-85AF-8B12C06F155A}"/>
    <dgm:cxn modelId="{78F0846B-8EC7-46A8-8A6D-722676C18F7D}" type="presOf" srcId="{15E694F7-93E1-43DE-9AB2-DE26242D9E93}" destId="{F432DE74-A38B-4AA5-A950-BF54A472205D}" srcOrd="0" destOrd="0" presId="urn:microsoft.com/office/officeart/2005/8/layout/arrow3"/>
    <dgm:cxn modelId="{3F164E07-EE0A-4296-9B77-BC6FC6733CF9}" type="presParOf" srcId="{F432DE74-A38B-4AA5-A950-BF54A472205D}" destId="{4223F899-896D-443B-A489-07045C984DC7}" srcOrd="0" destOrd="0" presId="urn:microsoft.com/office/officeart/2005/8/layout/arrow3"/>
    <dgm:cxn modelId="{579F7C63-D440-4F57-A16C-1E70A266129A}" type="presParOf" srcId="{F432DE74-A38B-4AA5-A950-BF54A472205D}" destId="{E5FCAF87-B362-4A61-BD01-1E49C0505B32}" srcOrd="1" destOrd="0" presId="urn:microsoft.com/office/officeart/2005/8/layout/arrow3"/>
    <dgm:cxn modelId="{23236F9D-BF8D-4EE6-AFBB-1399CFAB82BD}" type="presParOf" srcId="{F432DE74-A38B-4AA5-A950-BF54A472205D}" destId="{E20C63B7-3E58-44FD-952B-C0830AF9BAD7}" srcOrd="2" destOrd="0" presId="urn:microsoft.com/office/officeart/2005/8/layout/arrow3"/>
    <dgm:cxn modelId="{FC546B25-5596-4E00-B67E-B0E793E44FC5}" type="presParOf" srcId="{F432DE74-A38B-4AA5-A950-BF54A472205D}" destId="{F9C97808-6A82-4F06-919A-ACDA2A329818}" srcOrd="3" destOrd="0" presId="urn:microsoft.com/office/officeart/2005/8/layout/arrow3"/>
    <dgm:cxn modelId="{3CE2CA31-E111-40CA-B4F5-A5F856FE15F7}" type="presParOf" srcId="{F432DE74-A38B-4AA5-A950-BF54A472205D}" destId="{1AEDFCCA-F6D1-4CA3-BEC6-73A63C4B87AC}" srcOrd="4" destOrd="0" presId="urn:microsoft.com/office/officeart/2005/8/layout/arrow3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1C9DBDE-01EF-44D4-937E-AE903FF63056}" type="datetimeFigureOut">
              <a:rPr lang="zh-CN" altLang="en-US"/>
              <a:pPr>
                <a:defRPr/>
              </a:pPr>
              <a:t>2015/10/10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37BABBE-722E-46DB-B756-79F0C79F06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3A1546-C862-4ACF-B8A7-9B60DAEDE57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C2E27C-B0D0-4D9F-9BC9-036169CAF34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FEDC4F-F21E-4F83-9146-3A2835D7CAF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FEFEA8-19C8-4451-B624-91C2348FAFB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E2784E-71B5-42DA-A4D2-1412CAF89C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69C340-F632-4F85-AB84-99978C82408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EF9AA1-7902-42DA-B422-9D092E20961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620A8-EDF8-4918-8646-EF014B14245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F15AE3-4D69-4DF0-B9B4-10326C571E6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7EC1B0-F883-48D9-82AE-9EBA661DFFA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05A251-79D3-42FB-B0B7-3DE77C4AD54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D7E810-ACAC-45DF-A0EA-26DD4817F2A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BF774-3B53-4746-B121-42F1ABEF8DC4}" type="datetimeFigureOut">
              <a:rPr lang="zh-CN" altLang="en-US"/>
              <a:pPr>
                <a:defRPr/>
              </a:pPr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0A048-7C13-4CD2-8B91-B0DF9EA4FD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6C2A0-28B2-487A-89BE-62ECA6681E5D}" type="datetimeFigureOut">
              <a:rPr lang="zh-CN" altLang="en-US"/>
              <a:pPr>
                <a:defRPr/>
              </a:pPr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DED15-C71C-412F-AD1D-E8140F92EF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A43B1-30E0-492B-8C06-60E5E1A2D93C}" type="datetimeFigureOut">
              <a:rPr lang="zh-CN" altLang="en-US"/>
              <a:pPr>
                <a:defRPr/>
              </a:pPr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0E6F1-E6F4-416A-B47E-C5014B8BAA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D9470-F818-4A4C-A9E3-0CE02F9DED0B}" type="datetimeFigureOut">
              <a:rPr lang="zh-CN" altLang="en-US"/>
              <a:pPr>
                <a:defRPr/>
              </a:pPr>
              <a:t>2015/10/10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0F569-F228-40AC-AB80-AC38F3D05B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45CCD-F09D-43C5-BB9A-07B9DA119363}" type="datetimeFigureOut">
              <a:rPr lang="en-US"/>
              <a:pPr>
                <a:defRPr/>
              </a:pPr>
              <a:t>10/10/2015</a:t>
            </a:fld>
            <a:endParaRPr 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4BAD3-8AB7-4DB9-AA7E-3ED8E24534F8}" type="datetimeFigureOut">
              <a:rPr lang="en-US"/>
              <a:pPr>
                <a:defRPr/>
              </a:pPr>
              <a:t>10/10/2015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3AEA6-0010-418E-962E-653602A61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2AE0C-011D-489E-A9B1-2A666648544F}" type="datetimeFigureOut">
              <a:rPr lang="en-US"/>
              <a:pPr>
                <a:defRPr/>
              </a:pPr>
              <a:t>10/10/2015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D5361-DC33-4B68-816D-7D10468F2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0BBE2-9C94-4A64-AB90-D3C7C53A2AB5}" type="datetimeFigureOut">
              <a:rPr lang="en-US"/>
              <a:pPr>
                <a:defRPr/>
              </a:pPr>
              <a:t>10/10/2015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529CB-4961-482C-AC88-04616D01B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90A15-1A7B-4016-BAEC-A6672ED88638}" type="datetimeFigureOut">
              <a:rPr lang="en-US"/>
              <a:pPr>
                <a:defRPr/>
              </a:pPr>
              <a:t>10/10/2015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1E6A5-832E-41FD-B253-022630044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A076E-0897-43AD-B6CB-5F4F2EAECA60}" type="datetimeFigureOut">
              <a:rPr lang="en-US"/>
              <a:pPr>
                <a:defRPr/>
              </a:pPr>
              <a:t>10/10/2015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88D02-DB0C-4C79-82DB-AFAA025C99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95FA1-E329-440E-B1F4-ECE83B5D96D0}" type="datetimeFigureOut">
              <a:rPr lang="en-US"/>
              <a:pPr>
                <a:defRPr/>
              </a:pPr>
              <a:t>10/10/2015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88AC3-AD7C-4105-BE07-78935D7DA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7E61-1B33-4EDE-8999-83191AFCD9ED}" type="datetimeFigureOut">
              <a:rPr lang="zh-CN" altLang="en-US"/>
              <a:pPr>
                <a:defRPr/>
              </a:pPr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6B7B1-F87B-4A92-AA3D-8CC47C93DF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44580-404D-4F03-80EA-2D8D60077B73}" type="datetimeFigureOut">
              <a:rPr lang="en-US"/>
              <a:pPr>
                <a:defRPr/>
              </a:pPr>
              <a:t>10/10/2015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AC6AC-9D09-485D-894C-D71A57022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直角三角形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24E6-2552-4409-A899-9EDAC2F6F863}" type="datetimeFigureOut">
              <a:rPr lang="en-US"/>
              <a:pPr>
                <a:defRPr/>
              </a:pPr>
              <a:t>10/10/2015</a:t>
            </a:fld>
            <a:endParaRPr 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D681D-3571-427F-B961-3EDBC4838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90023-3527-4521-A5BA-EEE84C970EE9}" type="datetimeFigureOut">
              <a:rPr lang="en-US"/>
              <a:pPr>
                <a:defRPr/>
              </a:pPr>
              <a:t>10/10/2015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BF2C9-0E82-470F-973F-0490CDE83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40545-FEC8-42D6-B19F-461C76A3DCA7}" type="datetimeFigureOut">
              <a:rPr lang="en-US"/>
              <a:pPr>
                <a:defRPr/>
              </a:pPr>
              <a:t>10/10/2015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017BF-039A-4138-8E05-31D653ED4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C4302-3092-4365-8B90-9C305B2BAC23}" type="datetimeFigureOut">
              <a:rPr lang="zh-CN" altLang="en-US"/>
              <a:pPr>
                <a:defRPr/>
              </a:pPr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0D0A0-80F0-4D34-8767-D6219A79B8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1258A-EFBA-4D8C-A8E1-FE531B89DF82}" type="datetimeFigureOut">
              <a:rPr lang="zh-CN" altLang="en-US"/>
              <a:pPr>
                <a:defRPr/>
              </a:pPr>
              <a:t>2015/10/10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DBA30-F4ED-4961-8055-2EBCD193CF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5B8B9-7F36-454D-BAB7-9579A22D35E1}" type="datetimeFigureOut">
              <a:rPr lang="zh-CN" altLang="en-US"/>
              <a:pPr>
                <a:defRPr/>
              </a:pPr>
              <a:t>2015/10/10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68C60-C740-43EA-A465-71C88A465B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EE8D0-4547-4D52-996A-99C70CDBD0DD}" type="datetimeFigureOut">
              <a:rPr lang="zh-CN" altLang="en-US"/>
              <a:pPr>
                <a:defRPr/>
              </a:pPr>
              <a:t>2015/10/10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58B16-A498-4702-A466-0F6B0A2852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DD992-5269-42D2-B815-92E9070E02CB}" type="datetimeFigureOut">
              <a:rPr lang="zh-CN" altLang="en-US"/>
              <a:pPr>
                <a:defRPr/>
              </a:pPr>
              <a:t>2015/10/10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8E6F4-DC1C-4DA0-9DBB-66F17786FC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36A4B-82B2-43E8-BCE9-873EB99EEF84}" type="datetimeFigureOut">
              <a:rPr lang="zh-CN" altLang="en-US"/>
              <a:pPr>
                <a:defRPr/>
              </a:pPr>
              <a:t>2015/10/10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63F9F-5D2F-46B4-9EBE-8008AC1EAA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5E5B0-3006-4ACD-B234-1576D767E7AA}" type="datetimeFigureOut">
              <a:rPr lang="zh-CN" altLang="en-US"/>
              <a:pPr>
                <a:defRPr/>
              </a:pPr>
              <a:t>2015/10/10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053AE-71EC-4C86-968D-CCC8BA7476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34AC7B-7573-45CE-B6FE-A15DBD64F389}" type="datetimeFigureOut">
              <a:rPr lang="zh-CN" altLang="en-US"/>
              <a:pPr>
                <a:defRPr/>
              </a:pPr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CC99B9-E278-48FB-B1FD-0A58C3F262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340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9D0BF54-00AC-473B-A373-6E0F0BF739C9}" type="datetimeFigureOut">
              <a:rPr lang="zh-CN" altLang="en-US"/>
              <a:pPr>
                <a:defRPr/>
              </a:pPr>
              <a:t>2015/10/10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0B6EF5-B07C-4DC5-821C-43087E4E42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345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1071546"/>
            <a:ext cx="7851648" cy="1828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/>
              <a:t>第六讲 需求验证最佳实践</a:t>
            </a:r>
            <a:endParaRPr lang="zh-CN" altLang="en-US" sz="4800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4429124" y="4000504"/>
          <a:ext cx="4286248" cy="200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cs typeface="隶书"/>
              </a:rPr>
              <a:t>需求审查：人员与角色</a:t>
            </a:r>
            <a:endParaRPr lang="zh-CN" altLang="en-US" sz="2400" smtClean="0">
              <a:cs typeface="隶书"/>
            </a:endParaRPr>
          </a:p>
        </p:txBody>
      </p:sp>
      <p:sp>
        <p:nvSpPr>
          <p:cNvPr id="4505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mtClean="0"/>
              <a:t>参与者</a:t>
            </a:r>
            <a:br>
              <a:rPr kumimoji="1" lang="zh-CN" altLang="en-US" smtClean="0"/>
            </a:b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	■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需求规格说明书的作者、同级伙伴</a:t>
            </a:r>
            <a:b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	■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提供规格说明信息的人：分析员、客户</a:t>
            </a:r>
            <a:b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	■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要根据规格书开展工作的人：开发人员</a:t>
            </a:r>
            <a:r>
              <a:rPr kumimoji="1" lang="en-US" altLang="zh-CN" sz="2400" smtClean="0">
                <a:ea typeface="楷体_GB2312" pitchFamily="49" charset="-122"/>
              </a:rPr>
              <a:t>…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/>
            </a:r>
            <a:b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负责相关接口工作的人</a:t>
            </a:r>
            <a:b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	■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总人数：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&lt;=6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人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mtClean="0"/>
              <a:t>角色</a:t>
            </a:r>
            <a:br>
              <a:rPr kumimoji="1" lang="zh-CN" altLang="en-US" smtClean="0"/>
            </a:b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作者           </a:t>
            </a:r>
          </a:p>
          <a:p>
            <a:pPr marL="1143000" lvl="2" indent="-22860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主持人               </a:t>
            </a:r>
          </a:p>
          <a:p>
            <a:pPr marL="1143000" lvl="2" indent="-22860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■ 读者</a:t>
            </a:r>
          </a:p>
          <a:p>
            <a:pPr marL="1143000" lvl="2" indent="-22860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记录员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cs typeface="隶书"/>
              </a:rPr>
              <a:t>需求审查：开始条件 </a:t>
            </a:r>
            <a:endParaRPr lang="zh-CN" altLang="en-US" sz="2400" smtClean="0">
              <a:cs typeface="隶书"/>
            </a:endParaRPr>
          </a:p>
        </p:txBody>
      </p:sp>
      <p:sp>
        <p:nvSpPr>
          <p:cNvPr id="47106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dirty="0" smtClean="0"/>
              <a:t>文档准备情况</a:t>
            </a: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/>
            </a:r>
            <a:b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文档遵循标准模板</a:t>
            </a: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/>
            </a:r>
            <a:b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文档已经进行过拼写检查</a:t>
            </a: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/>
            </a:r>
            <a:b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作者已经检查了文档在版面上的错误</a:t>
            </a: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/>
            </a:r>
            <a:b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所有未解决问题已标上了</a:t>
            </a: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>TBD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dirty="0" smtClean="0"/>
              <a:t>To Be Discussed 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/>
            </a:r>
            <a:b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主持人检查</a:t>
            </a: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分钟后，找不出</a:t>
            </a: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个以上重大错误</a:t>
            </a:r>
            <a:endParaRPr kumimoji="1"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dirty="0" smtClean="0"/>
              <a:t>资料准备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 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>
                <a:ea typeface="楷体_GB2312" pitchFamily="49" charset="-122"/>
              </a:rPr>
              <a:t>已经获得了审查前需要阅读的文档或参考文档</a:t>
            </a:r>
            <a:r>
              <a:rPr kumimoji="1" lang="zh-CN" altLang="en-US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dirty="0" smtClean="0"/>
              <a:t>其他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 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在文档中标上了</a:t>
            </a:r>
            <a:r>
              <a:rPr kumimoji="1"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行号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，便于查阅</a:t>
            </a:r>
          </a:p>
          <a:p>
            <a:pPr eaLnBrk="1" hangingPunct="1">
              <a:lnSpc>
                <a:spcPct val="90000"/>
              </a:lnSpc>
            </a:pP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cs typeface="隶书"/>
              </a:rPr>
              <a:t>需求审查：主要阶段</a:t>
            </a:r>
            <a:endParaRPr lang="zh-CN" altLang="en-US" sz="2400" smtClean="0">
              <a:cs typeface="隶书"/>
            </a:endParaRPr>
          </a:p>
        </p:txBody>
      </p:sp>
      <p:sp>
        <p:nvSpPr>
          <p:cNvPr id="49154" name="内容占位符 7"/>
          <p:cNvSpPr>
            <a:spLocks noGrp="1"/>
          </p:cNvSpPr>
          <p:nvPr>
            <p:ph idx="1"/>
          </p:nvPr>
        </p:nvSpPr>
        <p:spPr>
          <a:xfrm>
            <a:off x="323850" y="1935163"/>
            <a:ext cx="836295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mtClean="0"/>
              <a:t>规划：</a:t>
            </a:r>
            <a:r>
              <a:rPr kumimoji="1" lang="zh-CN" altLang="en-US" smtClean="0">
                <a:ea typeface="楷体_GB2312" pitchFamily="49" charset="-122"/>
              </a:rPr>
              <a:t>谁参加？准备什么材料？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mtClean="0"/>
              <a:t>总体会议：</a:t>
            </a:r>
            <a:r>
              <a:rPr kumimoji="1" lang="zh-CN" altLang="en-US" smtClean="0">
                <a:ea typeface="楷体_GB2312" pitchFamily="49" charset="-122"/>
              </a:rPr>
              <a:t>确定审查的背景、假设及目标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mtClean="0"/>
              <a:t>准备：</a:t>
            </a:r>
            <a:r>
              <a:rPr kumimoji="1" lang="zh-CN" altLang="en-US" smtClean="0">
                <a:ea typeface="楷体_GB2312" pitchFamily="49" charset="-122"/>
              </a:rPr>
              <a:t>审查员阅读材料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mtClean="0"/>
              <a:t>审查会议：</a:t>
            </a:r>
            <a:r>
              <a:rPr kumimoji="1" lang="zh-CN" altLang="en-US" smtClean="0">
                <a:ea typeface="楷体_GB2312" pitchFamily="49" charset="-122"/>
              </a:rPr>
              <a:t>主持人引导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mtClean="0"/>
              <a:t>返工：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审查结果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修改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mtClean="0">
                <a:sym typeface="Wingdings" pitchFamily="2" charset="2"/>
              </a:rPr>
              <a:t>跟踪：</a:t>
            </a:r>
            <a:r>
              <a:rPr kumimoji="1" lang="zh-CN" altLang="en-US" smtClean="0">
                <a:ea typeface="楷体_GB2312" pitchFamily="49" charset="-122"/>
                <a:sym typeface="Wingdings" pitchFamily="2" charset="2"/>
              </a:rPr>
              <a:t>确定错误已修正</a:t>
            </a:r>
            <a:endParaRPr kumimoji="1" lang="zh-CN" altLang="en-US" smtClean="0">
              <a:ea typeface="楷体_GB2312" pitchFamily="49" charset="-122"/>
            </a:endParaRP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0" y="3429000"/>
            <a:ext cx="45243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008062"/>
          </a:xfrm>
        </p:spPr>
        <p:txBody>
          <a:bodyPr/>
          <a:lstStyle/>
          <a:p>
            <a:pPr eaLnBrk="1" hangingPunct="1"/>
            <a:r>
              <a:rPr lang="zh-CN" altLang="en-US" smtClean="0">
                <a:cs typeface="隶书"/>
              </a:rPr>
              <a:t>需求审查：主要流程</a:t>
            </a:r>
            <a:endParaRPr lang="zh-CN" altLang="en-US" sz="2400" smtClean="0">
              <a:cs typeface="隶书"/>
            </a:endParaRPr>
          </a:p>
        </p:txBody>
      </p:sp>
      <p:pic>
        <p:nvPicPr>
          <p:cNvPr id="5120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3" y="1447800"/>
            <a:ext cx="573087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、什么是验证？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、需求验证倒底验证了什么？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、需求验证真的验证了吗？其目的是什么？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、需求验证的成效取决于什么？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、上述需求验证客观吗？定性还是定量？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、需求验证的目的是什么？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、需求审查会议是否要讨论如何改正发现的问题？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、需求验证发现的问题谁来改正？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cs typeface="隶书"/>
              </a:rPr>
              <a:t>需求验证最佳实践</a:t>
            </a:r>
            <a:endParaRPr lang="zh-CN" altLang="en-US" sz="2400" smtClean="0">
              <a:cs typeface="隶书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285852" y="17859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cs typeface="隶书"/>
              </a:rPr>
              <a:t>评审的手段</a:t>
            </a:r>
            <a:endParaRPr lang="zh-CN" altLang="en-US" sz="2400" smtClean="0">
              <a:cs typeface="隶书"/>
            </a:endParaRPr>
          </a:p>
        </p:txBody>
      </p:sp>
      <p:pic>
        <p:nvPicPr>
          <p:cNvPr id="7321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366963"/>
            <a:ext cx="7343775" cy="2124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cs typeface="隶书"/>
              </a:rPr>
              <a:t>评审的手段 </a:t>
            </a:r>
            <a:r>
              <a:rPr lang="en-US" altLang="zh-CN" sz="2400" smtClean="0">
                <a:cs typeface="隶书"/>
              </a:rPr>
              <a:t>1</a:t>
            </a:r>
            <a:endParaRPr lang="zh-CN" altLang="en-US" sz="2400" smtClean="0">
              <a:cs typeface="隶书"/>
            </a:endParaRPr>
          </a:p>
        </p:txBody>
      </p:sp>
      <p:sp>
        <p:nvSpPr>
          <p:cNvPr id="32770" name="内容占位符 7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551362"/>
          </a:xfrm>
        </p:spPr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rgbClr val="FF0000"/>
                </a:solidFill>
              </a:rPr>
              <a:t>审查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>
                <a:ea typeface="楷体_GB2312" pitchFamily="49" charset="-122"/>
              </a:rPr>
              <a:t>系统化、严密；过程是制订计划、总体会议、做准备、开会、返工、追踪和因果分析；应培训审查者，依赖于缺陷检查表和其他错误分析技术；不是由作者来主持主审，而是由主持人陈述</a:t>
            </a:r>
          </a:p>
          <a:p>
            <a:pPr eaLnBrk="1" hangingPunct="1"/>
            <a:r>
              <a:rPr kumimoji="1" lang="zh-CN" altLang="en-US" dirty="0" smtClean="0">
                <a:solidFill>
                  <a:srgbClr val="FF0000"/>
                </a:solidFill>
              </a:rPr>
              <a:t>小组评审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>
                <a:ea typeface="楷体_GB2312" pitchFamily="49" charset="-122"/>
              </a:rPr>
              <a:t>轻型审查，有计划、结构化；采用了审查中的一部分步骤；总体会议和跟踪审查通常被省略；作者可以领导小组评审</a:t>
            </a:r>
          </a:p>
          <a:p>
            <a:pPr eaLnBrk="1" hangingPunct="1"/>
            <a:r>
              <a:rPr kumimoji="1" lang="zh-CN" altLang="en-US" dirty="0" smtClean="0">
                <a:solidFill>
                  <a:srgbClr val="FF0000"/>
                </a:solidFill>
              </a:rPr>
              <a:t>走查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>
                <a:ea typeface="楷体_GB2312" pitchFamily="49" charset="-122"/>
              </a:rPr>
              <a:t>作者向一组同事介绍，并希望给出意见；通常不按正式过程进行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cs typeface="隶书"/>
              </a:rPr>
              <a:t>评审的手段 </a:t>
            </a:r>
            <a:r>
              <a:rPr lang="en-US" altLang="zh-CN" sz="2400" smtClean="0">
                <a:cs typeface="隶书"/>
              </a:rPr>
              <a:t>2</a:t>
            </a:r>
            <a:endParaRPr lang="zh-CN" altLang="en-US" sz="2400" smtClean="0">
              <a:cs typeface="隶书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ph idx="1"/>
          </p:nvPr>
        </p:nvGraphicFramePr>
        <p:xfrm>
          <a:off x="1000100" y="1928802"/>
          <a:ext cx="7086600" cy="4064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470150"/>
                <a:gridCol w="1200150"/>
                <a:gridCol w="1962150"/>
                <a:gridCol w="145415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特性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审查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小组评审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走查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主持人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评审组长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评审组长或作者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作者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材料陈述者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读者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评审组长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作者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提交材料的粒度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一小部分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分面或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分段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作者的判断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使用记录员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是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可能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文档化的评审过程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可能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可能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设置专门的评审角色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是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使用缺陷检查表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是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数据收集和分析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可能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产品评估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是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cs typeface="隶书"/>
              </a:rPr>
              <a:t>评审的手段 </a:t>
            </a:r>
            <a:r>
              <a:rPr lang="en-US" altLang="zh-CN" sz="2400" smtClean="0">
                <a:cs typeface="隶书"/>
              </a:rPr>
              <a:t>3</a:t>
            </a:r>
            <a:endParaRPr lang="zh-CN" altLang="en-US" sz="2400" smtClean="0">
              <a:cs typeface="隶书"/>
            </a:endParaRPr>
          </a:p>
        </p:txBody>
      </p:sp>
      <p:sp>
        <p:nvSpPr>
          <p:cNvPr id="36866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rgbClr val="FF0000"/>
                </a:solidFill>
              </a:rPr>
              <a:t>结对编程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>
                <a:ea typeface="楷体_GB2312" pitchFamily="49" charset="-122"/>
              </a:rPr>
              <a:t>可以延伸到结对分析、结对测试等；无结构性；缺乏第三人的意见</a:t>
            </a:r>
          </a:p>
          <a:p>
            <a:pPr eaLnBrk="1" hangingPunct="1"/>
            <a:r>
              <a:rPr kumimoji="1" lang="zh-CN" altLang="en-US" dirty="0" smtClean="0">
                <a:solidFill>
                  <a:srgbClr val="FF0000"/>
                </a:solidFill>
              </a:rPr>
              <a:t>同级桌查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>
                <a:ea typeface="楷体_GB2312" pitchFamily="49" charset="-122"/>
              </a:rPr>
              <a:t>除作者外只有一个人对工作制品进行检查，通常不知道评审者是如何完成任务的；是形成评审文化的一种方法</a:t>
            </a:r>
          </a:p>
          <a:p>
            <a:pPr eaLnBrk="1" hangingPunct="1"/>
            <a:r>
              <a:rPr kumimoji="1" lang="zh-CN" altLang="en-US" dirty="0" smtClean="0">
                <a:solidFill>
                  <a:srgbClr val="FF0000"/>
                </a:solidFill>
              </a:rPr>
              <a:t>轮查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>
                <a:ea typeface="楷体_GB2312" pitchFamily="49" charset="-122"/>
              </a:rPr>
              <a:t>由多个人组成的并行同级桌查；风险在于不能及时提供反馈，评审效果通常较差</a:t>
            </a:r>
          </a:p>
          <a:p>
            <a:pPr eaLnBrk="1" hangingPunct="1"/>
            <a:r>
              <a:rPr kumimoji="1" lang="zh-CN" altLang="en-US" dirty="0" smtClean="0">
                <a:solidFill>
                  <a:srgbClr val="FF0000"/>
                </a:solidFill>
              </a:rPr>
              <a:t>临时评审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>
                <a:ea typeface="楷体_GB2312" pitchFamily="49" charset="-122"/>
              </a:rPr>
              <a:t>就是偶发的，临时性协助解决问题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cs typeface="隶书"/>
              </a:rPr>
              <a:t>需求验证最佳实践</a:t>
            </a:r>
            <a:endParaRPr lang="zh-CN" altLang="en-US" sz="2400" dirty="0" smtClean="0">
              <a:cs typeface="隶书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285852" y="17859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cs typeface="隶书"/>
              </a:rPr>
              <a:t>典型问题</a:t>
            </a:r>
            <a:endParaRPr lang="zh-CN" altLang="en-US" sz="2400" smtClean="0">
              <a:cs typeface="隶书"/>
            </a:endParaRPr>
          </a:p>
        </p:txBody>
      </p:sp>
      <p:sp>
        <p:nvSpPr>
          <p:cNvPr id="40962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>
                <a:ea typeface="楷体_GB2312" pitchFamily="49" charset="-122"/>
              </a:rPr>
              <a:t>评审会上是上面开大会，下面开小会</a:t>
            </a:r>
            <a:endParaRPr kumimoji="1" lang="en-US" altLang="zh-CN" dirty="0" smtClean="0">
              <a:ea typeface="楷体_GB2312" pitchFamily="49" charset="-122"/>
            </a:endParaRPr>
          </a:p>
          <a:p>
            <a:pPr eaLnBrk="1" hangingPunct="1"/>
            <a:r>
              <a:rPr kumimoji="1" lang="zh-CN" altLang="en-US" dirty="0" smtClean="0">
                <a:ea typeface="楷体_GB2312" pitchFamily="49" charset="-122"/>
              </a:rPr>
              <a:t>评审会成了语法纠错大会</a:t>
            </a:r>
            <a:endParaRPr kumimoji="1" lang="en-US" altLang="zh-CN" dirty="0" smtClean="0">
              <a:ea typeface="楷体_GB2312" pitchFamily="49" charset="-122"/>
            </a:endParaRPr>
          </a:p>
          <a:p>
            <a:pPr eaLnBrk="1" hangingPunct="1"/>
            <a:r>
              <a:rPr kumimoji="1" lang="zh-CN" altLang="en-US" dirty="0" smtClean="0">
                <a:ea typeface="楷体_GB2312" pitchFamily="49" charset="-122"/>
              </a:rPr>
              <a:t>评审会成了审判会</a:t>
            </a:r>
            <a:endParaRPr kumimoji="1" lang="en-US" altLang="zh-CN" dirty="0" smtClean="0">
              <a:ea typeface="楷体_GB2312" pitchFamily="49" charset="-122"/>
            </a:endParaRPr>
          </a:p>
          <a:p>
            <a:pPr eaLnBrk="1" hangingPunct="1"/>
            <a:r>
              <a:rPr kumimoji="1" lang="zh-CN" altLang="en-US" dirty="0" smtClean="0">
                <a:ea typeface="楷体_GB2312" pitchFamily="49" charset="-122"/>
              </a:rPr>
              <a:t>评审会成了吵架会</a:t>
            </a:r>
            <a:endParaRPr kumimoji="1" lang="en-US" altLang="zh-CN" dirty="0" smtClean="0">
              <a:ea typeface="楷体_GB2312" pitchFamily="49" charset="-122"/>
            </a:endParaRPr>
          </a:p>
          <a:p>
            <a:pPr eaLnBrk="1" hangingPunct="1"/>
            <a:r>
              <a:rPr kumimoji="1" lang="zh-CN" altLang="en-US" dirty="0" smtClean="0">
                <a:ea typeface="楷体_GB2312" pitchFamily="49" charset="-122"/>
              </a:rPr>
              <a:t>评审会成了翻书会</a:t>
            </a:r>
            <a:endParaRPr kumimoji="1" lang="en-US" altLang="zh-CN" dirty="0" smtClean="0">
              <a:ea typeface="楷体_GB2312" pitchFamily="49" charset="-122"/>
            </a:endParaRPr>
          </a:p>
        </p:txBody>
      </p:sp>
      <p:sp>
        <p:nvSpPr>
          <p:cNvPr id="5" name="七角星 4"/>
          <p:cNvSpPr/>
          <p:nvPr/>
        </p:nvSpPr>
        <p:spPr>
          <a:xfrm>
            <a:off x="3714744" y="3286124"/>
            <a:ext cx="5214974" cy="3071834"/>
          </a:xfrm>
          <a:prstGeom prst="star7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关键点：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评审会只</a:t>
            </a:r>
            <a:r>
              <a:rPr lang="zh-CN" altLang="en-US" sz="2800" dirty="0" smtClean="0">
                <a:solidFill>
                  <a:srgbClr val="FF0000"/>
                </a:solidFill>
              </a:rPr>
              <a:t>确认错误，不纠正错误！</a:t>
            </a:r>
            <a:r>
              <a:rPr lang="zh-CN" altLang="en-US" sz="2800" dirty="0" smtClean="0"/>
              <a:t>！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cs typeface="隶书"/>
              </a:rPr>
              <a:t>常见误区的破解方法</a:t>
            </a:r>
            <a:endParaRPr lang="zh-CN" altLang="en-US" sz="2400" smtClean="0">
              <a:cs typeface="隶书"/>
            </a:endParaRPr>
          </a:p>
        </p:txBody>
      </p:sp>
      <p:sp>
        <p:nvSpPr>
          <p:cNvPr id="43010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思想：</a:t>
            </a:r>
            <a:r>
              <a:rPr kumimoji="1" lang="zh-CN" altLang="en-US" smtClean="0">
                <a:ea typeface="楷体_GB2312" pitchFamily="49" charset="-122"/>
              </a:rPr>
              <a:t>找到尽可能多的错误</a:t>
            </a:r>
          </a:p>
          <a:p>
            <a:pPr eaLnBrk="1" hangingPunct="1"/>
            <a:r>
              <a:rPr kumimoji="1" lang="zh-CN" altLang="en-US" smtClean="0"/>
              <a:t>方法：</a:t>
            </a:r>
            <a:r>
              <a:rPr kumimoji="1" lang="zh-CN" altLang="en-US" smtClean="0">
                <a:ea typeface="楷体_GB2312" pitchFamily="49" charset="-122"/>
              </a:rPr>
              <a:t>从非正式的开始，形成文化</a:t>
            </a:r>
            <a:endParaRPr kumimoji="1" lang="en-US" altLang="zh-CN" smtClean="0">
              <a:ea typeface="楷体_GB2312" pitchFamily="49" charset="-122"/>
            </a:endParaRPr>
          </a:p>
          <a:p>
            <a:pPr eaLnBrk="1" hangingPunct="1"/>
            <a:r>
              <a:rPr kumimoji="1" lang="zh-CN" altLang="en-US" smtClean="0"/>
              <a:t>语言：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评价者</a:t>
            </a:r>
            <a:r>
              <a:rPr kumimoji="1" lang="en-US" altLang="zh-CN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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建议者、协作者</a:t>
            </a:r>
            <a:endParaRPr kumimoji="1"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mtClean="0"/>
              <a:t>人员：</a:t>
            </a:r>
            <a:r>
              <a:rPr kumimoji="1" lang="en-US" altLang="zh-CN" smtClean="0">
                <a:latin typeface="楷体_GB2312" pitchFamily="49" charset="-122"/>
                <a:ea typeface="楷体_GB2312" pitchFamily="49" charset="-122"/>
              </a:rPr>
              <a:t>Peer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，合适</a:t>
            </a:r>
            <a:endParaRPr kumimoji="1"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mtClean="0"/>
              <a:t>内容：</a:t>
            </a:r>
            <a:r>
              <a:rPr kumimoji="1" lang="zh-CN" altLang="en-US" smtClean="0">
                <a:ea typeface="楷体_GB2312" pitchFamily="49" charset="-122"/>
              </a:rPr>
              <a:t>不是全部，而最合适</a:t>
            </a:r>
            <a:endParaRPr kumimoji="1" lang="en-US" altLang="zh-CN" smtClean="0">
              <a:ea typeface="楷体_GB2312" pitchFamily="49" charset="-122"/>
            </a:endParaRP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25" y="4500563"/>
            <a:ext cx="2214563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2231</TotalTime>
  <Words>578</Words>
  <Application>Microsoft Office PowerPoint</Application>
  <PresentationFormat>全屏显示(4:3)</PresentationFormat>
  <Paragraphs>115</Paragraphs>
  <Slides>14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自定义设计方案</vt:lpstr>
      <vt:lpstr>流畅</vt:lpstr>
      <vt:lpstr>第六讲 需求验证最佳实践</vt:lpstr>
      <vt:lpstr>需求验证最佳实践</vt:lpstr>
      <vt:lpstr>评审的手段</vt:lpstr>
      <vt:lpstr>评审的手段 1</vt:lpstr>
      <vt:lpstr>评审的手段 2</vt:lpstr>
      <vt:lpstr>评审的手段 3</vt:lpstr>
      <vt:lpstr>需求验证最佳实践</vt:lpstr>
      <vt:lpstr>典型问题</vt:lpstr>
      <vt:lpstr>常见误区的破解方法</vt:lpstr>
      <vt:lpstr>需求审查：人员与角色</vt:lpstr>
      <vt:lpstr>需求审查：开始条件 </vt:lpstr>
      <vt:lpstr>需求审查：主要阶段</vt:lpstr>
      <vt:lpstr>需求审查：主要流程</vt:lpstr>
      <vt:lpstr>讨论</vt:lpstr>
    </vt:vector>
  </TitlesOfParts>
  <Company>CSAI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需求分析师 培训 </dc:title>
  <dc:creator>徐锋</dc:creator>
  <cp:lastModifiedBy>zsp</cp:lastModifiedBy>
  <cp:revision>514</cp:revision>
  <dcterms:created xsi:type="dcterms:W3CDTF">2007-10-08T05:50:23Z</dcterms:created>
  <dcterms:modified xsi:type="dcterms:W3CDTF">2015-10-10T01:38:39Z</dcterms:modified>
</cp:coreProperties>
</file>