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3"/>
    <p:sldId id="271" r:id="rId4"/>
    <p:sldId id="270" r:id="rId5"/>
    <p:sldId id="258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1" r:id="rId14"/>
    <p:sldId id="262" r:id="rId15"/>
    <p:sldId id="260" r:id="rId16"/>
    <p:sldId id="259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2639060" y="2459990"/>
            <a:ext cx="69132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6000"/>
              <a:t>Черновик презентации к игре</a:t>
            </a:r>
            <a:endParaRPr lang="ru-RU" altLang="ru-RU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4927600" y="325755"/>
            <a:ext cx="2337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/>
              <a:t>Геймплей</a:t>
            </a:r>
            <a:endParaRPr lang="ru-RU" altLang="en-US" sz="4000"/>
          </a:p>
        </p:txBody>
      </p:sp>
      <p:pic>
        <p:nvPicPr>
          <p:cNvPr id="3" name="Изображение 2" descr="2025-01-15_22-06-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3425" y="1210945"/>
            <a:ext cx="5645785" cy="5040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4123690" y="514350"/>
            <a:ext cx="3070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/>
              <a:t>Таблицы БД</a:t>
            </a:r>
            <a:endParaRPr lang="ru-RU" altLang="en-US" sz="4000"/>
          </a:p>
        </p:txBody>
      </p:sp>
      <p:sp>
        <p:nvSpPr>
          <p:cNvPr id="3" name="Прямоугольник 2"/>
          <p:cNvSpPr/>
          <p:nvPr/>
        </p:nvSpPr>
        <p:spPr>
          <a:xfrm>
            <a:off x="2501900" y="1517015"/>
            <a:ext cx="6314440" cy="40112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4858385" y="365125"/>
            <a:ext cx="2475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/>
              <a:t>Game over</a:t>
            </a:r>
            <a:endParaRPr lang="en-US" altLang="en-US" sz="4000"/>
          </a:p>
        </p:txBody>
      </p:sp>
      <p:pic>
        <p:nvPicPr>
          <p:cNvPr id="3" name="Изображение 2" descr="2025-01-15_22-07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115" y="1195070"/>
            <a:ext cx="6033770" cy="52844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2064385" y="2619375"/>
            <a:ext cx="7787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/>
              <a:t>Спасибо за внимание!</a:t>
            </a:r>
            <a:endParaRPr lang="ru-RU" altLang="en-US"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478530" y="2922270"/>
            <a:ext cx="48977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** - </a:t>
            </a:r>
            <a:r>
              <a:rPr lang="en-US" altLang="en-US"/>
              <a:t>захватывающая</a:t>
            </a:r>
            <a:r>
              <a:rPr lang="en-US" altLang="ru-RU"/>
              <a:t> </a:t>
            </a:r>
            <a:r>
              <a:rPr lang="en-US" altLang="en-US"/>
              <a:t>игра</a:t>
            </a:r>
            <a:r>
              <a:rPr lang="en-US" altLang="ru-RU"/>
              <a:t>-</a:t>
            </a:r>
            <a:r>
              <a:rPr lang="en-US" altLang="en-US"/>
              <a:t>лабиринт</a:t>
            </a:r>
            <a:r>
              <a:rPr lang="en-US" altLang="ru-RU"/>
              <a:t>, </a:t>
            </a:r>
            <a:r>
              <a:rPr lang="en-US" altLang="en-US"/>
              <a:t>где</a:t>
            </a:r>
            <a:r>
              <a:rPr lang="en-US" altLang="ru-RU"/>
              <a:t> </a:t>
            </a:r>
            <a:r>
              <a:rPr lang="en-US" altLang="en-US"/>
              <a:t>вы</a:t>
            </a:r>
            <a:r>
              <a:rPr lang="en-US" altLang="ru-RU"/>
              <a:t> </a:t>
            </a:r>
            <a:r>
              <a:rPr lang="en-US" altLang="en-US"/>
              <a:t>управляете</a:t>
            </a:r>
            <a:r>
              <a:rPr lang="en-US" altLang="ru-RU"/>
              <a:t> </a:t>
            </a:r>
            <a:r>
              <a:rPr lang="en-US" altLang="en-US"/>
              <a:t>смелым</a:t>
            </a:r>
            <a:r>
              <a:rPr lang="en-US" altLang="ru-RU"/>
              <a:t> </a:t>
            </a:r>
            <a:r>
              <a:rPr lang="en-US" altLang="en-US"/>
              <a:t>персонажем</a:t>
            </a:r>
            <a:r>
              <a:rPr lang="en-US" altLang="ru-RU"/>
              <a:t>, </a:t>
            </a:r>
            <a:r>
              <a:rPr lang="en-US" altLang="en-US"/>
              <a:t>который</a:t>
            </a:r>
            <a:r>
              <a:rPr lang="en-US" altLang="ru-RU"/>
              <a:t> </a:t>
            </a:r>
            <a:r>
              <a:rPr lang="en-US" altLang="en-US"/>
              <a:t>исследует</a:t>
            </a:r>
            <a:r>
              <a:rPr lang="en-US" altLang="ru-RU"/>
              <a:t> </a:t>
            </a:r>
            <a:r>
              <a:rPr lang="en-US" altLang="en-US"/>
              <a:t>загадочный</a:t>
            </a:r>
            <a:r>
              <a:rPr lang="en-US" altLang="ru-RU"/>
              <a:t> </a:t>
            </a:r>
            <a:r>
              <a:rPr lang="en-US" altLang="en-US"/>
              <a:t>мир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поисках</a:t>
            </a:r>
            <a:r>
              <a:rPr lang="en-US" altLang="ru-RU"/>
              <a:t> </a:t>
            </a:r>
            <a:r>
              <a:rPr lang="en-US" altLang="en-US"/>
              <a:t>приключений</a:t>
            </a:r>
            <a:r>
              <a:rPr lang="en-US" altLang="ru-RU"/>
              <a:t>. 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2987675" y="2103120"/>
            <a:ext cx="52558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Правила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:</a:t>
            </a:r>
            <a:endParaRPr lang="en-US" altLang="ru-RU"/>
          </a:p>
          <a:p>
            <a:endParaRPr lang="en-US" altLang="ru-RU"/>
          </a:p>
          <a:p>
            <a:pPr algn="just"/>
            <a:r>
              <a:rPr lang="en-US" altLang="en-US"/>
              <a:t>Многоуровневый</a:t>
            </a:r>
            <a:r>
              <a:rPr lang="en-US" altLang="ru-RU"/>
              <a:t> </a:t>
            </a:r>
            <a:r>
              <a:rPr lang="en-US" altLang="en-US"/>
              <a:t>каменный</a:t>
            </a:r>
            <a:r>
              <a:rPr lang="en-US" altLang="ru-RU"/>
              <a:t> </a:t>
            </a:r>
            <a:r>
              <a:rPr lang="en-US" altLang="en-US"/>
              <a:t>лабиринт</a:t>
            </a:r>
            <a:r>
              <a:rPr lang="en-US" altLang="ru-RU"/>
              <a:t>,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которому</a:t>
            </a:r>
            <a:r>
              <a:rPr lang="en-US" altLang="ru-RU"/>
              <a:t>, </a:t>
            </a:r>
            <a:r>
              <a:rPr lang="en-US" altLang="en-US"/>
              <a:t>преодолевая</a:t>
            </a:r>
            <a:r>
              <a:rPr lang="en-US" altLang="ru-RU"/>
              <a:t> </a:t>
            </a:r>
            <a:r>
              <a:rPr lang="en-US" altLang="en-US"/>
              <a:t>множество</a:t>
            </a:r>
            <a:r>
              <a:rPr lang="en-US" altLang="ru-RU"/>
              <a:t> </a:t>
            </a:r>
            <a:r>
              <a:rPr lang="en-US" altLang="en-US"/>
              <a:t>препятствий</a:t>
            </a:r>
            <a:r>
              <a:rPr lang="en-US" altLang="ru-RU"/>
              <a:t>, </a:t>
            </a:r>
            <a:r>
              <a:rPr lang="en-US" altLang="en-US"/>
              <a:t>путешествует</a:t>
            </a:r>
            <a:r>
              <a:rPr lang="en-US" altLang="ru-RU"/>
              <a:t> </a:t>
            </a:r>
            <a:r>
              <a:rPr lang="en-US" altLang="en-US"/>
              <a:t>главный</a:t>
            </a:r>
            <a:r>
              <a:rPr lang="en-US" altLang="ru-RU"/>
              <a:t> </a:t>
            </a:r>
            <a:r>
              <a:rPr lang="en-US" altLang="en-US"/>
              <a:t>герой</a:t>
            </a:r>
            <a:r>
              <a:rPr lang="en-US" altLang="ru-RU"/>
              <a:t>. </a:t>
            </a:r>
            <a:r>
              <a:rPr lang="en-US" altLang="en-US"/>
              <a:t>Задача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 </a:t>
            </a:r>
            <a:r>
              <a:rPr lang="en-US" altLang="en-US"/>
              <a:t>собрать</a:t>
            </a:r>
            <a:r>
              <a:rPr lang="en-US" altLang="ru-RU"/>
              <a:t> </a:t>
            </a:r>
            <a:r>
              <a:rPr lang="en-US" altLang="en-US"/>
              <a:t>заданное</a:t>
            </a:r>
            <a:r>
              <a:rPr lang="en-US" altLang="ru-RU"/>
              <a:t> </a:t>
            </a:r>
            <a:r>
              <a:rPr lang="en-US" altLang="en-US"/>
              <a:t>количество</a:t>
            </a:r>
            <a:r>
              <a:rPr lang="en-US" altLang="ru-RU"/>
              <a:t> "</a:t>
            </a:r>
            <a:r>
              <a:rPr lang="en-US" altLang="en-US"/>
              <a:t>звезд</a:t>
            </a:r>
            <a:r>
              <a:rPr lang="en-US" altLang="ru-RU"/>
              <a:t>"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отведенный</a:t>
            </a:r>
            <a:r>
              <a:rPr lang="en-US" altLang="ru-RU"/>
              <a:t> </a:t>
            </a:r>
            <a:r>
              <a:rPr lang="en-US" altLang="en-US"/>
              <a:t>временной</a:t>
            </a:r>
            <a:r>
              <a:rPr lang="en-US" altLang="ru-RU"/>
              <a:t> </a:t>
            </a:r>
            <a:r>
              <a:rPr lang="en-US" altLang="en-US"/>
              <a:t>промежуток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добраться</a:t>
            </a:r>
            <a:r>
              <a:rPr lang="en-US" altLang="ru-RU"/>
              <a:t> </a:t>
            </a:r>
            <a:r>
              <a:rPr lang="en-US" altLang="en-US"/>
              <a:t>до</a:t>
            </a:r>
            <a:r>
              <a:rPr lang="en-US" altLang="ru-RU"/>
              <a:t> </a:t>
            </a:r>
            <a:r>
              <a:rPr lang="en-US" altLang="en-US"/>
              <a:t>финишного</a:t>
            </a:r>
            <a:r>
              <a:rPr lang="en-US" altLang="ru-RU"/>
              <a:t> </a:t>
            </a:r>
            <a:r>
              <a:rPr lang="en-US" altLang="en-US"/>
              <a:t>квадрата</a:t>
            </a:r>
            <a:r>
              <a:rPr lang="en-US" altLang="ru-RU"/>
              <a:t>.  </a:t>
            </a:r>
            <a:r>
              <a:rPr lang="en-US" altLang="en-US"/>
              <a:t>Эта</a:t>
            </a:r>
            <a:r>
              <a:rPr lang="en-US" altLang="ru-RU"/>
              <a:t> </a:t>
            </a:r>
            <a:r>
              <a:rPr lang="en-US" altLang="en-US"/>
              <a:t>увлекательная</a:t>
            </a:r>
            <a:r>
              <a:rPr lang="en-US" altLang="ru-RU"/>
              <a:t> </a:t>
            </a:r>
            <a:r>
              <a:rPr lang="en-US" altLang="en-US"/>
              <a:t>игра</a:t>
            </a:r>
            <a:r>
              <a:rPr lang="en-US" altLang="ru-RU"/>
              <a:t> </a:t>
            </a:r>
            <a:r>
              <a:rPr lang="en-US" altLang="en-US"/>
              <a:t>придется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душе</a:t>
            </a:r>
            <a:r>
              <a:rPr lang="en-US" altLang="ru-RU"/>
              <a:t> </a:t>
            </a:r>
            <a:r>
              <a:rPr lang="en-US" altLang="en-US"/>
              <a:t>всем</a:t>
            </a:r>
            <a:r>
              <a:rPr lang="en-US" altLang="ru-RU"/>
              <a:t>, </a:t>
            </a:r>
            <a:r>
              <a:rPr lang="en-US" altLang="en-US"/>
              <a:t>кто</a:t>
            </a:r>
            <a:r>
              <a:rPr lang="en-US" altLang="ru-RU"/>
              <a:t> </a:t>
            </a:r>
            <a:r>
              <a:rPr lang="en-US" altLang="en-US"/>
              <a:t>любит</a:t>
            </a:r>
            <a:r>
              <a:rPr lang="en-US" altLang="ru-RU"/>
              <a:t> </a:t>
            </a:r>
            <a:r>
              <a:rPr lang="en-US" altLang="en-US"/>
              <a:t>головоломки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отличается</a:t>
            </a:r>
            <a:r>
              <a:rPr lang="en-US" altLang="ru-RU"/>
              <a:t> </a:t>
            </a:r>
            <a:r>
              <a:rPr lang="en-US" altLang="en-US"/>
              <a:t>упорством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2878455" y="2261870"/>
            <a:ext cx="6058535" cy="213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Цель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:</a:t>
            </a:r>
            <a:endParaRPr lang="en-US" altLang="ru-RU"/>
          </a:p>
          <a:p>
            <a:pPr algn="just"/>
            <a:endParaRPr lang="en-US" altLang="ru-RU"/>
          </a:p>
          <a:p>
            <a:pPr algn="l">
              <a:buBlip>
                <a:blip r:embed="rId1"/>
              </a:buBlip>
            </a:pPr>
            <a:r>
              <a:rPr lang="en-US" altLang="en-US"/>
              <a:t>Пройти</a:t>
            </a:r>
            <a:r>
              <a:rPr lang="en-US" altLang="ru-RU"/>
              <a:t> </a:t>
            </a:r>
            <a:r>
              <a:rPr lang="en-US" altLang="en-US"/>
              <a:t>через</a:t>
            </a:r>
            <a:r>
              <a:rPr lang="en-US" altLang="ru-RU"/>
              <a:t> </a:t>
            </a:r>
            <a:r>
              <a:rPr lang="en-US" altLang="en-US"/>
              <a:t>лабиринт</a:t>
            </a:r>
            <a:r>
              <a:rPr lang="en-US" altLang="ru-RU"/>
              <a:t>, </a:t>
            </a:r>
            <a:r>
              <a:rPr lang="en-US" altLang="en-US"/>
              <a:t>полный</a:t>
            </a:r>
            <a:r>
              <a:rPr lang="en-US" altLang="ru-RU"/>
              <a:t> </a:t>
            </a:r>
            <a:r>
              <a:rPr lang="en-US" altLang="en-US"/>
              <a:t>опасностей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препятствий</a:t>
            </a:r>
            <a:r>
              <a:rPr lang="en-US" altLang="ru-RU"/>
              <a:t>.</a:t>
            </a:r>
            <a:endParaRPr lang="en-US" altLang="ru-RU"/>
          </a:p>
          <a:p>
            <a:pPr algn="l"/>
            <a:endParaRPr lang="en-US" altLang="ru-RU"/>
          </a:p>
          <a:p>
            <a:pPr algn="l">
              <a:buBlip>
                <a:blip r:embed="rId1"/>
              </a:buBlip>
            </a:pPr>
            <a:r>
              <a:rPr lang="en-US" altLang="en-US"/>
              <a:t>Собрать</a:t>
            </a:r>
            <a:r>
              <a:rPr lang="en-US" altLang="ru-RU"/>
              <a:t> </a:t>
            </a:r>
            <a:r>
              <a:rPr lang="en-US" altLang="en-US"/>
              <a:t>как</a:t>
            </a:r>
            <a:r>
              <a:rPr lang="en-US" altLang="ru-RU"/>
              <a:t> </a:t>
            </a:r>
            <a:r>
              <a:rPr lang="en-US" altLang="en-US"/>
              <a:t>можно</a:t>
            </a:r>
            <a:r>
              <a:rPr lang="en-US" altLang="ru-RU"/>
              <a:t> </a:t>
            </a:r>
            <a:r>
              <a:rPr lang="en-US" altLang="en-US"/>
              <a:t>больше</a:t>
            </a:r>
            <a:r>
              <a:rPr lang="en-US" altLang="ru-RU"/>
              <a:t> </a:t>
            </a:r>
            <a:r>
              <a:rPr lang="en-US" altLang="en-US"/>
              <a:t>сердечек</a:t>
            </a:r>
            <a:r>
              <a:rPr lang="en-US" altLang="ru-RU"/>
              <a:t>, </a:t>
            </a:r>
            <a:r>
              <a:rPr lang="en-US" altLang="en-US"/>
              <a:t>чтобы</a:t>
            </a:r>
            <a:r>
              <a:rPr lang="en-US" altLang="ru-RU"/>
              <a:t> </a:t>
            </a:r>
            <a:r>
              <a:rPr lang="en-US" altLang="en-US"/>
              <a:t>повысить</a:t>
            </a:r>
            <a:r>
              <a:rPr lang="en-US" altLang="ru-RU"/>
              <a:t> </a:t>
            </a:r>
            <a:r>
              <a:rPr lang="en-US" altLang="en-US"/>
              <a:t>свой</a:t>
            </a:r>
            <a:r>
              <a:rPr lang="en-US" altLang="ru-RU"/>
              <a:t> </a:t>
            </a:r>
            <a:r>
              <a:rPr lang="en-US" altLang="en-US"/>
              <a:t>уровень</a:t>
            </a:r>
            <a:r>
              <a:rPr lang="en-US" altLang="ru-RU"/>
              <a:t> </a:t>
            </a:r>
            <a:r>
              <a:rPr lang="en-US" altLang="en-US"/>
              <a:t>любви</a:t>
            </a:r>
            <a:r>
              <a:rPr lang="en-US" altLang="ru-RU"/>
              <a:t>.</a:t>
            </a:r>
            <a:endParaRPr lang="en-US" altLang="ru-RU"/>
          </a:p>
          <a:p>
            <a:pPr algn="l"/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70960" y="1721485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Как</a:t>
            </a:r>
            <a:r>
              <a:rPr lang="en-US" altLang="ru-RU"/>
              <a:t> </a:t>
            </a:r>
            <a:r>
              <a:rPr lang="en-US" altLang="en-US"/>
              <a:t>играть</a:t>
            </a:r>
            <a:r>
              <a:rPr lang="en-US" altLang="ru-RU"/>
              <a:t>:</a:t>
            </a:r>
            <a:endParaRPr lang="en-US" altLang="ru-RU"/>
          </a:p>
          <a:p>
            <a:pPr>
              <a:buBlip>
                <a:blip r:embed="rId1"/>
              </a:buBlip>
            </a:pPr>
            <a:endParaRPr lang="en-US" altLang="ru-RU"/>
          </a:p>
          <a:p>
            <a:pPr>
              <a:buBlip>
                <a:blip r:embed="rId1"/>
              </a:buBlip>
            </a:pPr>
            <a:r>
              <a:rPr lang="en-US" altLang="en-US"/>
              <a:t>Управляйте</a:t>
            </a:r>
            <a:r>
              <a:rPr lang="en-US" altLang="ru-RU"/>
              <a:t> </a:t>
            </a:r>
            <a:r>
              <a:rPr lang="en-US" altLang="en-US"/>
              <a:t>персонажем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помощью</a:t>
            </a:r>
            <a:r>
              <a:rPr lang="en-US" altLang="ru-RU"/>
              <a:t> </a:t>
            </a:r>
            <a:r>
              <a:rPr lang="en-US" altLang="en-US"/>
              <a:t>кнопок</a:t>
            </a:r>
            <a:r>
              <a:rPr lang="en-US" altLang="ru-RU"/>
              <a:t> WASD.</a:t>
            </a:r>
            <a:endParaRPr lang="en-US" altLang="ru-RU"/>
          </a:p>
          <a:p>
            <a:pPr>
              <a:buBlip>
                <a:blip r:embed="rId1"/>
              </a:buBlip>
            </a:pPr>
            <a:endParaRPr lang="en-US" altLang="ru-RU"/>
          </a:p>
          <a:p>
            <a:pPr>
              <a:buBlip>
                <a:blip r:embed="rId1"/>
              </a:buBlip>
            </a:pPr>
            <a:r>
              <a:rPr lang="en-US" altLang="en-US"/>
              <a:t>Избегайте</a:t>
            </a:r>
            <a:r>
              <a:rPr lang="en-US" altLang="ru-RU"/>
              <a:t> </a:t>
            </a:r>
            <a:r>
              <a:rPr lang="en-US" altLang="en-US"/>
              <a:t>опасностей</a:t>
            </a:r>
            <a:r>
              <a:rPr lang="en-US" altLang="ru-RU"/>
              <a:t>, </a:t>
            </a:r>
            <a:r>
              <a:rPr lang="en-US" altLang="en-US"/>
              <a:t>таких</a:t>
            </a:r>
            <a:r>
              <a:rPr lang="en-US" altLang="ru-RU"/>
              <a:t> </a:t>
            </a:r>
            <a:r>
              <a:rPr lang="en-US" altLang="en-US"/>
              <a:t>как</a:t>
            </a:r>
            <a:r>
              <a:rPr lang="en-US" altLang="ru-RU"/>
              <a:t>, </a:t>
            </a:r>
            <a:r>
              <a:rPr lang="en-US" altLang="en-US"/>
              <a:t>пропасти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ловушки</a:t>
            </a:r>
            <a:r>
              <a:rPr lang="en-US" altLang="ru-RU"/>
              <a:t>.</a:t>
            </a:r>
            <a:endParaRPr lang="en-US" altLang="ru-RU"/>
          </a:p>
          <a:p>
            <a:pPr>
              <a:buBlip>
                <a:blip r:embed="rId1"/>
              </a:buBlip>
            </a:pPr>
            <a:endParaRPr lang="en-US" altLang="ru-RU"/>
          </a:p>
          <a:p>
            <a:pPr>
              <a:buBlip>
                <a:blip r:embed="rId1"/>
              </a:buBlip>
            </a:pPr>
            <a:r>
              <a:rPr lang="en-US" altLang="en-US"/>
              <a:t>Следи</a:t>
            </a:r>
            <a:r>
              <a:rPr lang="en-US" altLang="ru-RU"/>
              <a:t> </a:t>
            </a:r>
            <a:r>
              <a:rPr lang="en-US" altLang="en-US"/>
              <a:t>за</a:t>
            </a:r>
            <a:r>
              <a:rPr lang="en-US" altLang="ru-RU"/>
              <a:t> </a:t>
            </a:r>
            <a:r>
              <a:rPr lang="en-US" altLang="en-US"/>
              <a:t>временем</a:t>
            </a:r>
            <a:r>
              <a:rPr lang="en-US" altLang="ru-RU"/>
              <a:t>.</a:t>
            </a:r>
            <a:endParaRPr lang="en-US" altLang="ru-RU"/>
          </a:p>
          <a:p>
            <a:pPr>
              <a:buBlip>
                <a:blip r:embed="rId1"/>
              </a:buBlip>
            </a:pPr>
            <a:endParaRPr lang="en-US" altLang="ru-RU"/>
          </a:p>
          <a:p>
            <a:pPr>
              <a:buBlip>
                <a:blip r:embed="rId1"/>
              </a:buBlip>
            </a:pPr>
            <a:r>
              <a:rPr lang="en-US" altLang="en-US"/>
              <a:t>Собирайте</a:t>
            </a:r>
            <a:r>
              <a:rPr lang="en-US" altLang="ru-RU"/>
              <a:t> </a:t>
            </a:r>
            <a:r>
              <a:rPr lang="en-US" altLang="en-US"/>
              <a:t>звезды</a:t>
            </a:r>
            <a:r>
              <a:rPr lang="en-US" altLang="ru-RU"/>
              <a:t>, </a:t>
            </a:r>
            <a:r>
              <a:rPr lang="en-US" altLang="en-US"/>
              <a:t>чтобы</a:t>
            </a:r>
            <a:r>
              <a:rPr lang="en-US" altLang="ru-RU"/>
              <a:t> </a:t>
            </a:r>
            <a:r>
              <a:rPr lang="en-US" altLang="en-US"/>
              <a:t>повысить</a:t>
            </a:r>
            <a:r>
              <a:rPr lang="en-US" altLang="ru-RU"/>
              <a:t> </a:t>
            </a:r>
            <a:r>
              <a:rPr lang="en-US" altLang="en-US"/>
              <a:t>свой</a:t>
            </a:r>
            <a:r>
              <a:rPr lang="en-US" altLang="ru-RU"/>
              <a:t> </a:t>
            </a:r>
            <a:r>
              <a:rPr lang="en-US" altLang="en-US"/>
              <a:t>уровень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628650" y="186690"/>
            <a:ext cx="10517505" cy="6484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Цели</a:t>
            </a:r>
            <a:r>
              <a:rPr lang="en-US" altLang="ru-RU"/>
              <a:t>.</a:t>
            </a:r>
            <a:endParaRPr lang="en-US" altLang="ru-RU"/>
          </a:p>
          <a:p>
            <a:endParaRPr lang="en-US" altLang="ru-RU"/>
          </a:p>
          <a:p>
            <a:pPr>
              <a:buBlip>
                <a:blip r:embed="rId1"/>
              </a:buBlip>
            </a:pPr>
            <a:r>
              <a:rPr lang="en-US" altLang="en-US"/>
              <a:t>Создать</a:t>
            </a:r>
            <a:r>
              <a:rPr lang="en-US" altLang="ru-RU"/>
              <a:t> 2D-</a:t>
            </a:r>
            <a:r>
              <a:rPr lang="en-US" altLang="en-US"/>
              <a:t>головоломку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видом</a:t>
            </a:r>
            <a:r>
              <a:rPr lang="en-US" altLang="ru-RU"/>
              <a:t> </a:t>
            </a:r>
            <a:r>
              <a:rPr lang="en-US" altLang="en-US"/>
              <a:t>сверху</a:t>
            </a:r>
            <a:r>
              <a:rPr lang="en-US" altLang="ru-RU"/>
              <a:t>, </a:t>
            </a:r>
            <a:r>
              <a:rPr lang="en-US" altLang="en-US"/>
              <a:t>суть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 – </a:t>
            </a:r>
            <a:r>
              <a:rPr lang="en-US" altLang="en-US"/>
              <a:t>пройти</a:t>
            </a:r>
            <a:r>
              <a:rPr lang="en-US" altLang="ru-RU"/>
              <a:t> </a:t>
            </a:r>
            <a:r>
              <a:rPr lang="en-US" altLang="en-US"/>
              <a:t>через</a:t>
            </a:r>
            <a:r>
              <a:rPr lang="en-US" altLang="ru-RU"/>
              <a:t> </a:t>
            </a:r>
            <a:r>
              <a:rPr lang="en-US" altLang="en-US"/>
              <a:t>лабиринт</a:t>
            </a:r>
            <a:r>
              <a:rPr lang="en-US" altLang="ru-RU"/>
              <a:t>, </a:t>
            </a:r>
            <a:r>
              <a:rPr lang="en-US" altLang="en-US"/>
              <a:t>полный</a:t>
            </a:r>
            <a:r>
              <a:rPr lang="en-US" altLang="ru-RU"/>
              <a:t> </a:t>
            </a:r>
            <a:r>
              <a:rPr lang="en-US" altLang="en-US"/>
              <a:t>опасностей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препятствий</a:t>
            </a:r>
            <a:r>
              <a:rPr lang="en-US" altLang="ru-RU"/>
              <a:t>, </a:t>
            </a:r>
            <a:r>
              <a:rPr lang="en-US" altLang="en-US"/>
              <a:t>собирая</a:t>
            </a:r>
            <a:r>
              <a:rPr lang="en-US" altLang="ru-RU"/>
              <a:t> </a:t>
            </a:r>
            <a:r>
              <a:rPr lang="en-US" altLang="en-US"/>
              <a:t>награды</a:t>
            </a:r>
            <a:r>
              <a:rPr lang="en-US" altLang="ru-RU"/>
              <a:t> (</a:t>
            </a:r>
            <a:r>
              <a:rPr lang="en-US" altLang="en-US"/>
              <a:t>сердца</a:t>
            </a:r>
            <a:r>
              <a:rPr lang="en-US" altLang="ru-RU"/>
              <a:t>).</a:t>
            </a:r>
            <a:endParaRPr lang="en-US" altLang="ru-RU"/>
          </a:p>
          <a:p>
            <a:pPr>
              <a:buBlip>
                <a:blip r:embed="rId1"/>
              </a:buBlip>
            </a:pPr>
            <a:r>
              <a:rPr lang="en-US" altLang="en-US"/>
              <a:t>Обеспечение</a:t>
            </a:r>
            <a:r>
              <a:rPr lang="en-US" altLang="ru-RU"/>
              <a:t> </a:t>
            </a:r>
            <a:r>
              <a:rPr lang="en-US" altLang="en-US"/>
              <a:t>возможности</a:t>
            </a:r>
            <a:r>
              <a:rPr lang="en-US" altLang="ru-RU"/>
              <a:t> </a:t>
            </a:r>
            <a:r>
              <a:rPr lang="en-US" altLang="en-US"/>
              <a:t>сохранения</a:t>
            </a:r>
            <a:r>
              <a:rPr lang="en-US" altLang="ru-RU"/>
              <a:t> </a:t>
            </a:r>
            <a:r>
              <a:rPr lang="en-US" altLang="en-US"/>
              <a:t>результатов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 </a:t>
            </a:r>
            <a:r>
              <a:rPr lang="en-US" altLang="en-US"/>
              <a:t>пользователя</a:t>
            </a:r>
            <a:r>
              <a:rPr lang="en-US" altLang="ru-RU"/>
              <a:t>.</a:t>
            </a:r>
            <a:endParaRPr lang="en-US" altLang="ru-RU"/>
          </a:p>
          <a:p>
            <a:pPr>
              <a:buBlip>
                <a:blip r:embed="rId1"/>
              </a:buBlip>
            </a:pPr>
            <a:endParaRPr lang="en-US" altLang="ru-RU"/>
          </a:p>
          <a:p>
            <a:pPr indent="0" algn="ctr">
              <a:buNone/>
            </a:pPr>
            <a:r>
              <a:rPr lang="en-US" altLang="en-US"/>
              <a:t>Задачи</a:t>
            </a:r>
            <a:r>
              <a:rPr lang="en-US" altLang="ru-RU"/>
              <a:t>.</a:t>
            </a:r>
            <a:endParaRPr lang="en-US" altLang="ru-RU"/>
          </a:p>
          <a:p>
            <a:pPr>
              <a:buBlip>
                <a:blip r:embed="rId1"/>
              </a:buBlip>
            </a:pPr>
            <a:endParaRPr lang="en-US" altLang="ru-RU"/>
          </a:p>
          <a:p>
            <a:pPr>
              <a:buBlip>
                <a:blip r:embed="rId1"/>
              </a:buBlip>
            </a:pPr>
            <a:r>
              <a:rPr lang="en-US" altLang="en-US"/>
              <a:t>Реализовать</a:t>
            </a:r>
            <a:r>
              <a:rPr lang="en-US" altLang="ru-RU"/>
              <a:t> </a:t>
            </a:r>
            <a:r>
              <a:rPr lang="en-US" altLang="en-US"/>
              <a:t>главное</a:t>
            </a:r>
            <a:r>
              <a:rPr lang="en-US" altLang="ru-RU"/>
              <a:t> </a:t>
            </a:r>
            <a:r>
              <a:rPr lang="en-US" altLang="en-US"/>
              <a:t>меню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,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котором</a:t>
            </a:r>
            <a:r>
              <a:rPr lang="en-US" altLang="ru-RU"/>
              <a:t> </a:t>
            </a:r>
            <a:r>
              <a:rPr lang="en-US" altLang="en-US"/>
              <a:t>также</a:t>
            </a:r>
            <a:r>
              <a:rPr lang="en-US" altLang="ru-RU"/>
              <a:t> </a:t>
            </a:r>
            <a:r>
              <a:rPr lang="en-US" altLang="en-US"/>
              <a:t>содержится</a:t>
            </a:r>
            <a:r>
              <a:rPr lang="en-US" altLang="ru-RU"/>
              <a:t> </a:t>
            </a:r>
            <a:r>
              <a:rPr lang="en-US" altLang="en-US"/>
              <a:t>информация</a:t>
            </a:r>
            <a:r>
              <a:rPr lang="en-US" altLang="ru-RU"/>
              <a:t> </a:t>
            </a:r>
            <a:r>
              <a:rPr lang="en-US" altLang="en-US"/>
              <a:t>об</a:t>
            </a:r>
            <a:r>
              <a:rPr lang="en-US" altLang="ru-RU"/>
              <a:t> </a:t>
            </a:r>
            <a:r>
              <a:rPr lang="en-US" altLang="en-US"/>
              <a:t>авторах</a:t>
            </a:r>
            <a:r>
              <a:rPr lang="en-US" altLang="ru-RU"/>
              <a:t>, </a:t>
            </a:r>
            <a:r>
              <a:rPr lang="en-US" altLang="en-US"/>
              <a:t>таймер</a:t>
            </a:r>
            <a:r>
              <a:rPr lang="en-US" altLang="ru-RU"/>
              <a:t>, </a:t>
            </a:r>
            <a:r>
              <a:rPr lang="en-US" altLang="en-US"/>
              <a:t>подсчёт</a:t>
            </a:r>
            <a:r>
              <a:rPr lang="en-US" altLang="ru-RU"/>
              <a:t> </a:t>
            </a:r>
            <a:r>
              <a:rPr lang="en-US" altLang="en-US"/>
              <a:t>очков</a:t>
            </a:r>
            <a:r>
              <a:rPr lang="en-US" altLang="ru-RU"/>
              <a:t>.</a:t>
            </a:r>
            <a:endParaRPr lang="en-US" altLang="ru-RU"/>
          </a:p>
          <a:p>
            <a:pPr>
              <a:buBlip>
                <a:blip r:embed="rId1"/>
              </a:buBlip>
            </a:pPr>
            <a:r>
              <a:rPr lang="en-US" altLang="en-US"/>
              <a:t>Игровое</a:t>
            </a:r>
            <a:r>
              <a:rPr lang="en-US" altLang="ru-RU"/>
              <a:t> </a:t>
            </a:r>
            <a:r>
              <a:rPr lang="en-US" altLang="en-US"/>
              <a:t>поле</a:t>
            </a:r>
            <a:r>
              <a:rPr lang="en-US" altLang="ru-RU"/>
              <a:t> </a:t>
            </a:r>
            <a:r>
              <a:rPr lang="en-US" altLang="en-US"/>
              <a:t>представляет</a:t>
            </a:r>
            <a:r>
              <a:rPr lang="en-US" altLang="ru-RU"/>
              <a:t> </a:t>
            </a:r>
            <a:r>
              <a:rPr lang="en-US" altLang="en-US"/>
              <a:t>клетчатое</a:t>
            </a:r>
            <a:r>
              <a:rPr lang="en-US" altLang="ru-RU"/>
              <a:t> </a:t>
            </a:r>
            <a:r>
              <a:rPr lang="en-US" altLang="en-US"/>
              <a:t>поле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виде</a:t>
            </a:r>
            <a:r>
              <a:rPr lang="en-US" altLang="ru-RU"/>
              <a:t> </a:t>
            </a:r>
            <a:r>
              <a:rPr lang="en-US" altLang="en-US"/>
              <a:t>прямоугольника</a:t>
            </a:r>
            <a:r>
              <a:rPr lang="en-US" altLang="ru-RU"/>
              <a:t>.</a:t>
            </a:r>
            <a:endParaRPr lang="en-US" altLang="ru-RU"/>
          </a:p>
          <a:p>
            <a:pPr>
              <a:buBlip>
                <a:blip r:embed="rId1"/>
              </a:buBlip>
            </a:pPr>
            <a:r>
              <a:rPr lang="en-US" altLang="en-US"/>
              <a:t>Реализовать</a:t>
            </a:r>
            <a:r>
              <a:rPr lang="en-US" altLang="ru-RU"/>
              <a:t> </a:t>
            </a:r>
            <a:r>
              <a:rPr lang="en-US" altLang="en-US"/>
              <a:t>классы</a:t>
            </a:r>
            <a:r>
              <a:rPr lang="en-US" altLang="ru-RU"/>
              <a:t> </a:t>
            </a:r>
            <a:r>
              <a:rPr lang="en-US" altLang="en-US"/>
              <a:t>игрока</a:t>
            </a:r>
            <a:r>
              <a:rPr lang="en-US" altLang="ru-RU"/>
              <a:t>, </a:t>
            </a:r>
            <a:r>
              <a:rPr lang="en-US" altLang="en-US"/>
              <a:t>монстра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блока</a:t>
            </a:r>
            <a:r>
              <a:rPr lang="en-US" altLang="ru-RU"/>
              <a:t>.</a:t>
            </a:r>
            <a:endParaRPr lang="en-US" altLang="ru-RU"/>
          </a:p>
          <a:p>
            <a:pPr>
              <a:buBlip>
                <a:blip r:embed="rId1"/>
              </a:buBlip>
            </a:pPr>
            <a:r>
              <a:rPr lang="en-US" altLang="en-US"/>
              <a:t>Класс</a:t>
            </a:r>
            <a:r>
              <a:rPr lang="en-US" altLang="ru-RU"/>
              <a:t> </a:t>
            </a:r>
            <a:r>
              <a:rPr lang="en-US" altLang="en-US"/>
              <a:t>игрока</a:t>
            </a:r>
            <a:r>
              <a:rPr lang="en-US" altLang="ru-RU"/>
              <a:t> </a:t>
            </a:r>
            <a:r>
              <a:rPr lang="en-US" altLang="en-US"/>
              <a:t>должен</a:t>
            </a:r>
            <a:r>
              <a:rPr lang="en-US" altLang="ru-RU"/>
              <a:t> </a:t>
            </a:r>
            <a:r>
              <a:rPr lang="en-US" altLang="en-US"/>
              <a:t>содержать</a:t>
            </a:r>
            <a:r>
              <a:rPr lang="en-US" altLang="ru-RU"/>
              <a:t> </a:t>
            </a:r>
            <a:r>
              <a:rPr lang="en-US" altLang="en-US"/>
              <a:t>метод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сбора</a:t>
            </a:r>
            <a:r>
              <a:rPr lang="en-US" altLang="ru-RU"/>
              <a:t> </a:t>
            </a:r>
            <a:r>
              <a:rPr lang="en-US" altLang="en-US"/>
              <a:t>сердец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других</a:t>
            </a:r>
            <a:r>
              <a:rPr lang="en-US" altLang="ru-RU"/>
              <a:t> </a:t>
            </a:r>
            <a:r>
              <a:rPr lang="en-US" altLang="en-US"/>
              <a:t>предметов</a:t>
            </a:r>
            <a:r>
              <a:rPr lang="en-US" altLang="ru-RU"/>
              <a:t> (</a:t>
            </a:r>
            <a:r>
              <a:rPr lang="en-US" altLang="en-US"/>
              <a:t>игрок</a:t>
            </a:r>
            <a:r>
              <a:rPr lang="en-US" altLang="ru-RU"/>
              <a:t> </a:t>
            </a:r>
            <a:r>
              <a:rPr lang="en-US" altLang="en-US"/>
              <a:t>относительно</a:t>
            </a:r>
            <a:r>
              <a:rPr lang="en-US" altLang="ru-RU"/>
              <a:t> </a:t>
            </a:r>
            <a:r>
              <a:rPr lang="en-US" altLang="en-US"/>
              <a:t>экрана</a:t>
            </a:r>
            <a:r>
              <a:rPr lang="en-US" altLang="ru-RU"/>
              <a:t> </a:t>
            </a:r>
            <a:r>
              <a:rPr lang="en-US" altLang="en-US"/>
              <a:t>статичен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находится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центре</a:t>
            </a:r>
            <a:r>
              <a:rPr lang="en-US" altLang="ru-RU"/>
              <a:t> </a:t>
            </a:r>
            <a:r>
              <a:rPr lang="en-US" altLang="en-US"/>
              <a:t>экрана</a:t>
            </a:r>
            <a:r>
              <a:rPr lang="en-US" altLang="ru-RU"/>
              <a:t>, </a:t>
            </a:r>
            <a:r>
              <a:rPr lang="en-US" altLang="en-US"/>
              <a:t>а</a:t>
            </a:r>
            <a:r>
              <a:rPr lang="en-US" altLang="ru-RU"/>
              <a:t> </a:t>
            </a:r>
            <a:r>
              <a:rPr lang="en-US" altLang="en-US"/>
              <a:t>при</a:t>
            </a:r>
            <a:r>
              <a:rPr lang="en-US" altLang="ru-RU"/>
              <a:t> </a:t>
            </a:r>
            <a:r>
              <a:rPr lang="en-US" altLang="en-US"/>
              <a:t>движении</a:t>
            </a:r>
            <a:r>
              <a:rPr lang="en-US" altLang="ru-RU"/>
              <a:t> </a:t>
            </a:r>
            <a:r>
              <a:rPr lang="en-US" altLang="en-US"/>
              <a:t>игрока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какую</a:t>
            </a:r>
            <a:r>
              <a:rPr lang="en-US" altLang="ru-RU"/>
              <a:t>-</a:t>
            </a:r>
            <a:r>
              <a:rPr lang="en-US" altLang="en-US"/>
              <a:t>либо</a:t>
            </a:r>
            <a:r>
              <a:rPr lang="en-US" altLang="ru-RU"/>
              <a:t> </a:t>
            </a:r>
            <a:r>
              <a:rPr lang="en-US" altLang="en-US"/>
              <a:t>сторону</a:t>
            </a:r>
            <a:r>
              <a:rPr lang="en-US" altLang="ru-RU"/>
              <a:t> </a:t>
            </a:r>
            <a:r>
              <a:rPr lang="en-US" altLang="en-US"/>
              <a:t>все</a:t>
            </a:r>
            <a:r>
              <a:rPr lang="en-US" altLang="ru-RU"/>
              <a:t> </a:t>
            </a:r>
            <a:r>
              <a:rPr lang="en-US" altLang="en-US"/>
              <a:t>спрайты</a:t>
            </a:r>
            <a:r>
              <a:rPr lang="en-US" altLang="ru-RU"/>
              <a:t>, </a:t>
            </a:r>
            <a:r>
              <a:rPr lang="en-US" altLang="en-US"/>
              <a:t>кроме</a:t>
            </a:r>
            <a:r>
              <a:rPr lang="en-US" altLang="ru-RU"/>
              <a:t> </a:t>
            </a:r>
            <a:r>
              <a:rPr lang="en-US" altLang="en-US"/>
              <a:t>игрока</a:t>
            </a:r>
            <a:r>
              <a:rPr lang="en-US" altLang="ru-RU"/>
              <a:t>, </a:t>
            </a:r>
            <a:r>
              <a:rPr lang="en-US" altLang="en-US"/>
              <a:t>сдвигаются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противоположную</a:t>
            </a:r>
            <a:r>
              <a:rPr lang="en-US" altLang="ru-RU"/>
              <a:t> </a:t>
            </a:r>
            <a:r>
              <a:rPr lang="en-US" altLang="en-US"/>
              <a:t>сторону</a:t>
            </a:r>
            <a:r>
              <a:rPr lang="en-US" altLang="ru-RU"/>
              <a:t>).</a:t>
            </a:r>
            <a:endParaRPr lang="en-US" altLang="ru-RU"/>
          </a:p>
          <a:p>
            <a:pPr>
              <a:buBlip>
                <a:blip r:embed="rId1"/>
              </a:buBlip>
            </a:pPr>
            <a:r>
              <a:rPr lang="en-US" altLang="en-US"/>
              <a:t>Класс</a:t>
            </a:r>
            <a:r>
              <a:rPr lang="en-US" altLang="ru-RU"/>
              <a:t> </a:t>
            </a:r>
            <a:r>
              <a:rPr lang="en-US" altLang="en-US"/>
              <a:t>монстра</a:t>
            </a:r>
            <a:r>
              <a:rPr lang="en-US" altLang="ru-RU"/>
              <a:t> </a:t>
            </a:r>
            <a:r>
              <a:rPr lang="en-US" altLang="en-US"/>
              <a:t>должен</a:t>
            </a:r>
            <a:r>
              <a:rPr lang="en-US" altLang="ru-RU"/>
              <a:t> </a:t>
            </a:r>
            <a:r>
              <a:rPr lang="en-US" altLang="en-US"/>
              <a:t>содержать</a:t>
            </a:r>
            <a:r>
              <a:rPr lang="en-US" altLang="ru-RU"/>
              <a:t> </a:t>
            </a:r>
            <a:r>
              <a:rPr lang="en-US" altLang="en-US"/>
              <a:t>методы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перемещения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заранее</a:t>
            </a:r>
            <a:r>
              <a:rPr lang="en-US" altLang="ru-RU"/>
              <a:t> </a:t>
            </a:r>
            <a:r>
              <a:rPr lang="en-US" altLang="en-US"/>
              <a:t>заданной</a:t>
            </a:r>
            <a:r>
              <a:rPr lang="en-US" altLang="ru-RU"/>
              <a:t> </a:t>
            </a:r>
            <a:r>
              <a:rPr lang="en-US" altLang="en-US"/>
              <a:t>траектории</a:t>
            </a:r>
            <a:endParaRPr lang="en-US" altLang="en-US"/>
          </a:p>
          <a:p>
            <a:pPr>
              <a:buBlip>
                <a:blip r:embed="rId1"/>
              </a:buBlip>
            </a:pPr>
            <a:r>
              <a:rPr lang="en-US" altLang="en-US"/>
              <a:t>Класс</a:t>
            </a:r>
            <a:r>
              <a:rPr lang="en-US" altLang="ru-RU"/>
              <a:t> </a:t>
            </a:r>
            <a:r>
              <a:rPr lang="en-US" altLang="en-US"/>
              <a:t>блока</a:t>
            </a:r>
            <a:r>
              <a:rPr lang="en-US" altLang="ru-RU"/>
              <a:t> </a:t>
            </a:r>
            <a:r>
              <a:rPr lang="en-US" altLang="en-US"/>
              <a:t>должен</a:t>
            </a:r>
            <a:r>
              <a:rPr lang="en-US" altLang="ru-RU"/>
              <a:t> </a:t>
            </a:r>
            <a:r>
              <a:rPr lang="en-US" altLang="en-US"/>
              <a:t>содержать</a:t>
            </a:r>
            <a:r>
              <a:rPr lang="en-US" altLang="ru-RU"/>
              <a:t> </a:t>
            </a:r>
            <a:r>
              <a:rPr lang="en-US" altLang="en-US"/>
              <a:t>константы</a:t>
            </a:r>
            <a:r>
              <a:rPr lang="en-US" altLang="ru-RU"/>
              <a:t> </a:t>
            </a:r>
            <a:r>
              <a:rPr lang="en-US" altLang="en-US"/>
              <a:t>размера</a:t>
            </a:r>
            <a:r>
              <a:rPr lang="en-US" altLang="ru-RU"/>
              <a:t>, 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него</a:t>
            </a:r>
            <a:r>
              <a:rPr lang="en-US" altLang="ru-RU"/>
              <a:t> </a:t>
            </a:r>
            <a:r>
              <a:rPr lang="en-US" altLang="en-US"/>
              <a:t>наследуются</a:t>
            </a:r>
            <a:r>
              <a:rPr lang="en-US" altLang="ru-RU"/>
              <a:t> </a:t>
            </a:r>
            <a:r>
              <a:rPr lang="en-US" altLang="en-US"/>
              <a:t>классы</a:t>
            </a:r>
            <a:r>
              <a:rPr lang="en-US" altLang="ru-RU"/>
              <a:t> </a:t>
            </a:r>
            <a:r>
              <a:rPr lang="en-US" altLang="en-US"/>
              <a:t>подвижных</a:t>
            </a:r>
            <a:r>
              <a:rPr lang="en-US" altLang="ru-RU"/>
              <a:t> </a:t>
            </a:r>
            <a:r>
              <a:rPr lang="en-US" altLang="en-US"/>
              <a:t>блоков</a:t>
            </a:r>
            <a:r>
              <a:rPr lang="en-US" altLang="ru-RU"/>
              <a:t>, </a:t>
            </a:r>
            <a:r>
              <a:rPr lang="en-US" altLang="en-US"/>
              <a:t>добираемых</a:t>
            </a:r>
            <a:r>
              <a:rPr lang="en-US" altLang="ru-RU"/>
              <a:t> </a:t>
            </a:r>
            <a:r>
              <a:rPr lang="en-US" altLang="en-US"/>
              <a:t>предметов</a:t>
            </a:r>
            <a:r>
              <a:rPr lang="en-US" altLang="ru-RU"/>
              <a:t>, </a:t>
            </a:r>
            <a:r>
              <a:rPr lang="en-US" altLang="en-US"/>
              <a:t>измененных</a:t>
            </a:r>
            <a:r>
              <a:rPr lang="en-US" altLang="ru-RU"/>
              <a:t> </a:t>
            </a:r>
            <a:r>
              <a:rPr lang="en-US" altLang="en-US"/>
              <a:t>поверхностей</a:t>
            </a:r>
            <a:r>
              <a:rPr lang="en-US" altLang="ru-RU"/>
              <a:t> (</a:t>
            </a:r>
            <a:r>
              <a:rPr lang="en-US" altLang="en-US"/>
              <a:t>лёд</a:t>
            </a:r>
            <a:r>
              <a:rPr lang="en-US" altLang="ru-RU"/>
              <a:t>, </a:t>
            </a:r>
            <a:r>
              <a:rPr lang="en-US" altLang="en-US"/>
              <a:t>пламя</a:t>
            </a:r>
            <a:r>
              <a:rPr lang="en-US" altLang="ru-RU"/>
              <a:t>).</a:t>
            </a:r>
            <a:endParaRPr lang="en-US" altLang="ru-RU"/>
          </a:p>
          <a:p>
            <a:pPr>
              <a:buBlip>
                <a:blip r:embed="rId1"/>
              </a:buBlip>
            </a:pPr>
            <a:r>
              <a:rPr lang="en-US" altLang="en-US"/>
              <a:t>Реализовать</a:t>
            </a:r>
            <a:r>
              <a:rPr lang="en-US" altLang="ru-RU"/>
              <a:t> </a:t>
            </a:r>
            <a:r>
              <a:rPr lang="en-US" altLang="en-US"/>
              <a:t>систему</a:t>
            </a:r>
            <a:r>
              <a:rPr lang="en-US" altLang="ru-RU"/>
              <a:t> </a:t>
            </a:r>
            <a:r>
              <a:rPr lang="en-US" altLang="en-US"/>
              <a:t>уровней</a:t>
            </a:r>
            <a:r>
              <a:rPr lang="en-US" altLang="ru-RU"/>
              <a:t>, </a:t>
            </a:r>
            <a:r>
              <a:rPr lang="en-US" altLang="en-US"/>
              <a:t>уровни</a:t>
            </a:r>
            <a:r>
              <a:rPr lang="en-US" altLang="ru-RU"/>
              <a:t> </a:t>
            </a:r>
            <a:r>
              <a:rPr lang="en-US" altLang="en-US"/>
              <a:t>будут</a:t>
            </a:r>
            <a:r>
              <a:rPr lang="en-US" altLang="ru-RU"/>
              <a:t> </a:t>
            </a:r>
            <a:r>
              <a:rPr lang="en-US" altLang="en-US"/>
              <a:t>сохранены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виде</a:t>
            </a:r>
            <a:r>
              <a:rPr lang="en-US" altLang="ru-RU"/>
              <a:t> </a:t>
            </a:r>
            <a:r>
              <a:rPr lang="en-US" altLang="en-US"/>
              <a:t>файлов</a:t>
            </a:r>
            <a:r>
              <a:rPr lang="en-US" altLang="ru-RU"/>
              <a:t>, </a:t>
            </a:r>
            <a:r>
              <a:rPr lang="en-US" altLang="en-US"/>
              <a:t>а</a:t>
            </a:r>
            <a:r>
              <a:rPr lang="en-US" altLang="ru-RU"/>
              <a:t> </a:t>
            </a:r>
            <a:r>
              <a:rPr lang="en-US" altLang="en-US"/>
              <a:t>при</a:t>
            </a:r>
            <a:r>
              <a:rPr lang="en-US" altLang="ru-RU"/>
              <a:t> </a:t>
            </a:r>
            <a:r>
              <a:rPr lang="en-US" altLang="en-US"/>
              <a:t>запуске</a:t>
            </a:r>
            <a:r>
              <a:rPr lang="en-US" altLang="ru-RU"/>
              <a:t> </a:t>
            </a:r>
            <a:r>
              <a:rPr lang="en-US" altLang="en-US"/>
              <a:t>уровня</a:t>
            </a:r>
            <a:r>
              <a:rPr lang="en-US" altLang="ru-RU"/>
              <a:t> </a:t>
            </a:r>
            <a:r>
              <a:rPr lang="en-US" altLang="en-US"/>
              <a:t>будет</a:t>
            </a:r>
            <a:r>
              <a:rPr lang="en-US" altLang="ru-RU"/>
              <a:t> </a:t>
            </a:r>
            <a:r>
              <a:rPr lang="en-US" altLang="en-US"/>
              <a:t>создаваться</a:t>
            </a:r>
            <a:r>
              <a:rPr lang="en-US" altLang="ru-RU"/>
              <a:t> </a:t>
            </a:r>
            <a:r>
              <a:rPr lang="en-US" altLang="en-US"/>
              <a:t>поле</a:t>
            </a:r>
            <a:r>
              <a:rPr lang="en-US" altLang="ru-RU"/>
              <a:t>.</a:t>
            </a:r>
            <a:endParaRPr lang="en-US" altLang="ru-RU"/>
          </a:p>
          <a:p>
            <a:pPr>
              <a:buBlip>
                <a:blip r:embed="rId1"/>
              </a:buBlip>
            </a:pPr>
            <a:r>
              <a:rPr lang="en-US" altLang="en-US"/>
              <a:t>После</a:t>
            </a:r>
            <a:r>
              <a:rPr lang="en-US" altLang="ru-RU"/>
              <a:t> </a:t>
            </a:r>
            <a:r>
              <a:rPr lang="en-US" altLang="en-US"/>
              <a:t>прохождения</a:t>
            </a:r>
            <a:r>
              <a:rPr lang="en-US" altLang="ru-RU"/>
              <a:t> </a:t>
            </a:r>
            <a:r>
              <a:rPr lang="en-US" altLang="en-US"/>
              <a:t>уровня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БД</a:t>
            </a:r>
            <a:r>
              <a:rPr lang="en-US" altLang="ru-RU"/>
              <a:t> </a:t>
            </a:r>
            <a:r>
              <a:rPr lang="en-US" altLang="en-US"/>
              <a:t>будет</a:t>
            </a:r>
            <a:r>
              <a:rPr lang="en-US" altLang="ru-RU"/>
              <a:t> </a:t>
            </a:r>
            <a:r>
              <a:rPr lang="en-US" altLang="en-US"/>
              <a:t>добавляться</a:t>
            </a:r>
            <a:r>
              <a:rPr lang="en-US" altLang="ru-RU"/>
              <a:t> </a:t>
            </a:r>
            <a:r>
              <a:rPr lang="en-US" altLang="en-US"/>
              <a:t>запись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лучшим</a:t>
            </a:r>
            <a:r>
              <a:rPr lang="en-US" altLang="ru-RU"/>
              <a:t> </a:t>
            </a:r>
            <a:r>
              <a:rPr lang="en-US" altLang="en-US"/>
              <a:t>прохождением</a:t>
            </a:r>
            <a:r>
              <a:rPr lang="en-US" altLang="ru-RU"/>
              <a:t> (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очкам</a:t>
            </a:r>
            <a:r>
              <a:rPr lang="en-US" altLang="ru-RU"/>
              <a:t>), </a:t>
            </a:r>
            <a:r>
              <a:rPr lang="en-US" altLang="en-US"/>
              <a:t>также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главного</a:t>
            </a:r>
            <a:r>
              <a:rPr lang="en-US" altLang="ru-RU"/>
              <a:t> </a:t>
            </a:r>
            <a:r>
              <a:rPr lang="en-US" altLang="en-US"/>
              <a:t>меню</a:t>
            </a:r>
            <a:r>
              <a:rPr lang="en-US" altLang="ru-RU"/>
              <a:t> </a:t>
            </a:r>
            <a:r>
              <a:rPr lang="en-US" altLang="en-US"/>
              <a:t>можно</a:t>
            </a:r>
            <a:r>
              <a:rPr lang="en-US" altLang="ru-RU"/>
              <a:t> </a:t>
            </a:r>
            <a:r>
              <a:rPr lang="en-US" altLang="en-US"/>
              <a:t>перейти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уже</a:t>
            </a:r>
            <a:r>
              <a:rPr lang="en-US" altLang="ru-RU"/>
              <a:t> </a:t>
            </a:r>
            <a:r>
              <a:rPr lang="en-US" altLang="en-US"/>
              <a:t>пройденному</a:t>
            </a:r>
            <a:r>
              <a:rPr lang="en-US" altLang="ru-RU"/>
              <a:t> </a:t>
            </a:r>
            <a:r>
              <a:rPr lang="en-US" altLang="en-US"/>
              <a:t>уровню</a:t>
            </a:r>
            <a:r>
              <a:rPr lang="en-US" altLang="ru-RU"/>
              <a:t>.</a:t>
            </a:r>
            <a:endParaRPr lang="en-US" altLang="ru-RU"/>
          </a:p>
          <a:p>
            <a:pPr>
              <a:buBlip>
                <a:blip r:embed="rId1"/>
              </a:buBlip>
            </a:pPr>
            <a:r>
              <a:rPr lang="en-US" altLang="en-US"/>
              <a:t>Реализовать</a:t>
            </a:r>
            <a:r>
              <a:rPr lang="en-US" altLang="ru-RU"/>
              <a:t> </a:t>
            </a:r>
            <a:r>
              <a:rPr lang="en-US" altLang="en-US"/>
              <a:t>финальное</a:t>
            </a:r>
            <a:r>
              <a:rPr lang="en-US" altLang="ru-RU"/>
              <a:t> </a:t>
            </a:r>
            <a:r>
              <a:rPr lang="en-US" altLang="en-US"/>
              <a:t>окно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, </a:t>
            </a:r>
            <a:r>
              <a:rPr lang="en-US" altLang="en-US"/>
              <a:t>которое</a:t>
            </a:r>
            <a:r>
              <a:rPr lang="en-US" altLang="ru-RU"/>
              <a:t> </a:t>
            </a:r>
            <a:r>
              <a:rPr lang="en-US" altLang="en-US"/>
              <a:t>открывается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случае</a:t>
            </a:r>
            <a:r>
              <a:rPr lang="en-US" altLang="ru-RU"/>
              <a:t> </a:t>
            </a:r>
            <a:r>
              <a:rPr lang="en-US" altLang="en-US"/>
              <a:t>победы</a:t>
            </a:r>
            <a:r>
              <a:rPr lang="en-US" altLang="ru-RU"/>
              <a:t> </a:t>
            </a:r>
            <a:r>
              <a:rPr lang="en-US" altLang="en-US"/>
              <a:t>либо</a:t>
            </a:r>
            <a:r>
              <a:rPr lang="en-US" altLang="ru-RU"/>
              <a:t> </a:t>
            </a:r>
            <a:r>
              <a:rPr lang="en-US" altLang="en-US"/>
              <a:t>поражения</a:t>
            </a:r>
            <a:r>
              <a:rPr lang="en-US" altLang="ru-RU"/>
              <a:t> </a:t>
            </a:r>
            <a:r>
              <a:rPr lang="en-US" altLang="en-US"/>
              <a:t>игрока</a:t>
            </a:r>
            <a:r>
              <a:rPr lang="en-US" altLang="ru-RU"/>
              <a:t>.</a:t>
            </a:r>
            <a:endParaRPr lang="en-US" altLang="ru-RU"/>
          </a:p>
          <a:p>
            <a:pPr>
              <a:buBlip>
                <a:blip r:embed="rId1"/>
              </a:buBlip>
            </a:pP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41750" y="1606550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1"/>
                </a:solidFill>
                <a:cs typeface="+mn-lt"/>
                <a:sym typeface="+mn-ea"/>
              </a:rPr>
              <a:t>Использованные</a:t>
            </a:r>
            <a:r>
              <a:rPr lang="en-US" altLang="ru-RU">
                <a:solidFill>
                  <a:schemeClr val="tx1"/>
                </a:solidFill>
                <a:cs typeface="+mn-lt"/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cs typeface="+mn-lt"/>
                <a:sym typeface="+mn-ea"/>
              </a:rPr>
              <a:t>программы</a:t>
            </a:r>
            <a:r>
              <a:rPr lang="en-US" altLang="ru-RU">
                <a:solidFill>
                  <a:schemeClr val="tx1"/>
                </a:solidFill>
                <a:cs typeface="+mn-lt"/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cs typeface="+mn-lt"/>
                <a:sym typeface="+mn-ea"/>
              </a:rPr>
              <a:t>и</a:t>
            </a:r>
            <a:r>
              <a:rPr lang="en-US" altLang="ru-RU">
                <a:solidFill>
                  <a:schemeClr val="tx1"/>
                </a:solidFill>
                <a:cs typeface="+mn-lt"/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cs typeface="+mn-lt"/>
                <a:sym typeface="+mn-ea"/>
              </a:rPr>
              <a:t>библиотеки</a:t>
            </a:r>
            <a:endParaRPr lang="en-US" altLang="en-US">
              <a:solidFill>
                <a:schemeClr val="tx1"/>
              </a:solidFill>
              <a:cs typeface="+mn-lt"/>
            </a:endParaRPr>
          </a:p>
          <a:p>
            <a:endParaRPr lang="en-US" altLang="ru-RU">
              <a:solidFill>
                <a:schemeClr val="tx1"/>
              </a:solidFill>
              <a:cs typeface="+mn-lt"/>
            </a:endParaRPr>
          </a:p>
          <a:p>
            <a:r>
              <a:rPr lang="en-US" altLang="ru-RU">
                <a:solidFill>
                  <a:schemeClr val="tx1"/>
                </a:solidFill>
                <a:cs typeface="+mn-lt"/>
                <a:sym typeface="+mn-ea"/>
              </a:rPr>
              <a:t>Python (3.8)</a:t>
            </a:r>
            <a:endParaRPr lang="en-US" altLang="ru-RU">
              <a:solidFill>
                <a:schemeClr val="tx1"/>
              </a:solidFill>
              <a:cs typeface="+mn-lt"/>
            </a:endParaRPr>
          </a:p>
          <a:p>
            <a:endParaRPr lang="en-US" altLang="ru-RU">
              <a:solidFill>
                <a:schemeClr val="tx1"/>
              </a:solidFill>
              <a:cs typeface="+mn-lt"/>
            </a:endParaRPr>
          </a:p>
          <a:p>
            <a:r>
              <a:rPr lang="en-US" altLang="ru-RU">
                <a:solidFill>
                  <a:schemeClr val="tx1"/>
                </a:solidFill>
                <a:cs typeface="+mn-lt"/>
                <a:sym typeface="+mn-ea"/>
              </a:rPr>
              <a:t>SQLiteStudio (3.4.4)</a:t>
            </a:r>
            <a:endParaRPr lang="en-US" altLang="ru-RU">
              <a:solidFill>
                <a:schemeClr val="tx1"/>
              </a:solidFill>
              <a:cs typeface="+mn-lt"/>
            </a:endParaRPr>
          </a:p>
          <a:p>
            <a:endParaRPr lang="en-US" altLang="ru-RU">
              <a:solidFill>
                <a:schemeClr val="tx1"/>
              </a:solidFill>
              <a:cs typeface="+mn-lt"/>
            </a:endParaRPr>
          </a:p>
          <a:p>
            <a:r>
              <a:rPr lang="en-US" altLang="ru-RU">
                <a:solidFill>
                  <a:schemeClr val="tx1"/>
                </a:solidFill>
                <a:cs typeface="+mn-lt"/>
                <a:sym typeface="+mn-ea"/>
              </a:rPr>
              <a:t>Figma (124.5.5)</a:t>
            </a:r>
            <a:endParaRPr lang="en-US" altLang="ru-RU">
              <a:solidFill>
                <a:schemeClr val="tx1"/>
              </a:solidFill>
              <a:cs typeface="+mn-lt"/>
            </a:endParaRPr>
          </a:p>
          <a:p>
            <a:endParaRPr lang="en-US" altLang="ru-RU">
              <a:solidFill>
                <a:schemeClr val="tx1"/>
              </a:solidFill>
              <a:cs typeface="+mn-lt"/>
            </a:endParaRPr>
          </a:p>
          <a:p>
            <a:r>
              <a:rPr lang="en-US" altLang="ru-RU">
                <a:solidFill>
                  <a:schemeClr val="tx1"/>
                </a:solidFill>
                <a:cs typeface="+mn-lt"/>
              </a:rPr>
              <a:t>import sys</a:t>
            </a:r>
            <a:endParaRPr lang="en-US" altLang="ru-RU">
              <a:solidFill>
                <a:schemeClr val="tx1"/>
              </a:solidFill>
              <a:cs typeface="+mn-lt"/>
            </a:endParaRPr>
          </a:p>
          <a:p>
            <a:r>
              <a:rPr lang="en-US" altLang="ru-RU">
                <a:solidFill>
                  <a:schemeClr val="tx1"/>
                </a:solidFill>
                <a:cs typeface="+mn-lt"/>
              </a:rPr>
              <a:t>import pygame</a:t>
            </a:r>
            <a:endParaRPr lang="en-US" altLang="ru-RU">
              <a:solidFill>
                <a:schemeClr val="tx1"/>
              </a:solidFill>
              <a:cs typeface="+mn-lt"/>
            </a:endParaRPr>
          </a:p>
          <a:p>
            <a:r>
              <a:rPr lang="en-US" altLang="ru-RU">
                <a:solidFill>
                  <a:schemeClr val="tx1"/>
                </a:solidFill>
                <a:cs typeface="+mn-lt"/>
              </a:rPr>
              <a:t>import os</a:t>
            </a:r>
            <a:endParaRPr lang="en-US" altLang="ru-RU">
              <a:solidFill>
                <a:schemeClr val="tx1"/>
              </a:solidFill>
              <a:cs typeface="+mn-lt"/>
            </a:endParaRPr>
          </a:p>
          <a:p>
            <a:r>
              <a:rPr lang="en-US" altLang="ru-RU">
                <a:solidFill>
                  <a:schemeClr val="tx1"/>
                </a:solidFill>
                <a:cs typeface="+mn-lt"/>
              </a:rPr>
              <a:t>import time</a:t>
            </a:r>
            <a:endParaRPr lang="en-US" altLang="ru-RU">
              <a:solidFill>
                <a:schemeClr val="tx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1180465" y="593725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>
                <a:solidFill>
                  <a:schemeClr val="tx1"/>
                </a:solidFill>
                <a:cs typeface="+mn-lt"/>
                <a:sym typeface="+mn-ea"/>
              </a:rPr>
              <a:t>Используемые классы</a:t>
            </a:r>
            <a:endParaRPr lang="ru-RU" altLang="ru-RU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endParaRPr lang="ru-RU" altLang="ru-RU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73430" y="1517015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class Base</a:t>
            </a:r>
            <a:endParaRPr lang="en-US" altLang="ru-RU"/>
          </a:p>
          <a:p>
            <a:r>
              <a:rPr lang="en-US" altLang="ru-RU"/>
              <a:t>class Wall(Base)</a:t>
            </a:r>
            <a:endParaRPr lang="en-US" altLang="ru-RU"/>
          </a:p>
          <a:p>
            <a:r>
              <a:rPr lang="en-US" altLang="ru-RU"/>
              <a:t>class Floor(Base)</a:t>
            </a:r>
            <a:endParaRPr lang="en-US" altLang="ru-RU"/>
          </a:p>
          <a:p>
            <a:r>
              <a:rPr lang="en-US" altLang="ru-RU"/>
              <a:t>class Player(Base)</a:t>
            </a:r>
            <a:endParaRPr lang="en-US" altLang="ru-RU"/>
          </a:p>
          <a:p>
            <a:r>
              <a:rPr lang="en-US" altLang="ru-RU"/>
              <a:t>class Key(Base)</a:t>
            </a:r>
            <a:endParaRPr lang="en-US" altLang="ru-RU"/>
          </a:p>
          <a:p>
            <a:r>
              <a:rPr lang="en-US" altLang="ru-RU"/>
              <a:t>class Door(Base)</a:t>
            </a:r>
            <a:endParaRPr lang="en-US" altLang="ru-RU"/>
          </a:p>
          <a:p>
            <a:r>
              <a:rPr lang="en-US" altLang="ru-RU"/>
              <a:t>class Chips(Base)</a:t>
            </a:r>
            <a:endParaRPr lang="en-US" altLang="ru-RU"/>
          </a:p>
          <a:p>
            <a:r>
              <a:rPr lang="en-US" altLang="ru-RU"/>
              <a:t>class Water(Base)</a:t>
            </a:r>
            <a:endParaRPr lang="en-US" altLang="ru-RU"/>
          </a:p>
          <a:p>
            <a:r>
              <a:rPr lang="en-US" altLang="ru-RU"/>
              <a:t>class Board</a:t>
            </a:r>
            <a:endParaRPr lang="en-US" altLang="ru-RU"/>
          </a:p>
          <a:p>
            <a:r>
              <a:rPr lang="en-US" altLang="ru-RU"/>
              <a:t>class Inventory(Board)</a:t>
            </a:r>
            <a:endParaRPr lang="en-US" altLang="ru-RU"/>
          </a:p>
          <a:p>
            <a:r>
              <a:rPr lang="en-US" altLang="ru-RU"/>
              <a:t>class Button</a:t>
            </a:r>
            <a:endParaRPr lang="en-US" altLang="ru-RU"/>
          </a:p>
          <a:p>
            <a:r>
              <a:rPr lang="en-US" altLang="ru-RU"/>
              <a:t>class PopupWindow</a:t>
            </a:r>
            <a:endParaRPr lang="en-US" altLang="ru-RU"/>
          </a:p>
          <a:p>
            <a:r>
              <a:rPr lang="en-US" altLang="ru-RU"/>
              <a:t>class StartWindow: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2947670" y="455295"/>
            <a:ext cx="62966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000"/>
              <a:t>Окно входа в приложение</a:t>
            </a:r>
            <a:endParaRPr lang="ru-RU" altLang="ru-RU" sz="4000"/>
          </a:p>
        </p:txBody>
      </p:sp>
      <p:pic>
        <p:nvPicPr>
          <p:cNvPr id="3" name="Изображение 2" descr="2025-01-15_22-06-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830" y="1390015"/>
            <a:ext cx="5514975" cy="4837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2482</Words>
  <Application>WPS Presentation</Application>
  <PresentationFormat>宽屏</PresentationFormat>
  <Paragraphs>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Book Antiqua</vt:lpstr>
      <vt:lpstr>Garamond</vt:lpstr>
      <vt:lpstr>Bookman Old Style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Оксана</cp:lastModifiedBy>
  <cp:revision>2</cp:revision>
  <dcterms:created xsi:type="dcterms:W3CDTF">2025-01-15T16:34:47Z</dcterms:created>
  <dcterms:modified xsi:type="dcterms:W3CDTF">2025-01-15T17:12:31Z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24569BD58AA74C4D947ECE8DFD9AF235_12</vt:lpwstr>
  </property>
</Properties>
</file>