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88" r:id="rId4"/>
    <p:sldId id="286" r:id="rId5"/>
    <p:sldId id="258" r:id="rId6"/>
    <p:sldId id="285" r:id="rId7"/>
    <p:sldId id="297" r:id="rId8"/>
    <p:sldId id="298" r:id="rId9"/>
    <p:sldId id="299" r:id="rId10"/>
    <p:sldId id="287" r:id="rId11"/>
    <p:sldId id="289" r:id="rId12"/>
    <p:sldId id="300" r:id="rId13"/>
    <p:sldId id="301" r:id="rId14"/>
    <p:sldId id="291" r:id="rId15"/>
    <p:sldId id="302" r:id="rId16"/>
    <p:sldId id="303" r:id="rId17"/>
    <p:sldId id="292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290" r:id="rId28"/>
    <p:sldId id="294" r:id="rId29"/>
    <p:sldId id="293" r:id="rId30"/>
    <p:sldId id="295" r:id="rId31"/>
    <p:sldId id="29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7" autoAdjust="0"/>
    <p:restoredTop sz="81601" autoAdjust="0"/>
  </p:normalViewPr>
  <p:slideViewPr>
    <p:cSldViewPr snapToGrid="0">
      <p:cViewPr varScale="1">
        <p:scale>
          <a:sx n="94" d="100"/>
          <a:sy n="94" d="100"/>
        </p:scale>
        <p:origin x="1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771BC6-39C6-436C-AF31-49FAC9A6F8D4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54275BF-D4B6-425F-AACE-85CCCCEBCB12}">
      <dgm:prSet/>
      <dgm:spPr/>
      <dgm:t>
        <a:bodyPr/>
        <a:lstStyle/>
        <a:p>
          <a:pPr latinLnBrk="1"/>
          <a:r>
            <a:rPr lang="ko-KR" altLang="en-US" dirty="0"/>
            <a:t>회원가입 페이지</a:t>
          </a:r>
        </a:p>
      </dgm:t>
    </dgm:pt>
    <dgm:pt modelId="{3FD7CA80-46A2-4EF9-A4C1-D7760A72887F}" type="parTrans" cxnId="{122D4E53-726A-4888-B34D-2CBCF44C53CB}">
      <dgm:prSet/>
      <dgm:spPr/>
      <dgm:t>
        <a:bodyPr/>
        <a:lstStyle/>
        <a:p>
          <a:pPr latinLnBrk="1"/>
          <a:endParaRPr lang="ko-KR" altLang="en-US"/>
        </a:p>
      </dgm:t>
    </dgm:pt>
    <dgm:pt modelId="{1BB276DC-5D4C-4F55-BB43-57247D18243A}" type="sibTrans" cxnId="{122D4E53-726A-4888-B34D-2CBCF44C53CB}">
      <dgm:prSet/>
      <dgm:spPr/>
      <dgm:t>
        <a:bodyPr/>
        <a:lstStyle/>
        <a:p>
          <a:pPr latinLnBrk="1"/>
          <a:endParaRPr lang="ko-KR" altLang="en-US"/>
        </a:p>
      </dgm:t>
    </dgm:pt>
    <dgm:pt modelId="{8708F0B8-462A-48E6-BFE5-89E6E5E7962F}">
      <dgm:prSet/>
      <dgm:spPr/>
      <dgm:t>
        <a:bodyPr/>
        <a:lstStyle/>
        <a:p>
          <a:pPr latinLnBrk="1"/>
          <a:r>
            <a:rPr lang="ko-KR" altLang="en-US" dirty="0"/>
            <a:t>로그인 페이지</a:t>
          </a:r>
        </a:p>
      </dgm:t>
    </dgm:pt>
    <dgm:pt modelId="{F0A8FBEA-2DF9-4D51-B725-BFDCDEA7D400}" type="parTrans" cxnId="{176BA9E7-CBFA-4AA2-8EC6-832891F4730D}">
      <dgm:prSet/>
      <dgm:spPr/>
      <dgm:t>
        <a:bodyPr/>
        <a:lstStyle/>
        <a:p>
          <a:pPr latinLnBrk="1"/>
          <a:endParaRPr lang="ko-KR" altLang="en-US"/>
        </a:p>
      </dgm:t>
    </dgm:pt>
    <dgm:pt modelId="{43CCC026-4E1A-48AC-B23B-4C3D7300D0CB}" type="sibTrans" cxnId="{176BA9E7-CBFA-4AA2-8EC6-832891F4730D}">
      <dgm:prSet/>
      <dgm:spPr/>
      <dgm:t>
        <a:bodyPr/>
        <a:lstStyle/>
        <a:p>
          <a:pPr latinLnBrk="1"/>
          <a:endParaRPr lang="ko-KR" altLang="en-US"/>
        </a:p>
      </dgm:t>
    </dgm:pt>
    <dgm:pt modelId="{D523ADEC-0E06-4A3D-AB51-408DFE87AE4E}">
      <dgm:prSet/>
      <dgm:spPr/>
      <dgm:t>
        <a:bodyPr/>
        <a:lstStyle/>
        <a:p>
          <a:pPr latinLnBrk="1"/>
          <a:r>
            <a:rPr lang="en-US" altLang="ko-KR" dirty="0"/>
            <a:t>DB </a:t>
          </a:r>
          <a:r>
            <a:rPr lang="ko-KR" altLang="en-US" dirty="0"/>
            <a:t>구성</a:t>
          </a:r>
        </a:p>
      </dgm:t>
    </dgm:pt>
    <dgm:pt modelId="{47EA94DE-88F4-4BB8-BABE-C1419085216C}" type="parTrans" cxnId="{40355C2E-451F-4F19-9C1C-588D77934A10}">
      <dgm:prSet/>
      <dgm:spPr/>
      <dgm:t>
        <a:bodyPr/>
        <a:lstStyle/>
        <a:p>
          <a:pPr latinLnBrk="1"/>
          <a:endParaRPr lang="ko-KR" altLang="en-US"/>
        </a:p>
      </dgm:t>
    </dgm:pt>
    <dgm:pt modelId="{467A6F8D-B9E6-427E-8B78-BE82494AEB8E}" type="sibTrans" cxnId="{40355C2E-451F-4F19-9C1C-588D77934A10}">
      <dgm:prSet/>
      <dgm:spPr/>
      <dgm:t>
        <a:bodyPr/>
        <a:lstStyle/>
        <a:p>
          <a:pPr latinLnBrk="1"/>
          <a:endParaRPr lang="ko-KR" altLang="en-US"/>
        </a:p>
      </dgm:t>
    </dgm:pt>
    <dgm:pt modelId="{805BAEB4-C933-4243-B41A-078154C3FC09}">
      <dgm:prSet/>
      <dgm:spPr/>
      <dgm:t>
        <a:bodyPr/>
        <a:lstStyle/>
        <a:p>
          <a:pPr latinLnBrk="1"/>
          <a:r>
            <a:rPr lang="ko-KR" altLang="en-US" dirty="0"/>
            <a:t>메인 페이지</a:t>
          </a:r>
        </a:p>
      </dgm:t>
    </dgm:pt>
    <dgm:pt modelId="{F5FFEDCE-C097-4AC2-B499-D52F654EB394}" type="parTrans" cxnId="{ADDE9A82-8FA5-4BF0-9465-3779ECE7E036}">
      <dgm:prSet/>
      <dgm:spPr/>
      <dgm:t>
        <a:bodyPr/>
        <a:lstStyle/>
        <a:p>
          <a:pPr latinLnBrk="1"/>
          <a:endParaRPr lang="ko-KR" altLang="en-US"/>
        </a:p>
      </dgm:t>
    </dgm:pt>
    <dgm:pt modelId="{39E52EC8-B994-4DE9-B25B-8AB8E255E60C}" type="sibTrans" cxnId="{ADDE9A82-8FA5-4BF0-9465-3779ECE7E036}">
      <dgm:prSet/>
      <dgm:spPr/>
      <dgm:t>
        <a:bodyPr/>
        <a:lstStyle/>
        <a:p>
          <a:pPr latinLnBrk="1"/>
          <a:endParaRPr lang="ko-KR" altLang="en-US"/>
        </a:p>
      </dgm:t>
    </dgm:pt>
    <dgm:pt modelId="{48CD1158-176F-41BF-9E10-4FDC091D285E}">
      <dgm:prSet/>
      <dgm:spPr/>
      <dgm:t>
        <a:bodyPr/>
        <a:lstStyle/>
        <a:p>
          <a:pPr latinLnBrk="1"/>
          <a:r>
            <a:rPr lang="ko-KR" altLang="en-US" dirty="0"/>
            <a:t>게시판 페이지</a:t>
          </a:r>
        </a:p>
      </dgm:t>
    </dgm:pt>
    <dgm:pt modelId="{48B4BA12-E4F5-44D4-9691-818EEB8DE9E4}" type="parTrans" cxnId="{C4061247-684E-431A-941E-8333B62B25CF}">
      <dgm:prSet/>
      <dgm:spPr/>
      <dgm:t>
        <a:bodyPr/>
        <a:lstStyle/>
        <a:p>
          <a:pPr latinLnBrk="1"/>
          <a:endParaRPr lang="ko-KR" altLang="en-US"/>
        </a:p>
      </dgm:t>
    </dgm:pt>
    <dgm:pt modelId="{4960B658-3CAC-4EDE-ACD0-69F227A5DB11}" type="sibTrans" cxnId="{C4061247-684E-431A-941E-8333B62B25CF}">
      <dgm:prSet/>
      <dgm:spPr/>
      <dgm:t>
        <a:bodyPr/>
        <a:lstStyle/>
        <a:p>
          <a:pPr latinLnBrk="1"/>
          <a:endParaRPr lang="ko-KR" altLang="en-US"/>
        </a:p>
      </dgm:t>
    </dgm:pt>
    <dgm:pt modelId="{42569249-869C-4C91-8421-6C7B28AE34A5}">
      <dgm:prSet/>
      <dgm:spPr/>
      <dgm:t>
        <a:bodyPr/>
        <a:lstStyle/>
        <a:p>
          <a:pPr latinLnBrk="1"/>
          <a:r>
            <a:rPr lang="ko-KR" altLang="en-US" dirty="0"/>
            <a:t>글쓰기 페이지</a:t>
          </a:r>
        </a:p>
      </dgm:t>
    </dgm:pt>
    <dgm:pt modelId="{53DB85CC-4164-4631-BB0D-5A200591644A}" type="parTrans" cxnId="{AB5E0935-AB6E-4F61-AA9F-B99BDBCDA532}">
      <dgm:prSet/>
      <dgm:spPr/>
      <dgm:t>
        <a:bodyPr/>
        <a:lstStyle/>
        <a:p>
          <a:pPr latinLnBrk="1"/>
          <a:endParaRPr lang="ko-KR" altLang="en-US"/>
        </a:p>
      </dgm:t>
    </dgm:pt>
    <dgm:pt modelId="{23E0ECCD-73E3-4BC1-AC45-DFAE53FD7611}" type="sibTrans" cxnId="{AB5E0935-AB6E-4F61-AA9F-B99BDBCDA532}">
      <dgm:prSet/>
      <dgm:spPr/>
      <dgm:t>
        <a:bodyPr/>
        <a:lstStyle/>
        <a:p>
          <a:pPr latinLnBrk="1"/>
          <a:endParaRPr lang="ko-KR" altLang="en-US"/>
        </a:p>
      </dgm:t>
    </dgm:pt>
    <dgm:pt modelId="{C6C2A645-21F7-4AA4-BF89-FD783DB52630}">
      <dgm:prSet/>
      <dgm:spPr/>
      <dgm:t>
        <a:bodyPr/>
        <a:lstStyle/>
        <a:p>
          <a:pPr latinLnBrk="1"/>
          <a:r>
            <a:rPr lang="ko-KR" altLang="en-US" dirty="0"/>
            <a:t>글 자세히 보기</a:t>
          </a:r>
        </a:p>
      </dgm:t>
    </dgm:pt>
    <dgm:pt modelId="{4EC919AA-2CEB-458D-B44A-B5ED5D1DFBEE}" type="parTrans" cxnId="{8183CFFE-36C8-42FC-AF02-CF06242B5EA0}">
      <dgm:prSet/>
      <dgm:spPr/>
      <dgm:t>
        <a:bodyPr/>
        <a:lstStyle/>
        <a:p>
          <a:pPr latinLnBrk="1"/>
          <a:endParaRPr lang="ko-KR" altLang="en-US"/>
        </a:p>
      </dgm:t>
    </dgm:pt>
    <dgm:pt modelId="{4D4AF6AD-D0C0-40DD-9D42-3979A017485C}" type="sibTrans" cxnId="{8183CFFE-36C8-42FC-AF02-CF06242B5EA0}">
      <dgm:prSet/>
      <dgm:spPr/>
      <dgm:t>
        <a:bodyPr/>
        <a:lstStyle/>
        <a:p>
          <a:pPr latinLnBrk="1"/>
          <a:endParaRPr lang="ko-KR" altLang="en-US"/>
        </a:p>
      </dgm:t>
    </dgm:pt>
    <dgm:pt modelId="{3EAA5F50-A74C-4F8E-A111-3C4459D3FA9B}">
      <dgm:prSet/>
      <dgm:spPr/>
      <dgm:t>
        <a:bodyPr/>
        <a:lstStyle/>
        <a:p>
          <a:pPr latinLnBrk="1"/>
          <a:r>
            <a:rPr lang="ko-KR" altLang="en-US" dirty="0"/>
            <a:t>글 수정</a:t>
          </a:r>
        </a:p>
      </dgm:t>
    </dgm:pt>
    <dgm:pt modelId="{28CF7320-A2D9-4210-AA81-71705B7AEAD1}" type="parTrans" cxnId="{A13B003A-2E71-4A98-BCE7-310968C84DD8}">
      <dgm:prSet/>
      <dgm:spPr/>
      <dgm:t>
        <a:bodyPr/>
        <a:lstStyle/>
        <a:p>
          <a:pPr latinLnBrk="1"/>
          <a:endParaRPr lang="ko-KR" altLang="en-US"/>
        </a:p>
      </dgm:t>
    </dgm:pt>
    <dgm:pt modelId="{DC8BD5ED-FC11-4C7B-9CCF-058A1D48A4D5}" type="sibTrans" cxnId="{A13B003A-2E71-4A98-BCE7-310968C84DD8}">
      <dgm:prSet/>
      <dgm:spPr/>
      <dgm:t>
        <a:bodyPr/>
        <a:lstStyle/>
        <a:p>
          <a:pPr latinLnBrk="1"/>
          <a:endParaRPr lang="ko-KR" altLang="en-US"/>
        </a:p>
      </dgm:t>
    </dgm:pt>
    <dgm:pt modelId="{38D43463-B6A0-48ED-9176-5CF39DBC2EEB}">
      <dgm:prSet/>
      <dgm:spPr/>
      <dgm:t>
        <a:bodyPr/>
        <a:lstStyle/>
        <a:p>
          <a:pPr latinLnBrk="1"/>
          <a:r>
            <a:rPr lang="ko-KR" altLang="en-US"/>
            <a:t>음원 페이지</a:t>
          </a:r>
          <a:endParaRPr lang="ko-KR" altLang="en-US" dirty="0"/>
        </a:p>
      </dgm:t>
    </dgm:pt>
    <dgm:pt modelId="{95B7C345-63DC-42F4-88B3-1F16EAEC7E24}" type="parTrans" cxnId="{8C18397E-3525-4CAB-8C5E-AAFF53CB8A97}">
      <dgm:prSet/>
      <dgm:spPr/>
      <dgm:t>
        <a:bodyPr/>
        <a:lstStyle/>
        <a:p>
          <a:pPr latinLnBrk="1"/>
          <a:endParaRPr lang="ko-KR" altLang="en-US"/>
        </a:p>
      </dgm:t>
    </dgm:pt>
    <dgm:pt modelId="{4CC2E0A3-BFC3-4D3B-9C03-49B2192E79E1}" type="sibTrans" cxnId="{8C18397E-3525-4CAB-8C5E-AAFF53CB8A97}">
      <dgm:prSet/>
      <dgm:spPr/>
      <dgm:t>
        <a:bodyPr/>
        <a:lstStyle/>
        <a:p>
          <a:pPr latinLnBrk="1"/>
          <a:endParaRPr lang="ko-KR" altLang="en-US"/>
        </a:p>
      </dgm:t>
    </dgm:pt>
    <dgm:pt modelId="{035502A8-0DDD-4F9D-8F97-E0E70979C933}">
      <dgm:prSet/>
      <dgm:spPr/>
      <dgm:t>
        <a:bodyPr/>
        <a:lstStyle/>
        <a:p>
          <a:pPr latinLnBrk="1"/>
          <a:r>
            <a:rPr lang="ko-KR" altLang="en-US" dirty="0"/>
            <a:t>음원 등록 페이지</a:t>
          </a:r>
        </a:p>
      </dgm:t>
    </dgm:pt>
    <dgm:pt modelId="{6FDB5340-155D-4C70-A110-443106030D5D}" type="parTrans" cxnId="{6A076EA0-86B3-486B-AC0D-6E0214C85FDE}">
      <dgm:prSet/>
      <dgm:spPr/>
      <dgm:t>
        <a:bodyPr/>
        <a:lstStyle/>
        <a:p>
          <a:pPr latinLnBrk="1"/>
          <a:endParaRPr lang="ko-KR" altLang="en-US"/>
        </a:p>
      </dgm:t>
    </dgm:pt>
    <dgm:pt modelId="{6C824881-E592-4E5D-941C-64E760567298}" type="sibTrans" cxnId="{6A076EA0-86B3-486B-AC0D-6E0214C85FDE}">
      <dgm:prSet/>
      <dgm:spPr/>
      <dgm:t>
        <a:bodyPr/>
        <a:lstStyle/>
        <a:p>
          <a:pPr latinLnBrk="1"/>
          <a:endParaRPr lang="ko-KR" altLang="en-US"/>
        </a:p>
      </dgm:t>
    </dgm:pt>
    <dgm:pt modelId="{68B18896-8FE1-4F9C-B4AB-2F48F0A416AB}" type="pres">
      <dgm:prSet presAssocID="{17771BC6-39C6-436C-AF31-49FAC9A6F8D4}" presName="vert0" presStyleCnt="0">
        <dgm:presLayoutVars>
          <dgm:dir/>
          <dgm:animOne val="branch"/>
          <dgm:animLvl val="lvl"/>
        </dgm:presLayoutVars>
      </dgm:prSet>
      <dgm:spPr/>
    </dgm:pt>
    <dgm:pt modelId="{B53E7491-C0C4-46F3-B5FC-E81E3D40AE7B}" type="pres">
      <dgm:prSet presAssocID="{D523ADEC-0E06-4A3D-AB51-408DFE87AE4E}" presName="thickLine" presStyleLbl="alignNode1" presStyleIdx="0" presStyleCnt="10"/>
      <dgm:spPr/>
    </dgm:pt>
    <dgm:pt modelId="{41F29FB6-7C31-4EFB-80BB-EE9D8A1BF0CC}" type="pres">
      <dgm:prSet presAssocID="{D523ADEC-0E06-4A3D-AB51-408DFE87AE4E}" presName="horz1" presStyleCnt="0"/>
      <dgm:spPr/>
    </dgm:pt>
    <dgm:pt modelId="{9570E66A-BACD-451E-8D85-E6E394D5D0A2}" type="pres">
      <dgm:prSet presAssocID="{D523ADEC-0E06-4A3D-AB51-408DFE87AE4E}" presName="tx1" presStyleLbl="revTx" presStyleIdx="0" presStyleCnt="10"/>
      <dgm:spPr/>
    </dgm:pt>
    <dgm:pt modelId="{1D28925B-C880-459C-B546-20CD824DBF58}" type="pres">
      <dgm:prSet presAssocID="{D523ADEC-0E06-4A3D-AB51-408DFE87AE4E}" presName="vert1" presStyleCnt="0"/>
      <dgm:spPr/>
    </dgm:pt>
    <dgm:pt modelId="{02385611-C0D6-45A8-823D-7900CA415EDB}" type="pres">
      <dgm:prSet presAssocID="{D54275BF-D4B6-425F-AACE-85CCCCEBCB12}" presName="thickLine" presStyleLbl="alignNode1" presStyleIdx="1" presStyleCnt="10"/>
      <dgm:spPr/>
    </dgm:pt>
    <dgm:pt modelId="{83ABB142-9E8B-46B9-8428-F7EA62D99B9B}" type="pres">
      <dgm:prSet presAssocID="{D54275BF-D4B6-425F-AACE-85CCCCEBCB12}" presName="horz1" presStyleCnt="0"/>
      <dgm:spPr/>
    </dgm:pt>
    <dgm:pt modelId="{070A7467-EFC6-440A-9ED0-355BEE750A4A}" type="pres">
      <dgm:prSet presAssocID="{D54275BF-D4B6-425F-AACE-85CCCCEBCB12}" presName="tx1" presStyleLbl="revTx" presStyleIdx="1" presStyleCnt="10"/>
      <dgm:spPr/>
    </dgm:pt>
    <dgm:pt modelId="{A281FA70-9991-489B-ABF6-361392D751AD}" type="pres">
      <dgm:prSet presAssocID="{D54275BF-D4B6-425F-AACE-85CCCCEBCB12}" presName="vert1" presStyleCnt="0"/>
      <dgm:spPr/>
    </dgm:pt>
    <dgm:pt modelId="{AE067589-A543-4E1A-9F27-27AE2691036A}" type="pres">
      <dgm:prSet presAssocID="{8708F0B8-462A-48E6-BFE5-89E6E5E7962F}" presName="thickLine" presStyleLbl="alignNode1" presStyleIdx="2" presStyleCnt="10"/>
      <dgm:spPr/>
    </dgm:pt>
    <dgm:pt modelId="{DA334142-D14C-4610-B554-F45AD3E6C36B}" type="pres">
      <dgm:prSet presAssocID="{8708F0B8-462A-48E6-BFE5-89E6E5E7962F}" presName="horz1" presStyleCnt="0"/>
      <dgm:spPr/>
    </dgm:pt>
    <dgm:pt modelId="{EE51A370-D425-40E0-9FEC-89A6CD329334}" type="pres">
      <dgm:prSet presAssocID="{8708F0B8-462A-48E6-BFE5-89E6E5E7962F}" presName="tx1" presStyleLbl="revTx" presStyleIdx="2" presStyleCnt="10"/>
      <dgm:spPr/>
    </dgm:pt>
    <dgm:pt modelId="{A5E2EA82-CDD9-4860-89DD-123746D8F054}" type="pres">
      <dgm:prSet presAssocID="{8708F0B8-462A-48E6-BFE5-89E6E5E7962F}" presName="vert1" presStyleCnt="0"/>
      <dgm:spPr/>
    </dgm:pt>
    <dgm:pt modelId="{C5326468-BD46-4713-940D-0518A0E04712}" type="pres">
      <dgm:prSet presAssocID="{805BAEB4-C933-4243-B41A-078154C3FC09}" presName="thickLine" presStyleLbl="alignNode1" presStyleIdx="3" presStyleCnt="10"/>
      <dgm:spPr/>
    </dgm:pt>
    <dgm:pt modelId="{D4744A44-3194-424F-A75F-C6DEA332153F}" type="pres">
      <dgm:prSet presAssocID="{805BAEB4-C933-4243-B41A-078154C3FC09}" presName="horz1" presStyleCnt="0"/>
      <dgm:spPr/>
    </dgm:pt>
    <dgm:pt modelId="{ED0638AF-D293-45A5-A1C9-F0EEFF149FFA}" type="pres">
      <dgm:prSet presAssocID="{805BAEB4-C933-4243-B41A-078154C3FC09}" presName="tx1" presStyleLbl="revTx" presStyleIdx="3" presStyleCnt="10"/>
      <dgm:spPr/>
    </dgm:pt>
    <dgm:pt modelId="{250932BD-01A7-4EE0-94F6-487912E1D238}" type="pres">
      <dgm:prSet presAssocID="{805BAEB4-C933-4243-B41A-078154C3FC09}" presName="vert1" presStyleCnt="0"/>
      <dgm:spPr/>
    </dgm:pt>
    <dgm:pt modelId="{8EDA5474-27E8-4966-950F-2A3B59B2228D}" type="pres">
      <dgm:prSet presAssocID="{48CD1158-176F-41BF-9E10-4FDC091D285E}" presName="thickLine" presStyleLbl="alignNode1" presStyleIdx="4" presStyleCnt="10"/>
      <dgm:spPr/>
    </dgm:pt>
    <dgm:pt modelId="{F213DD35-7BEA-4287-B527-3FC27C26F4CF}" type="pres">
      <dgm:prSet presAssocID="{48CD1158-176F-41BF-9E10-4FDC091D285E}" presName="horz1" presStyleCnt="0"/>
      <dgm:spPr/>
    </dgm:pt>
    <dgm:pt modelId="{E8A05956-EC53-4D9C-B6C5-C403D538AC71}" type="pres">
      <dgm:prSet presAssocID="{48CD1158-176F-41BF-9E10-4FDC091D285E}" presName="tx1" presStyleLbl="revTx" presStyleIdx="4" presStyleCnt="10"/>
      <dgm:spPr/>
    </dgm:pt>
    <dgm:pt modelId="{264EEF61-4FFF-4CBF-B4DB-C709BC2B7D07}" type="pres">
      <dgm:prSet presAssocID="{48CD1158-176F-41BF-9E10-4FDC091D285E}" presName="vert1" presStyleCnt="0"/>
      <dgm:spPr/>
    </dgm:pt>
    <dgm:pt modelId="{103BB46B-F5DD-4266-ADA2-7467EDC79548}" type="pres">
      <dgm:prSet presAssocID="{42569249-869C-4C91-8421-6C7B28AE34A5}" presName="thickLine" presStyleLbl="alignNode1" presStyleIdx="5" presStyleCnt="10"/>
      <dgm:spPr/>
    </dgm:pt>
    <dgm:pt modelId="{C4FF0AAE-C483-47AC-880F-EC4E82AD8C91}" type="pres">
      <dgm:prSet presAssocID="{42569249-869C-4C91-8421-6C7B28AE34A5}" presName="horz1" presStyleCnt="0"/>
      <dgm:spPr/>
    </dgm:pt>
    <dgm:pt modelId="{456778E1-E22C-4CB6-95AE-0570ACDDB521}" type="pres">
      <dgm:prSet presAssocID="{42569249-869C-4C91-8421-6C7B28AE34A5}" presName="tx1" presStyleLbl="revTx" presStyleIdx="5" presStyleCnt="10"/>
      <dgm:spPr/>
    </dgm:pt>
    <dgm:pt modelId="{36B46CAB-666E-4846-804F-A0012BBFB948}" type="pres">
      <dgm:prSet presAssocID="{42569249-869C-4C91-8421-6C7B28AE34A5}" presName="vert1" presStyleCnt="0"/>
      <dgm:spPr/>
    </dgm:pt>
    <dgm:pt modelId="{6FE7AEE2-3C85-40EF-8A26-4CC5ED6CCF19}" type="pres">
      <dgm:prSet presAssocID="{C6C2A645-21F7-4AA4-BF89-FD783DB52630}" presName="thickLine" presStyleLbl="alignNode1" presStyleIdx="6" presStyleCnt="10"/>
      <dgm:spPr/>
    </dgm:pt>
    <dgm:pt modelId="{29BC2A5B-7BE5-467C-BD17-854C65B46902}" type="pres">
      <dgm:prSet presAssocID="{C6C2A645-21F7-4AA4-BF89-FD783DB52630}" presName="horz1" presStyleCnt="0"/>
      <dgm:spPr/>
    </dgm:pt>
    <dgm:pt modelId="{8261C754-83EC-4770-9728-C2BE241A9ED5}" type="pres">
      <dgm:prSet presAssocID="{C6C2A645-21F7-4AA4-BF89-FD783DB52630}" presName="tx1" presStyleLbl="revTx" presStyleIdx="6" presStyleCnt="10"/>
      <dgm:spPr/>
    </dgm:pt>
    <dgm:pt modelId="{3AFE8427-E70F-4EB3-AE43-420C87A34865}" type="pres">
      <dgm:prSet presAssocID="{C6C2A645-21F7-4AA4-BF89-FD783DB52630}" presName="vert1" presStyleCnt="0"/>
      <dgm:spPr/>
    </dgm:pt>
    <dgm:pt modelId="{34614022-5C79-4323-A1FB-5DF5AFB7AD8E}" type="pres">
      <dgm:prSet presAssocID="{3EAA5F50-A74C-4F8E-A111-3C4459D3FA9B}" presName="thickLine" presStyleLbl="alignNode1" presStyleIdx="7" presStyleCnt="10"/>
      <dgm:spPr/>
    </dgm:pt>
    <dgm:pt modelId="{DEDDBB80-A748-4F1E-B845-01C8521BF30C}" type="pres">
      <dgm:prSet presAssocID="{3EAA5F50-A74C-4F8E-A111-3C4459D3FA9B}" presName="horz1" presStyleCnt="0"/>
      <dgm:spPr/>
    </dgm:pt>
    <dgm:pt modelId="{37072C2A-F241-4FA9-88C4-CEE401C3696C}" type="pres">
      <dgm:prSet presAssocID="{3EAA5F50-A74C-4F8E-A111-3C4459D3FA9B}" presName="tx1" presStyleLbl="revTx" presStyleIdx="7" presStyleCnt="10"/>
      <dgm:spPr/>
    </dgm:pt>
    <dgm:pt modelId="{6BBBAC90-3F06-4101-8847-0F342CB53FF9}" type="pres">
      <dgm:prSet presAssocID="{3EAA5F50-A74C-4F8E-A111-3C4459D3FA9B}" presName="vert1" presStyleCnt="0"/>
      <dgm:spPr/>
    </dgm:pt>
    <dgm:pt modelId="{BB652393-4DD0-42A3-8206-044307F8ABB4}" type="pres">
      <dgm:prSet presAssocID="{38D43463-B6A0-48ED-9176-5CF39DBC2EEB}" presName="thickLine" presStyleLbl="alignNode1" presStyleIdx="8" presStyleCnt="10"/>
      <dgm:spPr/>
    </dgm:pt>
    <dgm:pt modelId="{B1B98ED5-837B-4BBD-818D-BE8BD31C1D67}" type="pres">
      <dgm:prSet presAssocID="{38D43463-B6A0-48ED-9176-5CF39DBC2EEB}" presName="horz1" presStyleCnt="0"/>
      <dgm:spPr/>
    </dgm:pt>
    <dgm:pt modelId="{3FAF7364-AE63-4DAB-B87F-48D6DF1B65F1}" type="pres">
      <dgm:prSet presAssocID="{38D43463-B6A0-48ED-9176-5CF39DBC2EEB}" presName="tx1" presStyleLbl="revTx" presStyleIdx="8" presStyleCnt="10"/>
      <dgm:spPr/>
    </dgm:pt>
    <dgm:pt modelId="{C65AAFE0-9EDB-425F-8BC5-58B915E6697F}" type="pres">
      <dgm:prSet presAssocID="{38D43463-B6A0-48ED-9176-5CF39DBC2EEB}" presName="vert1" presStyleCnt="0"/>
      <dgm:spPr/>
    </dgm:pt>
    <dgm:pt modelId="{9B6F6B7A-08F7-48CB-B963-ABF763CA7850}" type="pres">
      <dgm:prSet presAssocID="{035502A8-0DDD-4F9D-8F97-E0E70979C933}" presName="thickLine" presStyleLbl="alignNode1" presStyleIdx="9" presStyleCnt="10"/>
      <dgm:spPr/>
    </dgm:pt>
    <dgm:pt modelId="{62ADC17E-7991-443E-ACC4-6EF6F113D203}" type="pres">
      <dgm:prSet presAssocID="{035502A8-0DDD-4F9D-8F97-E0E70979C933}" presName="horz1" presStyleCnt="0"/>
      <dgm:spPr/>
    </dgm:pt>
    <dgm:pt modelId="{E6BC5F00-8ADE-445A-AA8E-F83A84FE7378}" type="pres">
      <dgm:prSet presAssocID="{035502A8-0DDD-4F9D-8F97-E0E70979C933}" presName="tx1" presStyleLbl="revTx" presStyleIdx="9" presStyleCnt="10"/>
      <dgm:spPr/>
    </dgm:pt>
    <dgm:pt modelId="{A664D577-736A-4014-A071-026D7326C4A0}" type="pres">
      <dgm:prSet presAssocID="{035502A8-0DDD-4F9D-8F97-E0E70979C933}" presName="vert1" presStyleCnt="0"/>
      <dgm:spPr/>
    </dgm:pt>
  </dgm:ptLst>
  <dgm:cxnLst>
    <dgm:cxn modelId="{7A23B100-9B1C-4ADC-8B1D-0DD6BD5BFAC2}" type="presOf" srcId="{805BAEB4-C933-4243-B41A-078154C3FC09}" destId="{ED0638AF-D293-45A5-A1C9-F0EEFF149FFA}" srcOrd="0" destOrd="0" presId="urn:microsoft.com/office/officeart/2008/layout/LinedList"/>
    <dgm:cxn modelId="{40355C2E-451F-4F19-9C1C-588D77934A10}" srcId="{17771BC6-39C6-436C-AF31-49FAC9A6F8D4}" destId="{D523ADEC-0E06-4A3D-AB51-408DFE87AE4E}" srcOrd="0" destOrd="0" parTransId="{47EA94DE-88F4-4BB8-BABE-C1419085216C}" sibTransId="{467A6F8D-B9E6-427E-8B78-BE82494AEB8E}"/>
    <dgm:cxn modelId="{D635562F-352B-4868-BFCD-A4D51F56D6D6}" type="presOf" srcId="{17771BC6-39C6-436C-AF31-49FAC9A6F8D4}" destId="{68B18896-8FE1-4F9C-B4AB-2F48F0A416AB}" srcOrd="0" destOrd="0" presId="urn:microsoft.com/office/officeart/2008/layout/LinedList"/>
    <dgm:cxn modelId="{3B69C730-7A7D-4CB7-8319-E5B2ED99A023}" type="presOf" srcId="{3EAA5F50-A74C-4F8E-A111-3C4459D3FA9B}" destId="{37072C2A-F241-4FA9-88C4-CEE401C3696C}" srcOrd="0" destOrd="0" presId="urn:microsoft.com/office/officeart/2008/layout/LinedList"/>
    <dgm:cxn modelId="{AB5E0935-AB6E-4F61-AA9F-B99BDBCDA532}" srcId="{17771BC6-39C6-436C-AF31-49FAC9A6F8D4}" destId="{42569249-869C-4C91-8421-6C7B28AE34A5}" srcOrd="5" destOrd="0" parTransId="{53DB85CC-4164-4631-BB0D-5A200591644A}" sibTransId="{23E0ECCD-73E3-4BC1-AC45-DFAE53FD7611}"/>
    <dgm:cxn modelId="{A13B003A-2E71-4A98-BCE7-310968C84DD8}" srcId="{17771BC6-39C6-436C-AF31-49FAC9A6F8D4}" destId="{3EAA5F50-A74C-4F8E-A111-3C4459D3FA9B}" srcOrd="7" destOrd="0" parTransId="{28CF7320-A2D9-4210-AA81-71705B7AEAD1}" sibTransId="{DC8BD5ED-FC11-4C7B-9CCF-058A1D48A4D5}"/>
    <dgm:cxn modelId="{D516613D-37AA-4DB8-B307-76C8B3CA4886}" type="presOf" srcId="{8708F0B8-462A-48E6-BFE5-89E6E5E7962F}" destId="{EE51A370-D425-40E0-9FEC-89A6CD329334}" srcOrd="0" destOrd="0" presId="urn:microsoft.com/office/officeart/2008/layout/LinedList"/>
    <dgm:cxn modelId="{C4061247-684E-431A-941E-8333B62B25CF}" srcId="{17771BC6-39C6-436C-AF31-49FAC9A6F8D4}" destId="{48CD1158-176F-41BF-9E10-4FDC091D285E}" srcOrd="4" destOrd="0" parTransId="{48B4BA12-E4F5-44D4-9691-818EEB8DE9E4}" sibTransId="{4960B658-3CAC-4EDE-ACD0-69F227A5DB11}"/>
    <dgm:cxn modelId="{122D4E53-726A-4888-B34D-2CBCF44C53CB}" srcId="{17771BC6-39C6-436C-AF31-49FAC9A6F8D4}" destId="{D54275BF-D4B6-425F-AACE-85CCCCEBCB12}" srcOrd="1" destOrd="0" parTransId="{3FD7CA80-46A2-4EF9-A4C1-D7760A72887F}" sibTransId="{1BB276DC-5D4C-4F55-BB43-57247D18243A}"/>
    <dgm:cxn modelId="{8C18397E-3525-4CAB-8C5E-AAFF53CB8A97}" srcId="{17771BC6-39C6-436C-AF31-49FAC9A6F8D4}" destId="{38D43463-B6A0-48ED-9176-5CF39DBC2EEB}" srcOrd="8" destOrd="0" parTransId="{95B7C345-63DC-42F4-88B3-1F16EAEC7E24}" sibTransId="{4CC2E0A3-BFC3-4D3B-9C03-49B2192E79E1}"/>
    <dgm:cxn modelId="{ADDE9A82-8FA5-4BF0-9465-3779ECE7E036}" srcId="{17771BC6-39C6-436C-AF31-49FAC9A6F8D4}" destId="{805BAEB4-C933-4243-B41A-078154C3FC09}" srcOrd="3" destOrd="0" parTransId="{F5FFEDCE-C097-4AC2-B499-D52F654EB394}" sibTransId="{39E52EC8-B994-4DE9-B25B-8AB8E255E60C}"/>
    <dgm:cxn modelId="{97323485-3E88-4EA6-8DEE-041D372D924A}" type="presOf" srcId="{D54275BF-D4B6-425F-AACE-85CCCCEBCB12}" destId="{070A7467-EFC6-440A-9ED0-355BEE750A4A}" srcOrd="0" destOrd="0" presId="urn:microsoft.com/office/officeart/2008/layout/LinedList"/>
    <dgm:cxn modelId="{4C107485-F390-415F-86A9-F77CF1678981}" type="presOf" srcId="{C6C2A645-21F7-4AA4-BF89-FD783DB52630}" destId="{8261C754-83EC-4770-9728-C2BE241A9ED5}" srcOrd="0" destOrd="0" presId="urn:microsoft.com/office/officeart/2008/layout/LinedList"/>
    <dgm:cxn modelId="{8F817195-151A-4486-8E3B-992D51942A80}" type="presOf" srcId="{D523ADEC-0E06-4A3D-AB51-408DFE87AE4E}" destId="{9570E66A-BACD-451E-8D85-E6E394D5D0A2}" srcOrd="0" destOrd="0" presId="urn:microsoft.com/office/officeart/2008/layout/LinedList"/>
    <dgm:cxn modelId="{6A076EA0-86B3-486B-AC0D-6E0214C85FDE}" srcId="{17771BC6-39C6-436C-AF31-49FAC9A6F8D4}" destId="{035502A8-0DDD-4F9D-8F97-E0E70979C933}" srcOrd="9" destOrd="0" parTransId="{6FDB5340-155D-4C70-A110-443106030D5D}" sibTransId="{6C824881-E592-4E5D-941C-64E760567298}"/>
    <dgm:cxn modelId="{0DC1A3AF-9303-4B17-BF93-3DAE6FA932A4}" type="presOf" srcId="{035502A8-0DDD-4F9D-8F97-E0E70979C933}" destId="{E6BC5F00-8ADE-445A-AA8E-F83A84FE7378}" srcOrd="0" destOrd="0" presId="urn:microsoft.com/office/officeart/2008/layout/LinedList"/>
    <dgm:cxn modelId="{FD4C0CBB-6675-4940-ACC1-44F1AA34108D}" type="presOf" srcId="{42569249-869C-4C91-8421-6C7B28AE34A5}" destId="{456778E1-E22C-4CB6-95AE-0570ACDDB521}" srcOrd="0" destOrd="0" presId="urn:microsoft.com/office/officeart/2008/layout/LinedList"/>
    <dgm:cxn modelId="{2DDE00C8-06B4-4DE0-AED3-816FD848494D}" type="presOf" srcId="{38D43463-B6A0-48ED-9176-5CF39DBC2EEB}" destId="{3FAF7364-AE63-4DAB-B87F-48D6DF1B65F1}" srcOrd="0" destOrd="0" presId="urn:microsoft.com/office/officeart/2008/layout/LinedList"/>
    <dgm:cxn modelId="{176BA9E7-CBFA-4AA2-8EC6-832891F4730D}" srcId="{17771BC6-39C6-436C-AF31-49FAC9A6F8D4}" destId="{8708F0B8-462A-48E6-BFE5-89E6E5E7962F}" srcOrd="2" destOrd="0" parTransId="{F0A8FBEA-2DF9-4D51-B725-BFDCDEA7D400}" sibTransId="{43CCC026-4E1A-48AC-B23B-4C3D7300D0CB}"/>
    <dgm:cxn modelId="{F99B13FA-AE03-4EB6-A68C-4A3F026D3907}" type="presOf" srcId="{48CD1158-176F-41BF-9E10-4FDC091D285E}" destId="{E8A05956-EC53-4D9C-B6C5-C403D538AC71}" srcOrd="0" destOrd="0" presId="urn:microsoft.com/office/officeart/2008/layout/LinedList"/>
    <dgm:cxn modelId="{8183CFFE-36C8-42FC-AF02-CF06242B5EA0}" srcId="{17771BC6-39C6-436C-AF31-49FAC9A6F8D4}" destId="{C6C2A645-21F7-4AA4-BF89-FD783DB52630}" srcOrd="6" destOrd="0" parTransId="{4EC919AA-2CEB-458D-B44A-B5ED5D1DFBEE}" sibTransId="{4D4AF6AD-D0C0-40DD-9D42-3979A017485C}"/>
    <dgm:cxn modelId="{F27D6FFC-784A-459F-8DA4-87EE4508C06D}" type="presParOf" srcId="{68B18896-8FE1-4F9C-B4AB-2F48F0A416AB}" destId="{B53E7491-C0C4-46F3-B5FC-E81E3D40AE7B}" srcOrd="0" destOrd="0" presId="urn:microsoft.com/office/officeart/2008/layout/LinedList"/>
    <dgm:cxn modelId="{5B4427C1-BC58-439A-80FD-FCA1BF70F1E3}" type="presParOf" srcId="{68B18896-8FE1-4F9C-B4AB-2F48F0A416AB}" destId="{41F29FB6-7C31-4EFB-80BB-EE9D8A1BF0CC}" srcOrd="1" destOrd="0" presId="urn:microsoft.com/office/officeart/2008/layout/LinedList"/>
    <dgm:cxn modelId="{61A9553A-6E2E-4806-A212-09442AEBEAC5}" type="presParOf" srcId="{41F29FB6-7C31-4EFB-80BB-EE9D8A1BF0CC}" destId="{9570E66A-BACD-451E-8D85-E6E394D5D0A2}" srcOrd="0" destOrd="0" presId="urn:microsoft.com/office/officeart/2008/layout/LinedList"/>
    <dgm:cxn modelId="{D58322A3-F322-49FE-ABCC-B21D78C38FA3}" type="presParOf" srcId="{41F29FB6-7C31-4EFB-80BB-EE9D8A1BF0CC}" destId="{1D28925B-C880-459C-B546-20CD824DBF58}" srcOrd="1" destOrd="0" presId="urn:microsoft.com/office/officeart/2008/layout/LinedList"/>
    <dgm:cxn modelId="{2030582A-E299-4A74-B18F-DA1E1162971E}" type="presParOf" srcId="{68B18896-8FE1-4F9C-B4AB-2F48F0A416AB}" destId="{02385611-C0D6-45A8-823D-7900CA415EDB}" srcOrd="2" destOrd="0" presId="urn:microsoft.com/office/officeart/2008/layout/LinedList"/>
    <dgm:cxn modelId="{B6FB75AD-1656-4CBB-B4FF-8B52EA7B9869}" type="presParOf" srcId="{68B18896-8FE1-4F9C-B4AB-2F48F0A416AB}" destId="{83ABB142-9E8B-46B9-8428-F7EA62D99B9B}" srcOrd="3" destOrd="0" presId="urn:microsoft.com/office/officeart/2008/layout/LinedList"/>
    <dgm:cxn modelId="{DD6D61D8-5CD6-49C5-97BD-D768DD99B7DA}" type="presParOf" srcId="{83ABB142-9E8B-46B9-8428-F7EA62D99B9B}" destId="{070A7467-EFC6-440A-9ED0-355BEE750A4A}" srcOrd="0" destOrd="0" presId="urn:microsoft.com/office/officeart/2008/layout/LinedList"/>
    <dgm:cxn modelId="{6D996AF4-D998-49F5-B919-B80E7604F723}" type="presParOf" srcId="{83ABB142-9E8B-46B9-8428-F7EA62D99B9B}" destId="{A281FA70-9991-489B-ABF6-361392D751AD}" srcOrd="1" destOrd="0" presId="urn:microsoft.com/office/officeart/2008/layout/LinedList"/>
    <dgm:cxn modelId="{26324E32-811C-457A-81EA-DBCD3E6AC182}" type="presParOf" srcId="{68B18896-8FE1-4F9C-B4AB-2F48F0A416AB}" destId="{AE067589-A543-4E1A-9F27-27AE2691036A}" srcOrd="4" destOrd="0" presId="urn:microsoft.com/office/officeart/2008/layout/LinedList"/>
    <dgm:cxn modelId="{DE31BDDB-4916-4FD3-8E74-8DE89E029402}" type="presParOf" srcId="{68B18896-8FE1-4F9C-B4AB-2F48F0A416AB}" destId="{DA334142-D14C-4610-B554-F45AD3E6C36B}" srcOrd="5" destOrd="0" presId="urn:microsoft.com/office/officeart/2008/layout/LinedList"/>
    <dgm:cxn modelId="{5B582C20-63D3-4740-92FB-A71377658B5A}" type="presParOf" srcId="{DA334142-D14C-4610-B554-F45AD3E6C36B}" destId="{EE51A370-D425-40E0-9FEC-89A6CD329334}" srcOrd="0" destOrd="0" presId="urn:microsoft.com/office/officeart/2008/layout/LinedList"/>
    <dgm:cxn modelId="{5A263219-2EA6-40F6-930B-E3DF11B243F1}" type="presParOf" srcId="{DA334142-D14C-4610-B554-F45AD3E6C36B}" destId="{A5E2EA82-CDD9-4860-89DD-123746D8F054}" srcOrd="1" destOrd="0" presId="urn:microsoft.com/office/officeart/2008/layout/LinedList"/>
    <dgm:cxn modelId="{0F1403DA-213D-4F77-8D91-129E335C3478}" type="presParOf" srcId="{68B18896-8FE1-4F9C-B4AB-2F48F0A416AB}" destId="{C5326468-BD46-4713-940D-0518A0E04712}" srcOrd="6" destOrd="0" presId="urn:microsoft.com/office/officeart/2008/layout/LinedList"/>
    <dgm:cxn modelId="{6917C072-6A4E-4D8D-9F0A-863B738222F6}" type="presParOf" srcId="{68B18896-8FE1-4F9C-B4AB-2F48F0A416AB}" destId="{D4744A44-3194-424F-A75F-C6DEA332153F}" srcOrd="7" destOrd="0" presId="urn:microsoft.com/office/officeart/2008/layout/LinedList"/>
    <dgm:cxn modelId="{4C8BEE4C-588F-4BFE-92DF-D624EBC2AD78}" type="presParOf" srcId="{D4744A44-3194-424F-A75F-C6DEA332153F}" destId="{ED0638AF-D293-45A5-A1C9-F0EEFF149FFA}" srcOrd="0" destOrd="0" presId="urn:microsoft.com/office/officeart/2008/layout/LinedList"/>
    <dgm:cxn modelId="{41AF8A39-9B8F-4DF4-ABB4-049A8268C494}" type="presParOf" srcId="{D4744A44-3194-424F-A75F-C6DEA332153F}" destId="{250932BD-01A7-4EE0-94F6-487912E1D238}" srcOrd="1" destOrd="0" presId="urn:microsoft.com/office/officeart/2008/layout/LinedList"/>
    <dgm:cxn modelId="{E57476AD-BB2B-41A4-8293-59AE3E287CF3}" type="presParOf" srcId="{68B18896-8FE1-4F9C-B4AB-2F48F0A416AB}" destId="{8EDA5474-27E8-4966-950F-2A3B59B2228D}" srcOrd="8" destOrd="0" presId="urn:microsoft.com/office/officeart/2008/layout/LinedList"/>
    <dgm:cxn modelId="{31B93C8B-F201-4186-883D-D4391B3C4197}" type="presParOf" srcId="{68B18896-8FE1-4F9C-B4AB-2F48F0A416AB}" destId="{F213DD35-7BEA-4287-B527-3FC27C26F4CF}" srcOrd="9" destOrd="0" presId="urn:microsoft.com/office/officeart/2008/layout/LinedList"/>
    <dgm:cxn modelId="{98A44EBC-0282-44C7-BC17-D6366715CBBE}" type="presParOf" srcId="{F213DD35-7BEA-4287-B527-3FC27C26F4CF}" destId="{E8A05956-EC53-4D9C-B6C5-C403D538AC71}" srcOrd="0" destOrd="0" presId="urn:microsoft.com/office/officeart/2008/layout/LinedList"/>
    <dgm:cxn modelId="{E3C9E6DE-7194-4137-B66E-790594C42CD1}" type="presParOf" srcId="{F213DD35-7BEA-4287-B527-3FC27C26F4CF}" destId="{264EEF61-4FFF-4CBF-B4DB-C709BC2B7D07}" srcOrd="1" destOrd="0" presId="urn:microsoft.com/office/officeart/2008/layout/LinedList"/>
    <dgm:cxn modelId="{9AA402F1-A3AD-46AA-AA7F-3629185E4260}" type="presParOf" srcId="{68B18896-8FE1-4F9C-B4AB-2F48F0A416AB}" destId="{103BB46B-F5DD-4266-ADA2-7467EDC79548}" srcOrd="10" destOrd="0" presId="urn:microsoft.com/office/officeart/2008/layout/LinedList"/>
    <dgm:cxn modelId="{D94CAD10-74B7-4FE2-BFA3-971E70DAD391}" type="presParOf" srcId="{68B18896-8FE1-4F9C-B4AB-2F48F0A416AB}" destId="{C4FF0AAE-C483-47AC-880F-EC4E82AD8C91}" srcOrd="11" destOrd="0" presId="urn:microsoft.com/office/officeart/2008/layout/LinedList"/>
    <dgm:cxn modelId="{8FAAA334-E30A-41CB-B29B-12B8F4CD5C58}" type="presParOf" srcId="{C4FF0AAE-C483-47AC-880F-EC4E82AD8C91}" destId="{456778E1-E22C-4CB6-95AE-0570ACDDB521}" srcOrd="0" destOrd="0" presId="urn:microsoft.com/office/officeart/2008/layout/LinedList"/>
    <dgm:cxn modelId="{1C9D8094-E299-4D72-95D0-26EB413D3FE3}" type="presParOf" srcId="{C4FF0AAE-C483-47AC-880F-EC4E82AD8C91}" destId="{36B46CAB-666E-4846-804F-A0012BBFB948}" srcOrd="1" destOrd="0" presId="urn:microsoft.com/office/officeart/2008/layout/LinedList"/>
    <dgm:cxn modelId="{78562B61-2951-4BD1-88C0-7DDC9DA2824B}" type="presParOf" srcId="{68B18896-8FE1-4F9C-B4AB-2F48F0A416AB}" destId="{6FE7AEE2-3C85-40EF-8A26-4CC5ED6CCF19}" srcOrd="12" destOrd="0" presId="urn:microsoft.com/office/officeart/2008/layout/LinedList"/>
    <dgm:cxn modelId="{3B987030-2030-4441-9697-4F78EC894D53}" type="presParOf" srcId="{68B18896-8FE1-4F9C-B4AB-2F48F0A416AB}" destId="{29BC2A5B-7BE5-467C-BD17-854C65B46902}" srcOrd="13" destOrd="0" presId="urn:microsoft.com/office/officeart/2008/layout/LinedList"/>
    <dgm:cxn modelId="{0D451474-602B-41F9-BC18-154C5CBB7AFC}" type="presParOf" srcId="{29BC2A5B-7BE5-467C-BD17-854C65B46902}" destId="{8261C754-83EC-4770-9728-C2BE241A9ED5}" srcOrd="0" destOrd="0" presId="urn:microsoft.com/office/officeart/2008/layout/LinedList"/>
    <dgm:cxn modelId="{1FB0BE6E-D230-4588-BDEF-22E25ABFF4CC}" type="presParOf" srcId="{29BC2A5B-7BE5-467C-BD17-854C65B46902}" destId="{3AFE8427-E70F-4EB3-AE43-420C87A34865}" srcOrd="1" destOrd="0" presId="urn:microsoft.com/office/officeart/2008/layout/LinedList"/>
    <dgm:cxn modelId="{5AE82E64-1443-44D1-934D-E2F135E825C2}" type="presParOf" srcId="{68B18896-8FE1-4F9C-B4AB-2F48F0A416AB}" destId="{34614022-5C79-4323-A1FB-5DF5AFB7AD8E}" srcOrd="14" destOrd="0" presId="urn:microsoft.com/office/officeart/2008/layout/LinedList"/>
    <dgm:cxn modelId="{1843138F-E301-4642-B490-050DB0532784}" type="presParOf" srcId="{68B18896-8FE1-4F9C-B4AB-2F48F0A416AB}" destId="{DEDDBB80-A748-4F1E-B845-01C8521BF30C}" srcOrd="15" destOrd="0" presId="urn:microsoft.com/office/officeart/2008/layout/LinedList"/>
    <dgm:cxn modelId="{454AF80B-EDB4-4414-8EC7-CB62232DA72C}" type="presParOf" srcId="{DEDDBB80-A748-4F1E-B845-01C8521BF30C}" destId="{37072C2A-F241-4FA9-88C4-CEE401C3696C}" srcOrd="0" destOrd="0" presId="urn:microsoft.com/office/officeart/2008/layout/LinedList"/>
    <dgm:cxn modelId="{9E3E0D84-D1CB-433C-8101-F80B23C946D8}" type="presParOf" srcId="{DEDDBB80-A748-4F1E-B845-01C8521BF30C}" destId="{6BBBAC90-3F06-4101-8847-0F342CB53FF9}" srcOrd="1" destOrd="0" presId="urn:microsoft.com/office/officeart/2008/layout/LinedList"/>
    <dgm:cxn modelId="{E709066F-BBD9-4773-955F-58D066D0CA14}" type="presParOf" srcId="{68B18896-8FE1-4F9C-B4AB-2F48F0A416AB}" destId="{BB652393-4DD0-42A3-8206-044307F8ABB4}" srcOrd="16" destOrd="0" presId="urn:microsoft.com/office/officeart/2008/layout/LinedList"/>
    <dgm:cxn modelId="{9C0F433A-E9EB-4815-810E-1E6B14A8CD90}" type="presParOf" srcId="{68B18896-8FE1-4F9C-B4AB-2F48F0A416AB}" destId="{B1B98ED5-837B-4BBD-818D-BE8BD31C1D67}" srcOrd="17" destOrd="0" presId="urn:microsoft.com/office/officeart/2008/layout/LinedList"/>
    <dgm:cxn modelId="{FBD69A11-5ED9-4273-A4AC-D85B844732CE}" type="presParOf" srcId="{B1B98ED5-837B-4BBD-818D-BE8BD31C1D67}" destId="{3FAF7364-AE63-4DAB-B87F-48D6DF1B65F1}" srcOrd="0" destOrd="0" presId="urn:microsoft.com/office/officeart/2008/layout/LinedList"/>
    <dgm:cxn modelId="{234D7434-4CE5-4774-970B-36F74047A107}" type="presParOf" srcId="{B1B98ED5-837B-4BBD-818D-BE8BD31C1D67}" destId="{C65AAFE0-9EDB-425F-8BC5-58B915E6697F}" srcOrd="1" destOrd="0" presId="urn:microsoft.com/office/officeart/2008/layout/LinedList"/>
    <dgm:cxn modelId="{1B0119C4-6E1B-4533-9093-D080B819005C}" type="presParOf" srcId="{68B18896-8FE1-4F9C-B4AB-2F48F0A416AB}" destId="{9B6F6B7A-08F7-48CB-B963-ABF763CA7850}" srcOrd="18" destOrd="0" presId="urn:microsoft.com/office/officeart/2008/layout/LinedList"/>
    <dgm:cxn modelId="{51BAE922-A75E-4827-B270-9010577A079D}" type="presParOf" srcId="{68B18896-8FE1-4F9C-B4AB-2F48F0A416AB}" destId="{62ADC17E-7991-443E-ACC4-6EF6F113D203}" srcOrd="19" destOrd="0" presId="urn:microsoft.com/office/officeart/2008/layout/LinedList"/>
    <dgm:cxn modelId="{96CF72ED-3A4A-4AB6-B643-5878A37C0F92}" type="presParOf" srcId="{62ADC17E-7991-443E-ACC4-6EF6F113D203}" destId="{E6BC5F00-8ADE-445A-AA8E-F83A84FE7378}" srcOrd="0" destOrd="0" presId="urn:microsoft.com/office/officeart/2008/layout/LinedList"/>
    <dgm:cxn modelId="{B0A65631-B1B5-4C29-8F1C-0BFEF5296A96}" type="presParOf" srcId="{62ADC17E-7991-443E-ACC4-6EF6F113D203}" destId="{A664D577-736A-4014-A071-026D7326C4A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3E7491-C0C4-46F3-B5FC-E81E3D40AE7B}">
      <dsp:nvSpPr>
        <dsp:cNvPr id="0" name=""/>
        <dsp:cNvSpPr/>
      </dsp:nvSpPr>
      <dsp:spPr>
        <a:xfrm>
          <a:off x="0" y="642"/>
          <a:ext cx="599013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0E66A-BACD-451E-8D85-E6E394D5D0A2}">
      <dsp:nvSpPr>
        <dsp:cNvPr id="0" name=""/>
        <dsp:cNvSpPr/>
      </dsp:nvSpPr>
      <dsp:spPr>
        <a:xfrm>
          <a:off x="0" y="642"/>
          <a:ext cx="5990135" cy="526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DB </a:t>
          </a:r>
          <a:r>
            <a:rPr lang="ko-KR" altLang="en-US" sz="1800" kern="1200" dirty="0"/>
            <a:t>구성</a:t>
          </a:r>
        </a:p>
      </dsp:txBody>
      <dsp:txXfrm>
        <a:off x="0" y="642"/>
        <a:ext cx="5990135" cy="526076"/>
      </dsp:txXfrm>
    </dsp:sp>
    <dsp:sp modelId="{02385611-C0D6-45A8-823D-7900CA415EDB}">
      <dsp:nvSpPr>
        <dsp:cNvPr id="0" name=""/>
        <dsp:cNvSpPr/>
      </dsp:nvSpPr>
      <dsp:spPr>
        <a:xfrm>
          <a:off x="0" y="526719"/>
          <a:ext cx="599013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0A7467-EFC6-440A-9ED0-355BEE750A4A}">
      <dsp:nvSpPr>
        <dsp:cNvPr id="0" name=""/>
        <dsp:cNvSpPr/>
      </dsp:nvSpPr>
      <dsp:spPr>
        <a:xfrm>
          <a:off x="0" y="526719"/>
          <a:ext cx="5990135" cy="526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회원가입 페이지</a:t>
          </a:r>
        </a:p>
      </dsp:txBody>
      <dsp:txXfrm>
        <a:off x="0" y="526719"/>
        <a:ext cx="5990135" cy="526076"/>
      </dsp:txXfrm>
    </dsp:sp>
    <dsp:sp modelId="{AE067589-A543-4E1A-9F27-27AE2691036A}">
      <dsp:nvSpPr>
        <dsp:cNvPr id="0" name=""/>
        <dsp:cNvSpPr/>
      </dsp:nvSpPr>
      <dsp:spPr>
        <a:xfrm>
          <a:off x="0" y="1052796"/>
          <a:ext cx="599013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51A370-D425-40E0-9FEC-89A6CD329334}">
      <dsp:nvSpPr>
        <dsp:cNvPr id="0" name=""/>
        <dsp:cNvSpPr/>
      </dsp:nvSpPr>
      <dsp:spPr>
        <a:xfrm>
          <a:off x="0" y="1052796"/>
          <a:ext cx="5990135" cy="526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로그인 페이지</a:t>
          </a:r>
        </a:p>
      </dsp:txBody>
      <dsp:txXfrm>
        <a:off x="0" y="1052796"/>
        <a:ext cx="5990135" cy="526076"/>
      </dsp:txXfrm>
    </dsp:sp>
    <dsp:sp modelId="{C5326468-BD46-4713-940D-0518A0E04712}">
      <dsp:nvSpPr>
        <dsp:cNvPr id="0" name=""/>
        <dsp:cNvSpPr/>
      </dsp:nvSpPr>
      <dsp:spPr>
        <a:xfrm>
          <a:off x="0" y="1578873"/>
          <a:ext cx="599013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0638AF-D293-45A5-A1C9-F0EEFF149FFA}">
      <dsp:nvSpPr>
        <dsp:cNvPr id="0" name=""/>
        <dsp:cNvSpPr/>
      </dsp:nvSpPr>
      <dsp:spPr>
        <a:xfrm>
          <a:off x="0" y="1578873"/>
          <a:ext cx="5990135" cy="526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메인 페이지</a:t>
          </a:r>
        </a:p>
      </dsp:txBody>
      <dsp:txXfrm>
        <a:off x="0" y="1578873"/>
        <a:ext cx="5990135" cy="526076"/>
      </dsp:txXfrm>
    </dsp:sp>
    <dsp:sp modelId="{8EDA5474-27E8-4966-950F-2A3B59B2228D}">
      <dsp:nvSpPr>
        <dsp:cNvPr id="0" name=""/>
        <dsp:cNvSpPr/>
      </dsp:nvSpPr>
      <dsp:spPr>
        <a:xfrm>
          <a:off x="0" y="2104950"/>
          <a:ext cx="599013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A05956-EC53-4D9C-B6C5-C403D538AC71}">
      <dsp:nvSpPr>
        <dsp:cNvPr id="0" name=""/>
        <dsp:cNvSpPr/>
      </dsp:nvSpPr>
      <dsp:spPr>
        <a:xfrm>
          <a:off x="0" y="2104950"/>
          <a:ext cx="5990135" cy="526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게시판 페이지</a:t>
          </a:r>
        </a:p>
      </dsp:txBody>
      <dsp:txXfrm>
        <a:off x="0" y="2104950"/>
        <a:ext cx="5990135" cy="526076"/>
      </dsp:txXfrm>
    </dsp:sp>
    <dsp:sp modelId="{103BB46B-F5DD-4266-ADA2-7467EDC79548}">
      <dsp:nvSpPr>
        <dsp:cNvPr id="0" name=""/>
        <dsp:cNvSpPr/>
      </dsp:nvSpPr>
      <dsp:spPr>
        <a:xfrm>
          <a:off x="0" y="2631027"/>
          <a:ext cx="599013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6778E1-E22C-4CB6-95AE-0570ACDDB521}">
      <dsp:nvSpPr>
        <dsp:cNvPr id="0" name=""/>
        <dsp:cNvSpPr/>
      </dsp:nvSpPr>
      <dsp:spPr>
        <a:xfrm>
          <a:off x="0" y="2631027"/>
          <a:ext cx="5990135" cy="526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글쓰기 페이지</a:t>
          </a:r>
        </a:p>
      </dsp:txBody>
      <dsp:txXfrm>
        <a:off x="0" y="2631027"/>
        <a:ext cx="5990135" cy="526076"/>
      </dsp:txXfrm>
    </dsp:sp>
    <dsp:sp modelId="{6FE7AEE2-3C85-40EF-8A26-4CC5ED6CCF19}">
      <dsp:nvSpPr>
        <dsp:cNvPr id="0" name=""/>
        <dsp:cNvSpPr/>
      </dsp:nvSpPr>
      <dsp:spPr>
        <a:xfrm>
          <a:off x="0" y="3157103"/>
          <a:ext cx="599013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61C754-83EC-4770-9728-C2BE241A9ED5}">
      <dsp:nvSpPr>
        <dsp:cNvPr id="0" name=""/>
        <dsp:cNvSpPr/>
      </dsp:nvSpPr>
      <dsp:spPr>
        <a:xfrm>
          <a:off x="0" y="3157103"/>
          <a:ext cx="5990135" cy="526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글 자세히 보기</a:t>
          </a:r>
        </a:p>
      </dsp:txBody>
      <dsp:txXfrm>
        <a:off x="0" y="3157103"/>
        <a:ext cx="5990135" cy="526076"/>
      </dsp:txXfrm>
    </dsp:sp>
    <dsp:sp modelId="{34614022-5C79-4323-A1FB-5DF5AFB7AD8E}">
      <dsp:nvSpPr>
        <dsp:cNvPr id="0" name=""/>
        <dsp:cNvSpPr/>
      </dsp:nvSpPr>
      <dsp:spPr>
        <a:xfrm>
          <a:off x="0" y="3683180"/>
          <a:ext cx="599013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072C2A-F241-4FA9-88C4-CEE401C3696C}">
      <dsp:nvSpPr>
        <dsp:cNvPr id="0" name=""/>
        <dsp:cNvSpPr/>
      </dsp:nvSpPr>
      <dsp:spPr>
        <a:xfrm>
          <a:off x="0" y="3683180"/>
          <a:ext cx="5990135" cy="526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글 수정</a:t>
          </a:r>
        </a:p>
      </dsp:txBody>
      <dsp:txXfrm>
        <a:off x="0" y="3683180"/>
        <a:ext cx="5990135" cy="526076"/>
      </dsp:txXfrm>
    </dsp:sp>
    <dsp:sp modelId="{BB652393-4DD0-42A3-8206-044307F8ABB4}">
      <dsp:nvSpPr>
        <dsp:cNvPr id="0" name=""/>
        <dsp:cNvSpPr/>
      </dsp:nvSpPr>
      <dsp:spPr>
        <a:xfrm>
          <a:off x="0" y="4209257"/>
          <a:ext cx="599013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AF7364-AE63-4DAB-B87F-48D6DF1B65F1}">
      <dsp:nvSpPr>
        <dsp:cNvPr id="0" name=""/>
        <dsp:cNvSpPr/>
      </dsp:nvSpPr>
      <dsp:spPr>
        <a:xfrm>
          <a:off x="0" y="4209257"/>
          <a:ext cx="5990135" cy="526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/>
            <a:t>음원 페이지</a:t>
          </a:r>
          <a:endParaRPr lang="ko-KR" altLang="en-US" sz="1800" kern="1200" dirty="0"/>
        </a:p>
      </dsp:txBody>
      <dsp:txXfrm>
        <a:off x="0" y="4209257"/>
        <a:ext cx="5990135" cy="526076"/>
      </dsp:txXfrm>
    </dsp:sp>
    <dsp:sp modelId="{9B6F6B7A-08F7-48CB-B963-ABF763CA7850}">
      <dsp:nvSpPr>
        <dsp:cNvPr id="0" name=""/>
        <dsp:cNvSpPr/>
      </dsp:nvSpPr>
      <dsp:spPr>
        <a:xfrm>
          <a:off x="0" y="4735334"/>
          <a:ext cx="599013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BC5F00-8ADE-445A-AA8E-F83A84FE7378}">
      <dsp:nvSpPr>
        <dsp:cNvPr id="0" name=""/>
        <dsp:cNvSpPr/>
      </dsp:nvSpPr>
      <dsp:spPr>
        <a:xfrm>
          <a:off x="0" y="4735334"/>
          <a:ext cx="5990135" cy="526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음원 등록 페이지</a:t>
          </a:r>
        </a:p>
      </dsp:txBody>
      <dsp:txXfrm>
        <a:off x="0" y="4735334"/>
        <a:ext cx="5990135" cy="5260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360BA-9645-4BAC-B87C-380EA2B5335E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4874F4-0662-4E74-8EA1-B0825CEC8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875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874F4-0662-4E74-8EA1-B0825CEC8DA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098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874F4-0662-4E74-8EA1-B0825CEC8DA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283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874F4-0662-4E74-8EA1-B0825CEC8DA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03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874F4-0662-4E74-8EA1-B0825CEC8DAE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742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628E551-EA02-4E48-8849-CD28DB32E394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9922C4D-B214-437B-BDC0-71657EF0DE6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9317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E551-EA02-4E48-8849-CD28DB32E394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2C4D-B214-437B-BDC0-71657EF0D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787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E551-EA02-4E48-8849-CD28DB32E394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2C4D-B214-437B-BDC0-71657EF0D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73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E551-EA02-4E48-8849-CD28DB32E394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2C4D-B214-437B-BDC0-71657EF0D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287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E551-EA02-4E48-8849-CD28DB32E394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2C4D-B214-437B-BDC0-71657EF0DE6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1183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E551-EA02-4E48-8849-CD28DB32E394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2C4D-B214-437B-BDC0-71657EF0D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893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E551-EA02-4E48-8849-CD28DB32E394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2C4D-B214-437B-BDC0-71657EF0D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283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E551-EA02-4E48-8849-CD28DB32E394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2C4D-B214-437B-BDC0-71657EF0D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6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E551-EA02-4E48-8849-CD28DB32E394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2C4D-B214-437B-BDC0-71657EF0D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611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E551-EA02-4E48-8849-CD28DB32E394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2C4D-B214-437B-BDC0-71657EF0D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36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E551-EA02-4E48-8849-CD28DB32E394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2C4D-B214-437B-BDC0-71657EF0D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742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628E551-EA02-4E48-8849-CD28DB32E394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9922C4D-B214-437B-BDC0-71657EF0D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789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JP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DB4BFD-9D4C-482C-B5C9-961A64E22A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조 기말 프로젝트</a:t>
            </a:r>
            <a:br>
              <a:rPr lang="en-US" altLang="ko-KR" dirty="0"/>
            </a:br>
            <a:r>
              <a:rPr lang="ko-KR" altLang="en-US" dirty="0"/>
              <a:t>최종 보고서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FDEAC3-4DD9-4780-BDC4-8A58DEB7E0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2015154013 </a:t>
            </a:r>
            <a:r>
              <a:rPr lang="ko-KR" altLang="en-US" dirty="0"/>
              <a:t>문우석</a:t>
            </a:r>
          </a:p>
          <a:p>
            <a:r>
              <a:rPr lang="en-US" altLang="ko-KR" dirty="0"/>
              <a:t>2016150019 </a:t>
            </a:r>
            <a:r>
              <a:rPr lang="ko-KR" altLang="en-US" dirty="0"/>
              <a:t>박재홍</a:t>
            </a:r>
          </a:p>
          <a:p>
            <a:r>
              <a:rPr lang="en-US" altLang="ko-KR" dirty="0"/>
              <a:t>2016150037 </a:t>
            </a:r>
            <a:r>
              <a:rPr lang="ko-KR" altLang="en-US" dirty="0"/>
              <a:t>정진우</a:t>
            </a:r>
          </a:p>
        </p:txBody>
      </p:sp>
    </p:spTree>
    <p:extLst>
      <p:ext uri="{BB962C8B-B14F-4D97-AF65-F5344CB8AC3E}">
        <p14:creationId xmlns:p14="http://schemas.microsoft.com/office/powerpoint/2010/main" val="2389777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3B7D6-6478-4B94-8E0D-61715FEB9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63344"/>
          </a:xfrm>
        </p:spPr>
        <p:txBody>
          <a:bodyPr>
            <a:normAutofit/>
          </a:bodyPr>
          <a:lstStyle/>
          <a:p>
            <a:r>
              <a:rPr lang="ko-KR" altLang="ko-KR" sz="3200">
                <a:effectLst/>
                <a:latin typeface="+mj-ea"/>
                <a:cs typeface="Times New Roman" panose="02020603050405020304" pitchFamily="18" charset="0"/>
              </a:rPr>
              <a:t>게시판 페이지</a:t>
            </a:r>
            <a:r>
              <a:rPr lang="en-US" altLang="ko-KR" sz="3200">
                <a:effectLst/>
                <a:latin typeface="+mj-ea"/>
                <a:cs typeface="Times New Roman" panose="02020603050405020304" pitchFamily="18" charset="0"/>
              </a:rPr>
              <a:t>(bbs.jsp)</a:t>
            </a:r>
            <a:endParaRPr lang="ko-KR" altLang="en-US" sz="3200">
              <a:latin typeface="+mj-ea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F89D9D-EA33-41C4-B4A6-98384B20E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2105250"/>
            <a:ext cx="3690425" cy="4478430"/>
          </a:xfrm>
        </p:spPr>
        <p:txBody>
          <a:bodyPr>
            <a:noAutofit/>
          </a:bodyPr>
          <a:lstStyle/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AutoNum type="circleNumDbPlain"/>
            </a:pP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게시판의 글 목록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게시판의 글의 목록을 보여준다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글의 번호 및 제목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작성자와 적성 시간을 보여준다</a:t>
            </a: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AutoNum type="circleNumDbPlain"/>
            </a:pP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다음 페이지 보기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글의 개수가 많아지면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(10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 이상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페이지를 나누어 다음으로 넘긴다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아래 사진은 다음 페이지로 이동한 모습이다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AutoNum type="circleNumDbPlain"/>
            </a:pP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글쓰기 버튼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게시판에 새로 글을 써서 등록이 가능하다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글을 쓰는 페이지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write.jsp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이동한다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로그인을 한 경우에만 글을 작성할 수 있다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E979A5B-64C6-47AA-98A2-EDE07FEC640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878" y="677864"/>
            <a:ext cx="6155736" cy="33548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89D52FF-02BF-40F0-9632-D5EE161296E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91991" y="4378641"/>
            <a:ext cx="5731510" cy="180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529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949E1-E83F-45E3-B48D-A30686E74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63344"/>
          </a:xfrm>
        </p:spPr>
        <p:txBody>
          <a:bodyPr>
            <a:normAutofit/>
          </a:bodyPr>
          <a:lstStyle/>
          <a:p>
            <a:r>
              <a:rPr lang="ko-KR" altLang="en-US" sz="3200"/>
              <a:t>게시판 페이지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7ABF73-B147-40D3-B1DB-AE6DF3591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2325157"/>
            <a:ext cx="3690425" cy="385497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글 목록 구현</a:t>
            </a:r>
            <a:endParaRPr lang="en-US" altLang="ko-KR" sz="1600" dirty="0"/>
          </a:p>
          <a:p>
            <a:r>
              <a:rPr lang="en-US" altLang="ko-KR" sz="1600" dirty="0"/>
              <a:t>bbsDAO.java</a:t>
            </a:r>
            <a:r>
              <a:rPr lang="ko-KR" altLang="en-US" sz="1600" dirty="0"/>
              <a:t>에 </a:t>
            </a:r>
            <a:r>
              <a:rPr lang="en-US" altLang="ko-KR" sz="1600" dirty="0"/>
              <a:t>DB</a:t>
            </a:r>
            <a:r>
              <a:rPr lang="ko-KR" altLang="en-US" sz="1600" dirty="0"/>
              <a:t>로부터 정보를 가져오도록 함수 구현</a:t>
            </a:r>
            <a:endParaRPr lang="en-US" altLang="ko-KR" sz="1600" dirty="0"/>
          </a:p>
          <a:p>
            <a:r>
              <a:rPr lang="en-US" altLang="ko-KR" sz="1600" dirty="0"/>
              <a:t>bbs.java</a:t>
            </a:r>
            <a:r>
              <a:rPr lang="ko-KR" altLang="en-US" sz="1600" dirty="0"/>
              <a:t>에 </a:t>
            </a:r>
            <a:r>
              <a:rPr lang="ko-KR" altLang="en-US" sz="1600" dirty="0" err="1"/>
              <a:t>게터</a:t>
            </a:r>
            <a:r>
              <a:rPr lang="ko-KR" altLang="en-US" sz="1600" dirty="0"/>
              <a:t> 및 세터 함수 구현</a:t>
            </a:r>
            <a:r>
              <a:rPr lang="en-US" altLang="ko-KR" sz="1600" dirty="0"/>
              <a:t>, </a:t>
            </a:r>
            <a:r>
              <a:rPr lang="ko-KR" altLang="en-US" sz="1600" dirty="0"/>
              <a:t>해당 함수들을 이용하여 정보를 가져와 출력한다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0AF1D66-87F8-460A-AFFD-CB6F724B6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228" y="214236"/>
            <a:ext cx="5624457" cy="292225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C5CEDD4-9B98-46D6-9383-E6F936725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317" y="2595243"/>
            <a:ext cx="5083051" cy="404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255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C308CF-FF11-4DBE-80E5-543DB0200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800" dirty="0"/>
              <a:t>게시판 페이지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FB40CF-BEF3-45B5-BE44-1A38728BA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672" y="1828800"/>
            <a:ext cx="3895725" cy="4351337"/>
          </a:xfrm>
        </p:spPr>
        <p:txBody>
          <a:bodyPr/>
          <a:lstStyle/>
          <a:p>
            <a:r>
              <a:rPr lang="ko-KR" altLang="en-US" dirty="0"/>
              <a:t>글을 표시하는지 여부</a:t>
            </a:r>
            <a:r>
              <a:rPr lang="en-US" altLang="ko-KR" dirty="0"/>
              <a:t>(</a:t>
            </a:r>
            <a:r>
              <a:rPr lang="en-US" altLang="ko-KR" dirty="0" err="1"/>
              <a:t>bbsAvailable</a:t>
            </a:r>
            <a:r>
              <a:rPr lang="en-US" altLang="ko-KR" dirty="0"/>
              <a:t>)</a:t>
            </a:r>
            <a:r>
              <a:rPr lang="ko-KR" altLang="en-US" dirty="0"/>
              <a:t>를 확인하여 그것이</a:t>
            </a:r>
            <a:r>
              <a:rPr lang="en-US" altLang="ko-KR" dirty="0"/>
              <a:t> 1</a:t>
            </a:r>
            <a:r>
              <a:rPr lang="ko-KR" altLang="en-US" dirty="0"/>
              <a:t>인 게시글만 표시한다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페이지를 넘기는 기능</a:t>
            </a:r>
            <a:endParaRPr lang="en-US" altLang="ko-KR" dirty="0"/>
          </a:p>
          <a:p>
            <a:r>
              <a:rPr lang="ko-KR" altLang="en-US" dirty="0"/>
              <a:t>글의 개수가 </a:t>
            </a:r>
            <a:r>
              <a:rPr lang="en-US" altLang="ko-KR" dirty="0"/>
              <a:t>10</a:t>
            </a:r>
            <a:r>
              <a:rPr lang="ko-KR" altLang="en-US" dirty="0"/>
              <a:t>개를 넘어가면 </a:t>
            </a:r>
            <a:r>
              <a:rPr lang="en-US" altLang="ko-KR" dirty="0"/>
              <a:t>‘</a:t>
            </a:r>
            <a:r>
              <a:rPr lang="ko-KR" altLang="en-US" dirty="0"/>
              <a:t>다음</a:t>
            </a:r>
            <a:r>
              <a:rPr lang="en-US" altLang="ko-KR" dirty="0"/>
              <a:t>’</a:t>
            </a:r>
            <a:r>
              <a:rPr lang="ko-KR" altLang="en-US" dirty="0"/>
              <a:t> 버튼을 눌러 다음 페이지로 넘어가도록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글쓰기 버튼</a:t>
            </a:r>
            <a:endParaRPr lang="en-US" altLang="ko-KR" dirty="0"/>
          </a:p>
          <a:p>
            <a:r>
              <a:rPr lang="ko-KR" altLang="en-US" dirty="0"/>
              <a:t>회원으로 로그인해야만 글 작성이 가능하다</a:t>
            </a:r>
            <a:r>
              <a:rPr lang="en-US" altLang="ko-KR" dirty="0"/>
              <a:t>. </a:t>
            </a:r>
            <a:r>
              <a:rPr lang="ko-KR" altLang="en-US" dirty="0"/>
              <a:t>로그인을 하지 않았다면 로그인 페이지로 이동시킨다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0E72CE1-DADA-4BCC-A92C-5206349A4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397" y="191048"/>
            <a:ext cx="6724650" cy="28765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0396DD7-A2DD-4E03-9081-BF91FB8A8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7109" y="2237827"/>
            <a:ext cx="389572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345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B76E3-131B-47D3-90BB-560B009B3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63344"/>
          </a:xfrm>
        </p:spPr>
        <p:txBody>
          <a:bodyPr>
            <a:normAutofit/>
          </a:bodyPr>
          <a:lstStyle/>
          <a:p>
            <a:r>
              <a:rPr lang="ko-KR" altLang="ko-KR" sz="3200">
                <a:effectLst/>
                <a:latin typeface="+mj-ea"/>
                <a:cs typeface="Times New Roman" panose="02020603050405020304" pitchFamily="18" charset="0"/>
              </a:rPr>
              <a:t>글쓰기 페이지</a:t>
            </a:r>
            <a:r>
              <a:rPr lang="en-US" altLang="ko-KR" sz="3200">
                <a:effectLst/>
                <a:latin typeface="+mj-ea"/>
                <a:cs typeface="Times New Roman" panose="02020603050405020304" pitchFamily="18" charset="0"/>
              </a:rPr>
              <a:t>(write.jsp)</a:t>
            </a:r>
            <a:endParaRPr lang="ko-KR" altLang="en-US" sz="3200">
              <a:latin typeface="+mj-ea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AA30FB7-5F2F-49C8-ACF3-F8FCADD05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2325157"/>
            <a:ext cx="3690425" cy="3854979"/>
          </a:xfrm>
        </p:spPr>
        <p:txBody>
          <a:bodyPr>
            <a:normAutofit/>
          </a:bodyPr>
          <a:lstStyle/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ea"/>
              <a:buAutoNum type="circleNumDbPlain"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글쓰기 양식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그의 제목과 내용을 입력할 수 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ea"/>
              <a:buAutoNum type="circleNumDbPlain"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글쓰기 버튼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글쓰기 버튼을 누르면 글이 작성된다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pic>
        <p:nvPicPr>
          <p:cNvPr id="4" name="내용 개체 틀 3" descr="텍스트이(가) 표시된 사진&#10;&#10;자동 생성된 설명">
            <a:extLst>
              <a:ext uri="{FF2B5EF4-FFF2-40B4-BE49-F238E27FC236}">
                <a16:creationId xmlns:a16="http://schemas.microsoft.com/office/drawing/2014/main" id="{5B717955-C113-45F4-8F7E-C05767749F6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633578"/>
            <a:ext cx="6155736" cy="36011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20951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DEE90-CDED-4618-82BA-CE0510856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63344"/>
          </a:xfrm>
        </p:spPr>
        <p:txBody>
          <a:bodyPr>
            <a:normAutofit/>
          </a:bodyPr>
          <a:lstStyle/>
          <a:p>
            <a:r>
              <a:rPr lang="ko-KR" altLang="en-US" sz="3200"/>
              <a:t>글쓰기 페이지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A0D458-CBE8-4D34-9E5A-4BDC8BB5C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2325157"/>
            <a:ext cx="3690425" cy="385497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글쓰기를 하기 위해서는 로그인을 해야 한다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테이블로 구성</a:t>
            </a:r>
            <a:endParaRPr lang="en-US" altLang="ko-KR" sz="1600" dirty="0"/>
          </a:p>
          <a:p>
            <a:r>
              <a:rPr lang="ko-KR" altLang="en-US" sz="1600" dirty="0"/>
              <a:t>각 상자에 작성된 내용을 </a:t>
            </a:r>
            <a:r>
              <a:rPr lang="en-US" altLang="ko-KR" sz="1600" dirty="0"/>
              <a:t>post method</a:t>
            </a:r>
            <a:r>
              <a:rPr lang="ko-KR" altLang="en-US" sz="1600" dirty="0"/>
              <a:t>를 통해 </a:t>
            </a:r>
            <a:r>
              <a:rPr lang="en-US" altLang="ko-KR" sz="1600" dirty="0" err="1"/>
              <a:t>WriteAction.jsp</a:t>
            </a:r>
            <a:r>
              <a:rPr lang="ko-KR" altLang="en-US" sz="1600" dirty="0"/>
              <a:t>로 보낸다</a:t>
            </a:r>
            <a:r>
              <a:rPr lang="en-US" altLang="ko-KR" sz="1600" dirty="0"/>
              <a:t>.</a:t>
            </a:r>
          </a:p>
          <a:p>
            <a:endParaRPr lang="ko-KR" altLang="en-US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FE10BC5-39BD-4B65-BD11-8DE604157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463" y="3229724"/>
            <a:ext cx="6155736" cy="264696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C38E28B-102E-4791-8570-5DF3865FC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463" y="758448"/>
            <a:ext cx="429577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177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64E59-D838-4B3D-AB52-B3EEBBBD8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63344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글쓰기 페이지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B0D17D-E767-4AC5-A1C5-3BEB267F2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2325157"/>
            <a:ext cx="3690425" cy="385497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유효성 검사</a:t>
            </a:r>
            <a:endParaRPr lang="en-US" altLang="ko-KR" sz="1600" dirty="0"/>
          </a:p>
          <a:p>
            <a:r>
              <a:rPr lang="ko-KR" altLang="en-US" sz="1600" dirty="0"/>
              <a:t>제목이나 내용을 입력하지 않은 경우 오류 메시지를 출력한다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다른 오류가 발생했을 때 글쓰기를 진행하지 않고 이전 페이지로 돌려보낸다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글쓰기가 정상적으로 이루어지면 게시판 페이지</a:t>
            </a:r>
            <a:r>
              <a:rPr lang="en-US" altLang="ko-KR" sz="1600" dirty="0"/>
              <a:t>(</a:t>
            </a:r>
            <a:r>
              <a:rPr lang="en-US" altLang="ko-KR" sz="1600" dirty="0" err="1"/>
              <a:t>bbs.jsp</a:t>
            </a:r>
            <a:r>
              <a:rPr lang="en-US" altLang="ko-KR" sz="1600" dirty="0"/>
              <a:t>)</a:t>
            </a:r>
            <a:r>
              <a:rPr lang="ko-KR" altLang="en-US" sz="1600" dirty="0"/>
              <a:t>로 돌아간다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F9DD00-ACE5-4EC4-BB05-43F10B1A4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693414"/>
            <a:ext cx="6155736" cy="548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568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FC5C1-8F04-4000-A306-FC286FF41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글쓰기 페이지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0DBBC5-E03C-442B-9B55-D00F15ACE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4421173" cy="4351337"/>
          </a:xfrm>
        </p:spPr>
        <p:txBody>
          <a:bodyPr/>
          <a:lstStyle/>
          <a:p>
            <a:r>
              <a:rPr lang="ko-KR" altLang="en-US" dirty="0"/>
              <a:t>글 번호의 입력은 함수 및 </a:t>
            </a:r>
            <a:r>
              <a:rPr lang="en-US" altLang="ko-KR" dirty="0"/>
              <a:t>DB</a:t>
            </a:r>
            <a:r>
              <a:rPr lang="ko-KR" altLang="en-US" dirty="0"/>
              <a:t>로 처리하여 자동으로 </a:t>
            </a:r>
            <a:r>
              <a:rPr lang="en-US" altLang="ko-KR" dirty="0"/>
              <a:t>1</a:t>
            </a:r>
            <a:r>
              <a:rPr lang="ko-KR" altLang="en-US" dirty="0"/>
              <a:t>씩 더하도록 하였다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Write</a:t>
            </a:r>
            <a:r>
              <a:rPr lang="ko-KR" altLang="en-US" dirty="0"/>
              <a:t>함수를 이용하여 </a:t>
            </a:r>
            <a:r>
              <a:rPr lang="en-US" altLang="ko-KR" dirty="0"/>
              <a:t>DB</a:t>
            </a:r>
            <a:r>
              <a:rPr lang="ko-KR" altLang="en-US" dirty="0"/>
              <a:t>에 글을 등록하는</a:t>
            </a:r>
            <a:r>
              <a:rPr lang="en-US" altLang="ko-KR" dirty="0"/>
              <a:t>, </a:t>
            </a:r>
            <a:r>
              <a:rPr lang="ko-KR" altLang="en-US" dirty="0"/>
              <a:t>진짜 글쓰기 과정이 진행된다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게시글의 데이터베이스에는 게시글 번호</a:t>
            </a:r>
            <a:r>
              <a:rPr lang="en-US" altLang="ko-KR" dirty="0"/>
              <a:t>(</a:t>
            </a:r>
            <a:r>
              <a:rPr lang="en-US" altLang="ko-KR" dirty="0" err="1"/>
              <a:t>bbsID</a:t>
            </a:r>
            <a:r>
              <a:rPr lang="en-US" altLang="ko-KR" dirty="0"/>
              <a:t>), </a:t>
            </a:r>
            <a:r>
              <a:rPr lang="ko-KR" altLang="en-US" dirty="0"/>
              <a:t>작성자의 </a:t>
            </a:r>
            <a:r>
              <a:rPr lang="en-US" altLang="ko-KR" dirty="0"/>
              <a:t>ID(</a:t>
            </a:r>
            <a:r>
              <a:rPr lang="en-US" altLang="ko-KR" dirty="0" err="1"/>
              <a:t>userID</a:t>
            </a:r>
            <a:r>
              <a:rPr lang="en-US" altLang="ko-KR" dirty="0"/>
              <a:t>), </a:t>
            </a:r>
            <a:r>
              <a:rPr lang="ko-KR" altLang="en-US" dirty="0"/>
              <a:t>작성 시간</a:t>
            </a:r>
            <a:r>
              <a:rPr lang="en-US" altLang="ko-KR" dirty="0"/>
              <a:t>(</a:t>
            </a:r>
            <a:r>
              <a:rPr lang="en-US" altLang="ko-KR" dirty="0" err="1"/>
              <a:t>bbsDate</a:t>
            </a:r>
            <a:r>
              <a:rPr lang="en-US" altLang="ko-KR" dirty="0"/>
              <a:t>), </a:t>
            </a:r>
            <a:r>
              <a:rPr lang="ko-KR" altLang="en-US" dirty="0"/>
              <a:t>글의 제목과 내용</a:t>
            </a:r>
            <a:r>
              <a:rPr lang="en-US" altLang="ko-KR" dirty="0"/>
              <a:t>(</a:t>
            </a:r>
            <a:r>
              <a:rPr lang="en-US" altLang="ko-KR" dirty="0" err="1"/>
              <a:t>bbsTitle</a:t>
            </a:r>
            <a:r>
              <a:rPr lang="en-US" altLang="ko-KR" dirty="0"/>
              <a:t>, </a:t>
            </a:r>
            <a:r>
              <a:rPr lang="en-US" altLang="ko-KR" dirty="0" err="1"/>
              <a:t>bbsContent</a:t>
            </a:r>
            <a:r>
              <a:rPr lang="en-US" altLang="ko-KR" dirty="0"/>
              <a:t>), </a:t>
            </a:r>
            <a:r>
              <a:rPr lang="ko-KR" altLang="en-US" dirty="0"/>
              <a:t>그리고 게시판에 </a:t>
            </a:r>
            <a:r>
              <a:rPr lang="ko-KR" altLang="en-US" dirty="0" err="1"/>
              <a:t>표시되는지의</a:t>
            </a:r>
            <a:r>
              <a:rPr lang="ko-KR" altLang="en-US" dirty="0"/>
              <a:t> 여부</a:t>
            </a:r>
            <a:r>
              <a:rPr lang="en-US" altLang="ko-KR" dirty="0"/>
              <a:t>(</a:t>
            </a:r>
            <a:r>
              <a:rPr lang="en-US" altLang="ko-KR" dirty="0" err="1"/>
              <a:t>bbsAvailable</a:t>
            </a:r>
            <a:r>
              <a:rPr lang="en-US" altLang="ko-KR" dirty="0"/>
              <a:t>)</a:t>
            </a:r>
            <a:r>
              <a:rPr lang="ko-KR" altLang="en-US" dirty="0"/>
              <a:t>가 저장된다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bbsAvailable</a:t>
            </a:r>
            <a:r>
              <a:rPr lang="ko-KR" altLang="en-US" dirty="0"/>
              <a:t>은 삭제 기능 구현에 이용된다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59984A-0578-4C4A-9A44-074AF4C26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184" y="334009"/>
            <a:ext cx="4695825" cy="27146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BFA9E30-C0D9-4702-A9AF-E81271C2E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512" y="3229672"/>
            <a:ext cx="4953000" cy="30289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662E262-D59B-4994-B0D7-64D580F620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02" y="5694787"/>
            <a:ext cx="5839610" cy="97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640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1E3A4-3C28-42CF-A966-2A9D8C39E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63344"/>
          </a:xfrm>
        </p:spPr>
        <p:txBody>
          <a:bodyPr>
            <a:normAutofit/>
          </a:bodyPr>
          <a:lstStyle/>
          <a:p>
            <a:r>
              <a:rPr lang="ko-KR" altLang="ko-KR" sz="32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글 자세히 보기</a:t>
            </a:r>
            <a:r>
              <a:rPr lang="en-US" altLang="ko-KR" sz="32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(view.jsp)</a:t>
            </a:r>
            <a:endParaRPr lang="ko-KR" altLang="en-US" sz="320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455083F-5C5D-46BF-ADAE-B67588E42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49" y="2003424"/>
            <a:ext cx="5465151" cy="433087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6F1C7BC-720F-4F6F-AC28-6D1F2C65B83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9878" y="1721888"/>
            <a:ext cx="6155736" cy="30163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60221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F0D84-AAAA-491F-BEB5-63474A5DF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글 자세히 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F10316-1475-4502-B88A-C0882717A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4297680" cy="4351337"/>
          </a:xfrm>
        </p:spPr>
        <p:txBody>
          <a:bodyPr/>
          <a:lstStyle/>
          <a:p>
            <a:r>
              <a:rPr lang="ko-KR" altLang="en-US" dirty="0"/>
              <a:t>로그인 정보를 가져오고 게시글의 번호를 이용하여 게시글의 내용을 가져온다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게시글의 내용을 가져오기 위해서는 </a:t>
            </a:r>
            <a:r>
              <a:rPr lang="en-US" altLang="ko-KR" dirty="0"/>
              <a:t>DB</a:t>
            </a:r>
            <a:r>
              <a:rPr lang="ko-KR" altLang="en-US" dirty="0"/>
              <a:t>에 접근해야 한다</a:t>
            </a:r>
            <a:r>
              <a:rPr lang="en-US" altLang="ko-KR" dirty="0"/>
              <a:t>. </a:t>
            </a:r>
            <a:r>
              <a:rPr lang="ko-KR" altLang="en-US" dirty="0"/>
              <a:t>해당 과정은 </a:t>
            </a:r>
            <a:r>
              <a:rPr lang="en-US" altLang="ko-KR" dirty="0"/>
              <a:t>bbsDAO.java</a:t>
            </a:r>
            <a:r>
              <a:rPr lang="ko-KR" altLang="en-US" dirty="0"/>
              <a:t>에 포함되어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4A92D0-395F-46F4-9606-DD2465568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552" y="240189"/>
            <a:ext cx="3552825" cy="32099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AC85AB1-0B3B-4734-A469-913C560C9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6806" y="3360261"/>
            <a:ext cx="34004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569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14BBFDA-79CF-4DE7-9EA8-EC757239D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683" y="133350"/>
            <a:ext cx="2137206" cy="526315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C24A23A-5645-450D-B428-E990D4154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63344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글 자세히 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DCFF7B-4B34-4B45-B8D2-4D3C5C848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2325157"/>
            <a:ext cx="3690425" cy="385497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가져온 정보는 테이블을 형식으로 보여준다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Bbs.java</a:t>
            </a:r>
            <a:r>
              <a:rPr lang="ko-KR" altLang="en-US" sz="1600" dirty="0"/>
              <a:t>에 정의된 </a:t>
            </a:r>
            <a:r>
              <a:rPr lang="ko-KR" altLang="en-US" sz="1600" dirty="0" err="1"/>
              <a:t>게터함수를</a:t>
            </a:r>
            <a:r>
              <a:rPr lang="ko-KR" altLang="en-US" sz="1600" dirty="0"/>
              <a:t> 이용하여 정보를 가져온다</a:t>
            </a:r>
            <a:r>
              <a:rPr lang="en-US" altLang="ko-KR" sz="16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FC47D4-7BDC-4C10-85D0-CA48DD218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767" y="1461496"/>
            <a:ext cx="5788463" cy="494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583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9">
            <a:extLst>
              <a:ext uri="{FF2B5EF4-FFF2-40B4-BE49-F238E27FC236}">
                <a16:creationId xmlns:a16="http://schemas.microsoft.com/office/drawing/2014/main" id="{30B3D270-B19D-4DB8-BD3C-3E707485B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54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DE71E7D-5AA9-45A1-B195-8D623415B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8" y="836023"/>
            <a:ext cx="2718788" cy="5183777"/>
          </a:xfrm>
        </p:spPr>
        <p:txBody>
          <a:bodyPr anchor="ctr">
            <a:normAutofit/>
          </a:bodyPr>
          <a:lstStyle/>
          <a:p>
            <a:r>
              <a:rPr lang="ko-KR" altLang="en-US" sz="3600">
                <a:solidFill>
                  <a:srgbClr val="FFFFFF"/>
                </a:solidFill>
              </a:rPr>
              <a:t>목차</a:t>
            </a:r>
          </a:p>
        </p:txBody>
      </p:sp>
      <p:sp>
        <p:nvSpPr>
          <p:cNvPr id="31" name="Rectangle 21">
            <a:extLst>
              <a:ext uri="{FF2B5EF4-FFF2-40B4-BE49-F238E27FC236}">
                <a16:creationId xmlns:a16="http://schemas.microsoft.com/office/drawing/2014/main" id="{49BDAF94-B52E-4307-B54C-EF413086F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DF1A2D19-16EC-4095-ACE5-D7FD4124FC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9130635"/>
              </p:ext>
            </p:extLst>
          </p:nvPr>
        </p:nvGraphicFramePr>
        <p:xfrm>
          <a:off x="4658815" y="804672"/>
          <a:ext cx="5990136" cy="5262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3095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D61432-58DA-41F1-9FF7-6DC502E8D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63344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글 자세히 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267F18-EE28-4309-8857-268B01CCD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0" y="2362941"/>
            <a:ext cx="3690425" cy="385497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수정 및 삭제 기능의 경우 로그인을 하고</a:t>
            </a:r>
            <a:r>
              <a:rPr lang="en-US" altLang="ko-KR" sz="1600" dirty="0"/>
              <a:t>, </a:t>
            </a:r>
            <a:r>
              <a:rPr lang="ko-KR" altLang="en-US" sz="1600" dirty="0"/>
              <a:t>로그인한 사람이 글쓴이일 경우에만 가능하다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삭제 기능의 경우 모든 데이터를 삭제하지 않고 글의 표시 여부만 바꾸어 게시판에는 해당 글이 나타나지 않지만 </a:t>
            </a:r>
            <a:r>
              <a:rPr lang="en-US" altLang="ko-KR" sz="1600" dirty="0"/>
              <a:t>DB </a:t>
            </a:r>
            <a:r>
              <a:rPr lang="ko-KR" altLang="en-US" sz="1600" dirty="0"/>
              <a:t>관리자는 삭제한 글을 확인할 수 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삭제 함수는 </a:t>
            </a:r>
            <a:r>
              <a:rPr lang="en-US" altLang="ko-KR" sz="1600" dirty="0"/>
              <a:t>bbsDAO.java</a:t>
            </a:r>
            <a:r>
              <a:rPr lang="ko-KR" altLang="en-US" sz="1600" dirty="0"/>
              <a:t>에 포함되어 있다</a:t>
            </a:r>
            <a:r>
              <a:rPr lang="en-US" altLang="ko-KR" sz="16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094A5BD-C6EB-410F-B679-C9DBAFD17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764" y="1947387"/>
            <a:ext cx="7734300" cy="11906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573F935-75EE-4B6D-BE58-2FBA867AF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081" y="3429000"/>
            <a:ext cx="3888680" cy="168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16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4D2D0E-7AAE-4DBF-BCE6-02963BF46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893" y="640080"/>
            <a:ext cx="3821784" cy="1363344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글 자세히 보기</a:t>
            </a:r>
            <a:r>
              <a:rPr lang="en-US" altLang="ko-KR" sz="3200" dirty="0"/>
              <a:t>-</a:t>
            </a:r>
            <a:r>
              <a:rPr lang="ko-KR" altLang="en-US" sz="3200" dirty="0"/>
              <a:t>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1F19F6-4418-44BB-959E-1CCC879FC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876" y="2362941"/>
            <a:ext cx="3690425" cy="385497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글 삭제를 할 때의 유효성 검사를 하는 기능이다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로그인을 했는지 먼저 체크하고</a:t>
            </a:r>
            <a:r>
              <a:rPr lang="en-US" altLang="ko-KR" sz="1600" dirty="0"/>
              <a:t>, </a:t>
            </a:r>
            <a:r>
              <a:rPr lang="ko-KR" altLang="en-US" sz="1600" dirty="0"/>
              <a:t>글의 번호를 체크하는 것으로 시작한다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다음으로는 로그인한 사람이 글쓴이인지 체크하고</a:t>
            </a:r>
            <a:r>
              <a:rPr lang="en-US" altLang="ko-KR" sz="1600" dirty="0"/>
              <a:t>, </a:t>
            </a:r>
            <a:r>
              <a:rPr lang="ko-KR" altLang="en-US" sz="1600" dirty="0"/>
              <a:t>기타 일어날 수 있는 오류에 대해서도 처리한다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모든 것이 정상적이면 글이 삭제되고 게시판 페이지</a:t>
            </a:r>
            <a:r>
              <a:rPr lang="en-US" altLang="ko-KR" sz="1600" dirty="0"/>
              <a:t>(</a:t>
            </a:r>
            <a:r>
              <a:rPr lang="en-US" altLang="ko-KR" sz="1600" dirty="0" err="1"/>
              <a:t>bbs.jsp</a:t>
            </a:r>
            <a:r>
              <a:rPr lang="en-US" altLang="ko-KR" sz="1600" dirty="0"/>
              <a:t>)</a:t>
            </a:r>
            <a:r>
              <a:rPr lang="ko-KR" altLang="en-US" sz="1600" dirty="0"/>
              <a:t>로 돌아간다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err="1"/>
              <a:t>deleteAction.jsp</a:t>
            </a:r>
            <a:r>
              <a:rPr lang="ko-KR" altLang="en-US" sz="1600" dirty="0"/>
              <a:t>에 기술되어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521CC2-C899-4B03-BB46-EB0792118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417" y="640080"/>
            <a:ext cx="4021494" cy="558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688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447C2-D479-47C8-8601-966025055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63344"/>
          </a:xfrm>
        </p:spPr>
        <p:txBody>
          <a:bodyPr>
            <a:normAutofit/>
          </a:bodyPr>
          <a:lstStyle/>
          <a:p>
            <a:r>
              <a:rPr lang="ko-KR" altLang="ko-KR" sz="3200">
                <a:effectLst/>
                <a:latin typeface="+mj-ea"/>
                <a:cs typeface="Times New Roman" panose="02020603050405020304" pitchFamily="18" charset="0"/>
              </a:rPr>
              <a:t>글 수정</a:t>
            </a:r>
            <a:r>
              <a:rPr lang="en-US" altLang="ko-KR" sz="3200">
                <a:effectLst/>
                <a:latin typeface="+mj-ea"/>
                <a:cs typeface="Times New Roman" panose="02020603050405020304" pitchFamily="18" charset="0"/>
              </a:rPr>
              <a:t>(update.jsp)</a:t>
            </a:r>
            <a:endParaRPr lang="ko-KR" altLang="en-US" sz="320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269506-D020-4570-BE15-0F275C58A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2325157"/>
            <a:ext cx="3690425" cy="3854979"/>
          </a:xfrm>
        </p:spPr>
        <p:txBody>
          <a:bodyPr>
            <a:normAutofit/>
          </a:bodyPr>
          <a:lstStyle/>
          <a:p>
            <a:pPr marL="342900" lvl="0" indent="-342900" latinLnBrk="1">
              <a:spcAft>
                <a:spcPts val="800"/>
              </a:spcAft>
              <a:buFont typeface="+mj-ea"/>
              <a:buAutoNum type="circleNumDbPlain"/>
            </a:pPr>
            <a:r>
              <a:rPr lang="en-US" altLang="ko-KR" sz="16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6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글 제목 수정</a:t>
            </a:r>
          </a:p>
          <a:p>
            <a:pPr marL="342900" lvl="0" indent="-342900" latinLnBrk="1">
              <a:spcAft>
                <a:spcPts val="800"/>
              </a:spcAft>
              <a:buFont typeface="+mj-ea"/>
              <a:buAutoNum type="circleNumDbPlain"/>
            </a:pPr>
            <a:r>
              <a:rPr lang="en-US" altLang="ko-KR" sz="16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6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글 내용 수정</a:t>
            </a:r>
          </a:p>
          <a:p>
            <a:pPr marL="342900" lvl="0" indent="-342900" latinLnBrk="1">
              <a:spcAft>
                <a:spcPts val="800"/>
              </a:spcAft>
              <a:buFont typeface="+mj-ea"/>
              <a:buAutoNum type="circleNumDbPlain"/>
            </a:pPr>
            <a:r>
              <a:rPr lang="en-US" altLang="ko-KR" sz="16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6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글 수정 버튼</a:t>
            </a:r>
          </a:p>
          <a:p>
            <a:pPr latinLnBrk="1">
              <a:spcAft>
                <a:spcPts val="800"/>
              </a:spcAft>
            </a:pPr>
            <a:r>
              <a:rPr lang="ko-KR" altLang="ko-KR" sz="16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버튼을 누르면 상자 안의 수정 내용들이 적용된다</a:t>
            </a:r>
            <a:r>
              <a:rPr lang="en-US" altLang="ko-KR" sz="16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sz="16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2B55D6-80D5-4D59-8F7D-9C6974CEEF4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618188"/>
            <a:ext cx="6155736" cy="36318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81934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69119-C3D2-4000-A9D3-CC8CFD490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63344"/>
          </a:xfrm>
        </p:spPr>
        <p:txBody>
          <a:bodyPr>
            <a:normAutofit/>
          </a:bodyPr>
          <a:lstStyle/>
          <a:p>
            <a:r>
              <a:rPr lang="ko-KR" altLang="en-US" sz="3200"/>
              <a:t>글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AE4B64-4F3A-4579-A6E1-F53654F8E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465" y="2325157"/>
            <a:ext cx="4009791" cy="385497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글을 수정하기 전에 이전에 작성된 게시판의 글 정보를 가져와서 보여준다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테이블의 형태로 출력한다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3B8CB6-0027-4475-896F-158A6126C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2272235"/>
            <a:ext cx="6155736" cy="232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492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B33507-7452-4641-95F0-E578590E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63344"/>
          </a:xfrm>
        </p:spPr>
        <p:txBody>
          <a:bodyPr>
            <a:normAutofit/>
          </a:bodyPr>
          <a:lstStyle/>
          <a:p>
            <a:r>
              <a:rPr lang="ko-KR" altLang="en-US" sz="3200"/>
              <a:t>글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747FFE-BD0C-4AFB-9E06-82BFD924A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2325157"/>
            <a:ext cx="3690425" cy="385497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글쓰기를 할 때처럼 유효성 검사를 한다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먼저 로그인 여부부터 글이 유효하거나</a:t>
            </a:r>
            <a:r>
              <a:rPr lang="en-US" altLang="ko-KR" sz="1600" dirty="0"/>
              <a:t>, </a:t>
            </a:r>
            <a:r>
              <a:rPr lang="ko-KR" altLang="en-US" sz="1600" dirty="0"/>
              <a:t>글쓴이 본인인지 검사하여 권한이 있는지를 확인한다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03DF25-FD4B-4502-AF0B-065738717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640564"/>
            <a:ext cx="6155736" cy="558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406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E69AF-0922-4777-935E-88D31C5A5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63344"/>
          </a:xfrm>
        </p:spPr>
        <p:txBody>
          <a:bodyPr>
            <a:normAutofit/>
          </a:bodyPr>
          <a:lstStyle/>
          <a:p>
            <a:r>
              <a:rPr lang="ko-KR" altLang="en-US" sz="3200"/>
              <a:t>글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BA866-4977-46EF-9308-B8C59DAE9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2325157"/>
            <a:ext cx="3690425" cy="385497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글쓰기 페이지처럼 입력되지 않은 사항도 체크한다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결과가 제대로 처리되지 않는 오류에 대해서도 처리한다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글 수정에 성공하면 다시 게시판 페이지</a:t>
            </a:r>
            <a:r>
              <a:rPr lang="en-US" altLang="ko-KR" sz="1600" dirty="0"/>
              <a:t>(</a:t>
            </a:r>
            <a:r>
              <a:rPr lang="en-US" altLang="ko-KR" sz="1600" dirty="0" err="1"/>
              <a:t>bbs.jsp</a:t>
            </a:r>
            <a:r>
              <a:rPr lang="en-US" altLang="ko-KR" sz="1600" dirty="0"/>
              <a:t>)</a:t>
            </a:r>
            <a:r>
              <a:rPr lang="ko-KR" altLang="en-US" sz="1600" dirty="0"/>
              <a:t>로 돌아간다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171C4F-E258-4558-8DDC-82D0BD529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503421"/>
            <a:ext cx="6155736" cy="386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1253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946050-87B7-41BF-8E49-9199E70AE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63344"/>
          </a:xfrm>
        </p:spPr>
        <p:txBody>
          <a:bodyPr>
            <a:normAutofit/>
          </a:bodyPr>
          <a:lstStyle/>
          <a:p>
            <a:r>
              <a:rPr lang="ko-KR" altLang="en-US" sz="3200"/>
              <a:t>글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874CEA-6298-43AB-934F-736690525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2325157"/>
            <a:ext cx="3690425" cy="385497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데이터베이스에 수정된 내용을 반영한다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7C9404-163B-4068-8506-9742320E9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2007479"/>
            <a:ext cx="6155736" cy="285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0259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71E7D-5AA9-45A1-B195-8D623415B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396" y="298383"/>
            <a:ext cx="9741728" cy="834366"/>
          </a:xfrm>
        </p:spPr>
        <p:txBody>
          <a:bodyPr/>
          <a:lstStyle/>
          <a:p>
            <a:r>
              <a:rPr lang="ko-KR" altLang="en-US" dirty="0"/>
              <a:t>음원 페이지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BFF7F8F-46C8-4BA0-BF77-66B9CECC90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0"/>
          <a:stretch/>
        </p:blipFill>
        <p:spPr>
          <a:xfrm>
            <a:off x="522539" y="1046701"/>
            <a:ext cx="7823571" cy="4064893"/>
          </a:xfrm>
          <a:prstGeom prst="rect">
            <a:avLst/>
          </a:prstGeom>
        </p:spPr>
      </p:pic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007E329C-36DD-4808-B072-D90EC6577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965" y="5332302"/>
            <a:ext cx="8595360" cy="1399412"/>
          </a:xfrm>
        </p:spPr>
        <p:txBody>
          <a:bodyPr/>
          <a:lstStyle/>
          <a:p>
            <a:r>
              <a:rPr lang="ko-KR" altLang="en-US" dirty="0" err="1"/>
              <a:t>입력받은</a:t>
            </a:r>
            <a:r>
              <a:rPr lang="ko-KR" altLang="en-US" dirty="0"/>
              <a:t> </a:t>
            </a:r>
            <a:r>
              <a:rPr lang="en-US" altLang="ko-KR" dirty="0"/>
              <a:t>ID / </a:t>
            </a:r>
            <a:r>
              <a:rPr lang="ko-KR" altLang="en-US" dirty="0" err="1"/>
              <a:t>음원명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가수 </a:t>
            </a:r>
            <a:r>
              <a:rPr lang="en-US" altLang="ko-KR" dirty="0"/>
              <a:t>/ </a:t>
            </a:r>
            <a:r>
              <a:rPr lang="ko-KR" altLang="en-US" dirty="0"/>
              <a:t>음원을 </a:t>
            </a:r>
            <a:r>
              <a:rPr lang="en-US" altLang="ko-KR" dirty="0" err="1"/>
              <a:t>music.jsp</a:t>
            </a:r>
            <a:r>
              <a:rPr lang="en-US" altLang="ko-KR" dirty="0"/>
              <a:t> </a:t>
            </a:r>
            <a:r>
              <a:rPr lang="ko-KR" altLang="en-US" dirty="0"/>
              <a:t>페이지에 출력합니다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음원추가</a:t>
            </a:r>
            <a:r>
              <a:rPr lang="en-US" altLang="ko-KR" dirty="0"/>
              <a:t>]</a:t>
            </a:r>
            <a:r>
              <a:rPr lang="ko-KR" altLang="en-US" dirty="0"/>
              <a:t> 버튼을 통해서 </a:t>
            </a:r>
            <a:r>
              <a:rPr lang="en-US" altLang="ko-KR" dirty="0" err="1"/>
              <a:t>add.jsp</a:t>
            </a:r>
            <a:r>
              <a:rPr lang="en-US" altLang="ko-KR" dirty="0"/>
              <a:t> </a:t>
            </a:r>
            <a:r>
              <a:rPr lang="ko-KR" altLang="en-US" dirty="0"/>
              <a:t>페이지에서 음원등록을 실행합니다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[X] </a:t>
            </a:r>
            <a:r>
              <a:rPr lang="ko-KR" altLang="en-US" dirty="0"/>
              <a:t>버튼을 통해서 </a:t>
            </a:r>
            <a:r>
              <a:rPr lang="en-US" altLang="ko-KR" dirty="0" err="1"/>
              <a:t>delete_process.jsp</a:t>
            </a:r>
            <a:r>
              <a:rPr lang="en-US" altLang="ko-KR" dirty="0"/>
              <a:t> </a:t>
            </a:r>
            <a:r>
              <a:rPr lang="ko-KR" altLang="en-US" dirty="0"/>
              <a:t>페이지에서 음원삭제를 실행합니다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4CC16A8-5778-4BAF-B1DA-6BE70B21F4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6" t="5316" r="23813" b="9370"/>
          <a:stretch/>
        </p:blipFill>
        <p:spPr>
          <a:xfrm>
            <a:off x="8583967" y="1234988"/>
            <a:ext cx="2397210" cy="2161591"/>
          </a:xfrm>
          <a:prstGeom prst="rect">
            <a:avLst/>
          </a:prstGeom>
        </p:spPr>
      </p:pic>
      <p:sp>
        <p:nvSpPr>
          <p:cNvPr id="15" name="내용 개체 틀 11">
            <a:extLst>
              <a:ext uri="{FF2B5EF4-FFF2-40B4-BE49-F238E27FC236}">
                <a16:creationId xmlns:a16="http://schemas.microsoft.com/office/drawing/2014/main" id="{C31B4D5A-99DA-4380-A267-4FA78F2C174D}"/>
              </a:ext>
            </a:extLst>
          </p:cNvPr>
          <p:cNvSpPr txBox="1">
            <a:spLocks/>
          </p:cNvSpPr>
          <p:nvPr/>
        </p:nvSpPr>
        <p:spPr>
          <a:xfrm>
            <a:off x="8346110" y="4762090"/>
            <a:ext cx="2938134" cy="1937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세션을 사용하여 로그인이 되어있지 않으면 접근을 막는 팝업창이 뜨면서 페이지의 접근을 막습니다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44AAFA41-A0A0-4733-AD16-3C2656E7198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5"/>
          <a:stretch/>
        </p:blipFill>
        <p:spPr>
          <a:xfrm>
            <a:off x="8346110" y="3373616"/>
            <a:ext cx="3841197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7003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71E7D-5AA9-45A1-B195-8D623415B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396" y="298383"/>
            <a:ext cx="9741728" cy="834366"/>
          </a:xfrm>
        </p:spPr>
        <p:txBody>
          <a:bodyPr/>
          <a:lstStyle/>
          <a:p>
            <a:r>
              <a:rPr lang="ko-KR" altLang="en-US" dirty="0"/>
              <a:t>음원 페이지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BFF7F8F-46C8-4BA0-BF77-66B9CECC9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9175" y="1330460"/>
            <a:ext cx="8545406" cy="4539002"/>
          </a:xfrm>
          <a:prstGeom prst="rect">
            <a:avLst/>
          </a:prstGeom>
        </p:spPr>
      </p:pic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007E329C-36DD-4808-B072-D90EC6577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0854" y="2164826"/>
            <a:ext cx="6610101" cy="3008031"/>
          </a:xfrm>
        </p:spPr>
        <p:txBody>
          <a:bodyPr>
            <a:normAutofit/>
          </a:bodyPr>
          <a:lstStyle/>
          <a:p>
            <a:r>
              <a:rPr lang="en-US" altLang="ko-KR" dirty="0"/>
              <a:t>“select * from music order by id desc”</a:t>
            </a:r>
            <a:r>
              <a:rPr lang="ko-KR" altLang="en-US" dirty="0"/>
              <a:t>를 </a:t>
            </a:r>
            <a:r>
              <a:rPr lang="en-US" altLang="ko-KR" dirty="0" err="1"/>
              <a:t>sql</a:t>
            </a:r>
            <a:r>
              <a:rPr lang="ko-KR" altLang="en-US" dirty="0"/>
              <a:t>문으로 지정하여 </a:t>
            </a:r>
            <a:r>
              <a:rPr lang="en-US" altLang="ko-KR" dirty="0" err="1"/>
              <a:t>prepareStatement</a:t>
            </a:r>
            <a:r>
              <a:rPr lang="ko-KR" altLang="en-US" dirty="0"/>
              <a:t>를 실행하여 </a:t>
            </a:r>
            <a:r>
              <a:rPr lang="en-US" altLang="ko-KR" dirty="0"/>
              <a:t>DB</a:t>
            </a:r>
            <a:r>
              <a:rPr lang="ko-KR" altLang="en-US" dirty="0"/>
              <a:t>에서 </a:t>
            </a:r>
            <a:r>
              <a:rPr lang="en-US" altLang="ko-KR" dirty="0"/>
              <a:t>music </a:t>
            </a:r>
            <a:r>
              <a:rPr lang="ko-KR" altLang="en-US" dirty="0"/>
              <a:t>테이블의 값들을 </a:t>
            </a:r>
            <a:r>
              <a:rPr lang="en-US" altLang="ko-KR" dirty="0"/>
              <a:t>id </a:t>
            </a:r>
            <a:r>
              <a:rPr lang="ko-KR" altLang="en-US" dirty="0"/>
              <a:t>내림차순으로 불러옵니다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 베이스에서 찾은 값들</a:t>
            </a:r>
            <a:r>
              <a:rPr lang="en-US" altLang="ko-KR" dirty="0"/>
              <a:t>(</a:t>
            </a:r>
            <a:r>
              <a:rPr lang="en-US" altLang="ko-KR" dirty="0" err="1"/>
              <a:t>rs</a:t>
            </a:r>
            <a:r>
              <a:rPr lang="en-US" altLang="ko-KR" dirty="0"/>
              <a:t>=</a:t>
            </a:r>
            <a:r>
              <a:rPr lang="en-US" altLang="ko-KR" dirty="0" err="1"/>
              <a:t>pstmt.executeQuery</a:t>
            </a:r>
            <a:r>
              <a:rPr lang="en-US" altLang="ko-KR" dirty="0"/>
              <a:t>();)</a:t>
            </a:r>
            <a:r>
              <a:rPr lang="ko-KR" altLang="en-US" dirty="0"/>
              <a:t> 에 </a:t>
            </a:r>
            <a:r>
              <a:rPr lang="en-US" altLang="ko-KR" dirty="0"/>
              <a:t>select </a:t>
            </a:r>
            <a:r>
              <a:rPr lang="ko-KR" altLang="en-US" dirty="0"/>
              <a:t>쿼리문으로 받아온 값을 </a:t>
            </a:r>
            <a:r>
              <a:rPr lang="en-US" altLang="ko-KR" dirty="0" err="1"/>
              <a:t>getString</a:t>
            </a:r>
            <a:r>
              <a:rPr lang="ko-KR" altLang="en-US" dirty="0"/>
              <a:t>으로 받아와 저장하여 출력합니다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Audio source</a:t>
            </a:r>
            <a:r>
              <a:rPr lang="ko-KR" altLang="en-US" dirty="0"/>
              <a:t>를 사용하여 페이지에 출력할 때 저장된 경로에 있는 음원을 재생할 수 있는 음원재생 플레이어를 출력합니다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9219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71E7D-5AA9-45A1-B195-8D623415B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396" y="298383"/>
            <a:ext cx="9741728" cy="834366"/>
          </a:xfrm>
        </p:spPr>
        <p:txBody>
          <a:bodyPr/>
          <a:lstStyle/>
          <a:p>
            <a:r>
              <a:rPr lang="ko-KR" altLang="en-US" dirty="0"/>
              <a:t>음원 페이지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BFF7F8F-46C8-4BA0-BF77-66B9CECC90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0396" y="1225504"/>
            <a:ext cx="8783636" cy="3478667"/>
          </a:xfrm>
          <a:prstGeom prst="rect">
            <a:avLst/>
          </a:prstGeom>
        </p:spPr>
      </p:pic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007E329C-36DD-4808-B072-D90EC6577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780" y="4796925"/>
            <a:ext cx="7068504" cy="1762691"/>
          </a:xfrm>
        </p:spPr>
        <p:txBody>
          <a:bodyPr>
            <a:normAutofit/>
          </a:bodyPr>
          <a:lstStyle/>
          <a:p>
            <a:r>
              <a:rPr lang="en-US" altLang="ko-KR" dirty="0"/>
              <a:t>[X] </a:t>
            </a:r>
            <a:r>
              <a:rPr lang="ko-KR" altLang="en-US" dirty="0"/>
              <a:t>버튼을 통해서 </a:t>
            </a:r>
            <a:r>
              <a:rPr lang="en-US" altLang="ko-KR" dirty="0" err="1"/>
              <a:t>delete_process.jsp</a:t>
            </a:r>
            <a:r>
              <a:rPr lang="en-US" altLang="ko-KR" dirty="0"/>
              <a:t> </a:t>
            </a:r>
            <a:r>
              <a:rPr lang="ko-KR" altLang="en-US" dirty="0"/>
              <a:t>페이지에서 음원삭제를 실행한 결과입니다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delete_process.jsp</a:t>
            </a:r>
            <a:r>
              <a:rPr lang="ko-KR" altLang="en-US" dirty="0"/>
              <a:t>를 호출하게 되며 </a:t>
            </a:r>
            <a:r>
              <a:rPr lang="en-US" altLang="ko-KR" dirty="0"/>
              <a:t>delete from music where id=? </a:t>
            </a:r>
            <a:r>
              <a:rPr lang="ko-KR" altLang="en-US" dirty="0"/>
              <a:t>이라는 </a:t>
            </a:r>
            <a:r>
              <a:rPr lang="en-US" altLang="ko-KR" dirty="0"/>
              <a:t>delete </a:t>
            </a:r>
            <a:r>
              <a:rPr lang="en-US" altLang="ko-KR" dirty="0" err="1"/>
              <a:t>sql</a:t>
            </a:r>
            <a:r>
              <a:rPr lang="ko-KR" altLang="en-US" dirty="0"/>
              <a:t>문을 실행하여 </a:t>
            </a:r>
            <a:r>
              <a:rPr lang="en-US" altLang="ko-KR" dirty="0"/>
              <a:t>id</a:t>
            </a:r>
            <a:r>
              <a:rPr lang="ko-KR" altLang="en-US" dirty="0"/>
              <a:t>에 해당하는 값을 삭제합니다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515B21-69F8-4463-903D-82302460C8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83283" y="4796926"/>
            <a:ext cx="4463298" cy="187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60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71E7D-5AA9-45A1-B195-8D623415B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구성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3134CE1-1C6D-4E18-9205-EDF3B7125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6997" y="2024954"/>
            <a:ext cx="6726428" cy="1620289"/>
          </a:xfrm>
        </p:spPr>
        <p:txBody>
          <a:bodyPr/>
          <a:lstStyle/>
          <a:p>
            <a:r>
              <a:rPr lang="en-US" altLang="ko-KR" dirty="0"/>
              <a:t>music Table : </a:t>
            </a:r>
            <a:r>
              <a:rPr lang="ko-KR" altLang="en-US" dirty="0"/>
              <a:t>음원에 관한 정보 저장</a:t>
            </a:r>
            <a:endParaRPr lang="en-US" altLang="ko-KR" dirty="0"/>
          </a:p>
          <a:p>
            <a:pPr lvl="1"/>
            <a:r>
              <a:rPr lang="en-US" altLang="ko-KR" dirty="0"/>
              <a:t>id : </a:t>
            </a:r>
            <a:r>
              <a:rPr lang="ko-KR" altLang="en-US" dirty="0"/>
              <a:t>음원 등록 번호</a:t>
            </a:r>
            <a:endParaRPr lang="en-US" altLang="ko-KR" dirty="0"/>
          </a:p>
          <a:p>
            <a:pPr lvl="1"/>
            <a:r>
              <a:rPr lang="en-US" altLang="ko-KR" dirty="0" err="1"/>
              <a:t>musicname</a:t>
            </a:r>
            <a:r>
              <a:rPr lang="en-US" altLang="ko-KR" dirty="0"/>
              <a:t> : </a:t>
            </a:r>
            <a:r>
              <a:rPr lang="ko-KR" altLang="en-US" dirty="0"/>
              <a:t>음원이름</a:t>
            </a:r>
            <a:endParaRPr lang="en-US" altLang="ko-KR" dirty="0"/>
          </a:p>
          <a:p>
            <a:pPr lvl="1"/>
            <a:r>
              <a:rPr lang="en-US" altLang="ko-KR" dirty="0"/>
              <a:t>Singer : </a:t>
            </a:r>
            <a:r>
              <a:rPr lang="ko-KR" altLang="en-US" dirty="0"/>
              <a:t>음원가수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mp3 : </a:t>
            </a:r>
            <a:r>
              <a:rPr lang="ko-KR" altLang="en-US" dirty="0"/>
              <a:t>음원 파일에 관한 정보</a:t>
            </a:r>
            <a:endParaRPr lang="en-US" altLang="ko-KR" dirty="0"/>
          </a:p>
        </p:txBody>
      </p:sp>
      <p:sp>
        <p:nvSpPr>
          <p:cNvPr id="4" name="내용 개체 틀 4">
            <a:extLst>
              <a:ext uri="{FF2B5EF4-FFF2-40B4-BE49-F238E27FC236}">
                <a16:creationId xmlns:a16="http://schemas.microsoft.com/office/drawing/2014/main" id="{5034A301-9BD6-4F11-839B-0E2A83624DE8}"/>
              </a:ext>
            </a:extLst>
          </p:cNvPr>
          <p:cNvSpPr txBox="1">
            <a:spLocks/>
          </p:cNvSpPr>
          <p:nvPr/>
        </p:nvSpPr>
        <p:spPr>
          <a:xfrm>
            <a:off x="1346997" y="3762632"/>
            <a:ext cx="6726428" cy="2143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USER Table : </a:t>
            </a:r>
            <a:r>
              <a:rPr lang="ko-KR" altLang="en-US" dirty="0"/>
              <a:t>회원에 관한 정보 저장</a:t>
            </a:r>
            <a:endParaRPr lang="en-US" altLang="ko-KR" dirty="0"/>
          </a:p>
          <a:p>
            <a:pPr lvl="1"/>
            <a:r>
              <a:rPr lang="en-US" altLang="ko-KR" dirty="0" err="1"/>
              <a:t>userID</a:t>
            </a:r>
            <a:r>
              <a:rPr lang="en-US" altLang="ko-KR" dirty="0"/>
              <a:t> : </a:t>
            </a:r>
            <a:r>
              <a:rPr lang="ko-KR" altLang="en-US" dirty="0"/>
              <a:t>회원의 </a:t>
            </a:r>
            <a:r>
              <a:rPr lang="en-US" altLang="ko-KR" dirty="0"/>
              <a:t>id</a:t>
            </a:r>
          </a:p>
          <a:p>
            <a:pPr lvl="1"/>
            <a:r>
              <a:rPr lang="en-US" altLang="ko-KR" dirty="0" err="1"/>
              <a:t>userPassword</a:t>
            </a:r>
            <a:r>
              <a:rPr lang="en-US" altLang="ko-KR" dirty="0"/>
              <a:t> : </a:t>
            </a:r>
            <a:r>
              <a:rPr lang="ko-KR" altLang="en-US" dirty="0"/>
              <a:t>비밀번호</a:t>
            </a:r>
            <a:endParaRPr lang="en-US" altLang="ko-KR" dirty="0"/>
          </a:p>
          <a:p>
            <a:pPr lvl="1"/>
            <a:r>
              <a:rPr lang="en-US" altLang="ko-KR" dirty="0" err="1"/>
              <a:t>userName</a:t>
            </a:r>
            <a:r>
              <a:rPr lang="en-US" altLang="ko-KR" dirty="0"/>
              <a:t> : </a:t>
            </a:r>
            <a:r>
              <a:rPr lang="ko-KR" altLang="en-US" dirty="0"/>
              <a:t>회원의 이름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 err="1"/>
              <a:t>userGender</a:t>
            </a:r>
            <a:r>
              <a:rPr lang="en-US" altLang="ko-KR" dirty="0"/>
              <a:t> : </a:t>
            </a:r>
            <a:r>
              <a:rPr lang="ko-KR" altLang="en-US" dirty="0"/>
              <a:t>회원의 성별 </a:t>
            </a:r>
            <a:r>
              <a:rPr lang="en-US" altLang="ko-KR" dirty="0"/>
              <a:t>(</a:t>
            </a:r>
            <a:r>
              <a:rPr lang="ko-KR" altLang="en-US" dirty="0"/>
              <a:t>남자</a:t>
            </a:r>
            <a:r>
              <a:rPr lang="en-US" altLang="ko-KR" dirty="0"/>
              <a:t>,</a:t>
            </a:r>
            <a:r>
              <a:rPr lang="ko-KR" altLang="en-US" dirty="0"/>
              <a:t>여자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userEmail</a:t>
            </a:r>
            <a:r>
              <a:rPr lang="en-US" altLang="ko-KR" dirty="0"/>
              <a:t> : </a:t>
            </a:r>
            <a:r>
              <a:rPr lang="ko-KR" altLang="en-US" dirty="0"/>
              <a:t>회원의 </a:t>
            </a:r>
            <a:r>
              <a:rPr lang="ko-KR" altLang="en-US" dirty="0" err="1"/>
              <a:t>이메일주소</a:t>
            </a:r>
            <a:endParaRPr lang="en-US" altLang="ko-KR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1573A456-2E86-490D-9099-D89E1E37EE7C}"/>
              </a:ext>
            </a:extLst>
          </p:cNvPr>
          <p:cNvSpPr txBox="1">
            <a:spLocks/>
          </p:cNvSpPr>
          <p:nvPr/>
        </p:nvSpPr>
        <p:spPr>
          <a:xfrm>
            <a:off x="6392672" y="1985319"/>
            <a:ext cx="6726428" cy="2143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BBS Table : </a:t>
            </a:r>
            <a:r>
              <a:rPr lang="ko-KR" altLang="en-US" dirty="0"/>
              <a:t>게시판에 관한 정보 저장</a:t>
            </a:r>
            <a:endParaRPr lang="en-US" altLang="ko-KR" dirty="0"/>
          </a:p>
          <a:p>
            <a:pPr lvl="1"/>
            <a:r>
              <a:rPr lang="en-US" altLang="ko-KR" dirty="0" err="1"/>
              <a:t>bbsID</a:t>
            </a:r>
            <a:r>
              <a:rPr lang="en-US" altLang="ko-KR" dirty="0"/>
              <a:t> : </a:t>
            </a:r>
            <a:r>
              <a:rPr lang="ko-KR" altLang="en-US" dirty="0"/>
              <a:t>게시판의</a:t>
            </a:r>
            <a:r>
              <a:rPr lang="en-US" altLang="ko-KR" dirty="0"/>
              <a:t> id</a:t>
            </a:r>
          </a:p>
          <a:p>
            <a:pPr lvl="1"/>
            <a:r>
              <a:rPr lang="en-US" altLang="ko-KR" dirty="0" err="1"/>
              <a:t>bbsTitle</a:t>
            </a:r>
            <a:r>
              <a:rPr lang="en-US" altLang="ko-KR" dirty="0"/>
              <a:t> : </a:t>
            </a:r>
            <a:r>
              <a:rPr lang="ko-KR" altLang="en-US" dirty="0"/>
              <a:t>게시판의 제목</a:t>
            </a:r>
            <a:endParaRPr lang="en-US" altLang="ko-KR" dirty="0"/>
          </a:p>
          <a:p>
            <a:pPr lvl="1"/>
            <a:r>
              <a:rPr lang="en-US" altLang="ko-KR" dirty="0" err="1"/>
              <a:t>userID</a:t>
            </a:r>
            <a:r>
              <a:rPr lang="en-US" altLang="ko-KR" dirty="0"/>
              <a:t> : </a:t>
            </a:r>
            <a:r>
              <a:rPr lang="ko-KR" altLang="en-US" dirty="0"/>
              <a:t>회원의 </a:t>
            </a:r>
            <a:r>
              <a:rPr lang="en-US" altLang="ko-KR" dirty="0"/>
              <a:t>id</a:t>
            </a:r>
          </a:p>
          <a:p>
            <a:pPr lvl="1"/>
            <a:r>
              <a:rPr lang="en-US" altLang="ko-KR" dirty="0" err="1"/>
              <a:t>bbsDate</a:t>
            </a:r>
            <a:r>
              <a:rPr lang="en-US" altLang="ko-KR" dirty="0"/>
              <a:t> : </a:t>
            </a:r>
            <a:r>
              <a:rPr lang="ko-KR" altLang="en-US" dirty="0"/>
              <a:t>게시판의 등록 날짜</a:t>
            </a:r>
            <a:endParaRPr lang="en-US" altLang="ko-KR" dirty="0"/>
          </a:p>
          <a:p>
            <a:pPr lvl="1"/>
            <a:r>
              <a:rPr lang="en-US" altLang="ko-KR" dirty="0" err="1"/>
              <a:t>bbsContent</a:t>
            </a:r>
            <a:r>
              <a:rPr lang="en-US" altLang="ko-KR" dirty="0"/>
              <a:t> : </a:t>
            </a:r>
            <a:r>
              <a:rPr lang="ko-KR" altLang="en-US" dirty="0"/>
              <a:t>게시판의 작성 내용</a:t>
            </a:r>
            <a:endParaRPr lang="en-US" altLang="ko-KR" dirty="0"/>
          </a:p>
          <a:p>
            <a:pPr lvl="1"/>
            <a:r>
              <a:rPr lang="en-US" altLang="ko-KR" dirty="0" err="1"/>
              <a:t>bbsAvailable</a:t>
            </a:r>
            <a:r>
              <a:rPr lang="en-US" altLang="ko-KR" dirty="0"/>
              <a:t> : </a:t>
            </a:r>
            <a:r>
              <a:rPr lang="ko-KR" altLang="en-US" dirty="0"/>
              <a:t>글을 표시하는지 여부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91679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71E7D-5AA9-45A1-B195-8D623415B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396" y="298383"/>
            <a:ext cx="9741728" cy="834366"/>
          </a:xfrm>
        </p:spPr>
        <p:txBody>
          <a:bodyPr/>
          <a:lstStyle/>
          <a:p>
            <a:r>
              <a:rPr lang="ko-KR" altLang="en-US" dirty="0"/>
              <a:t>음원 등록 페이지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BFF7F8F-46C8-4BA0-BF77-66B9CECC90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2873" y="1021538"/>
            <a:ext cx="5693127" cy="4064893"/>
          </a:xfrm>
          <a:prstGeom prst="rect">
            <a:avLst/>
          </a:prstGeom>
        </p:spPr>
      </p:pic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007E329C-36DD-4808-B072-D90EC6577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396" y="4883283"/>
            <a:ext cx="8595360" cy="1399412"/>
          </a:xfrm>
        </p:spPr>
        <p:txBody>
          <a:bodyPr/>
          <a:lstStyle/>
          <a:p>
            <a:r>
              <a:rPr lang="en-US" altLang="ko-KR" dirty="0"/>
              <a:t>input type =“text”</a:t>
            </a:r>
            <a:r>
              <a:rPr lang="ko-KR" altLang="en-US" dirty="0"/>
              <a:t>을 통해 저장할 음원명과 가수의 값을 입력 받습니다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input type = “file”</a:t>
            </a:r>
            <a:r>
              <a:rPr lang="ko-KR" altLang="en-US" dirty="0"/>
              <a:t>을 통해 저장할 음원파일의 값을 입력 받습니다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입력받은</a:t>
            </a:r>
            <a:r>
              <a:rPr lang="ko-KR" altLang="en-US" dirty="0"/>
              <a:t> 데이터들을 </a:t>
            </a:r>
            <a:r>
              <a:rPr lang="en-US" altLang="ko-KR" dirty="0" err="1"/>
              <a:t>add_process.jsp</a:t>
            </a:r>
            <a:r>
              <a:rPr lang="ko-KR" altLang="en-US" dirty="0"/>
              <a:t>로 값을 전송합니다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6EF75B-3694-45CF-A5D8-75B0D8891D1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042"/>
          <a:stretch/>
        </p:blipFill>
        <p:spPr>
          <a:xfrm>
            <a:off x="5009336" y="2535925"/>
            <a:ext cx="7182664" cy="178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4489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71E7D-5AA9-45A1-B195-8D623415B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396" y="298383"/>
            <a:ext cx="9741728" cy="834366"/>
          </a:xfrm>
        </p:spPr>
        <p:txBody>
          <a:bodyPr/>
          <a:lstStyle/>
          <a:p>
            <a:r>
              <a:rPr lang="ko-KR" altLang="en-US" dirty="0"/>
              <a:t>음원 등록 페이지</a:t>
            </a: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007E329C-36DD-4808-B072-D90EC6577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925" y="5180874"/>
            <a:ext cx="10476520" cy="1677125"/>
          </a:xfrm>
        </p:spPr>
        <p:txBody>
          <a:bodyPr>
            <a:normAutofit/>
          </a:bodyPr>
          <a:lstStyle/>
          <a:p>
            <a:r>
              <a:rPr lang="ko-KR" altLang="en-US" dirty="0"/>
              <a:t>절대경로를 사용하여 음원 파일이 저장될 위치를 설정합니다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MultipartRequest</a:t>
            </a:r>
            <a:r>
              <a:rPr lang="ko-KR" altLang="en-US" dirty="0"/>
              <a:t>를 사용하여 저장될 위치에 파일을 업로드 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sql:setDataSource</a:t>
            </a:r>
            <a:r>
              <a:rPr lang="ko-KR" altLang="en-US" dirty="0"/>
              <a:t>를 사용하여 데이터베이스에 접속하여 데이터베이스에 </a:t>
            </a:r>
            <a:r>
              <a:rPr lang="ko-KR" altLang="en-US" dirty="0" err="1"/>
              <a:t>음원명</a:t>
            </a:r>
            <a:r>
              <a:rPr lang="en-US" altLang="ko-KR" dirty="0"/>
              <a:t>, </a:t>
            </a:r>
            <a:r>
              <a:rPr lang="ko-KR" altLang="en-US" dirty="0"/>
              <a:t>음원파일</a:t>
            </a:r>
            <a:r>
              <a:rPr lang="en-US" altLang="ko-KR" dirty="0"/>
              <a:t>, </a:t>
            </a:r>
            <a:r>
              <a:rPr lang="ko-KR" altLang="en-US" dirty="0"/>
              <a:t>가수명을 등록시킨 후에 데이터베이스를 업데이트하여 적용시킵니다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B154044C-E0A4-4BD5-B547-3A898D264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1132749"/>
            <a:ext cx="8172450" cy="22955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ABD4944-C7DE-4B8F-9E2A-B76EE82B0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3428274"/>
            <a:ext cx="111061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903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71E7D-5AA9-45A1-B195-8D623415B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페이지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3134CE1-1C6D-4E18-9205-EDF3B7125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1810" y="3429000"/>
            <a:ext cx="4595421" cy="2634486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이름</a:t>
            </a:r>
            <a:r>
              <a:rPr lang="en-US" altLang="ko-KR" dirty="0"/>
              <a:t>,ID,</a:t>
            </a:r>
            <a:r>
              <a:rPr lang="ko-KR" altLang="en-US" dirty="0"/>
              <a:t>비밀번호</a:t>
            </a:r>
            <a:r>
              <a:rPr lang="en-US" altLang="ko-KR" dirty="0"/>
              <a:t>,</a:t>
            </a:r>
            <a:r>
              <a:rPr lang="ko-KR" altLang="en-US" dirty="0"/>
              <a:t>비밀번호 확인</a:t>
            </a:r>
            <a:r>
              <a:rPr lang="en-US" altLang="ko-KR" dirty="0"/>
              <a:t>,</a:t>
            </a:r>
            <a:r>
              <a:rPr lang="ko-KR" altLang="en-US" dirty="0"/>
              <a:t>성별</a:t>
            </a:r>
            <a:r>
              <a:rPr lang="en-US" altLang="ko-KR" dirty="0"/>
              <a:t>,</a:t>
            </a:r>
            <a:r>
              <a:rPr lang="ko-KR" altLang="en-US" dirty="0"/>
              <a:t>  이메일을 입력 하도록 구성</a:t>
            </a:r>
            <a:endParaRPr lang="en-US" altLang="ko-KR" dirty="0"/>
          </a:p>
          <a:p>
            <a:r>
              <a:rPr lang="ko-KR" altLang="en-US" dirty="0"/>
              <a:t>회원가입 버튼을 누르면 </a:t>
            </a:r>
            <a:r>
              <a:rPr lang="en-US" altLang="ko-KR" dirty="0" err="1"/>
              <a:t>formcheck</a:t>
            </a:r>
            <a:r>
              <a:rPr lang="en-US" altLang="ko-KR" dirty="0"/>
              <a:t>()</a:t>
            </a:r>
            <a:r>
              <a:rPr lang="ko-KR" altLang="en-US" dirty="0"/>
              <a:t>함수를 통해 입력 값을 검증한다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해당 조건을 만족하지 않으면 팝업창으로 경고 메시지를 보낸다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입력 창중 하나라도 비어 있는 경우</a:t>
            </a:r>
            <a:endParaRPr lang="en-US" altLang="ko-KR" dirty="0"/>
          </a:p>
          <a:p>
            <a:pPr lvl="1"/>
            <a:r>
              <a:rPr lang="ko-KR" altLang="en-US" dirty="0"/>
              <a:t>아이디</a:t>
            </a:r>
            <a:r>
              <a:rPr lang="en-US" altLang="ko-KR" dirty="0"/>
              <a:t>, </a:t>
            </a:r>
            <a:r>
              <a:rPr lang="ko-KR" altLang="en-US" dirty="0"/>
              <a:t>패스워드가 </a:t>
            </a:r>
            <a:r>
              <a:rPr lang="en-US" altLang="ko-KR" dirty="0"/>
              <a:t>6</a:t>
            </a:r>
            <a:r>
              <a:rPr lang="ko-KR" altLang="en-US" dirty="0"/>
              <a:t>자</a:t>
            </a:r>
            <a:r>
              <a:rPr lang="en-US" altLang="ko-KR" dirty="0"/>
              <a:t> </a:t>
            </a:r>
            <a:r>
              <a:rPr lang="ko-KR" altLang="en-US" dirty="0"/>
              <a:t>미만인 경우</a:t>
            </a:r>
            <a:endParaRPr lang="en-US" altLang="ko-KR" dirty="0"/>
          </a:p>
          <a:p>
            <a:pPr lvl="1"/>
            <a:r>
              <a:rPr lang="ko-KR" altLang="en-US" dirty="0"/>
              <a:t>패스워드</a:t>
            </a:r>
            <a:r>
              <a:rPr lang="en-US" altLang="ko-KR" dirty="0"/>
              <a:t>, </a:t>
            </a:r>
            <a:r>
              <a:rPr lang="ko-KR" altLang="en-US" dirty="0"/>
              <a:t>패스워드 확인이 다른 경우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E7897A9-E094-4ACA-B76B-7CADA5DEE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1712149"/>
            <a:ext cx="3804611" cy="43513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F9583F4-5142-4646-BD3B-1B2CF5AA21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3170" b="56752"/>
          <a:stretch/>
        </p:blipFill>
        <p:spPr>
          <a:xfrm>
            <a:off x="5261810" y="1691322"/>
            <a:ext cx="1863709" cy="166989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9FE611C-43B2-41CE-848B-D42857821D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5519" y="1691322"/>
            <a:ext cx="2516463" cy="180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111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71E7D-5AA9-45A1-B195-8D623415B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페이지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3134CE1-1C6D-4E18-9205-EDF3B7125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8300" y="1691322"/>
            <a:ext cx="4595421" cy="237380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자바 </a:t>
            </a:r>
            <a:r>
              <a:rPr lang="ko-KR" altLang="en-US" dirty="0" err="1"/>
              <a:t>빈즈를</a:t>
            </a:r>
            <a:r>
              <a:rPr lang="ko-KR" altLang="en-US" dirty="0"/>
              <a:t> 이용하여 회원가입창에서 받은 정보를 </a:t>
            </a:r>
            <a:r>
              <a:rPr lang="en-US" altLang="ko-KR" dirty="0"/>
              <a:t>user </a:t>
            </a:r>
            <a:r>
              <a:rPr lang="ko-KR" altLang="en-US" dirty="0"/>
              <a:t>클래스로 저장하여 이용한다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user class</a:t>
            </a:r>
            <a:r>
              <a:rPr lang="ko-KR" altLang="en-US" dirty="0"/>
              <a:t>는 </a:t>
            </a:r>
            <a:r>
              <a:rPr lang="en-US" altLang="ko-KR" dirty="0" err="1"/>
              <a:t>User.java</a:t>
            </a:r>
            <a:r>
              <a:rPr lang="ko-KR" altLang="en-US" dirty="0"/>
              <a:t>에 정의됨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userDAO</a:t>
            </a:r>
            <a:r>
              <a:rPr lang="en-US" altLang="ko-KR" dirty="0"/>
              <a:t> </a:t>
            </a:r>
            <a:r>
              <a:rPr lang="ko-KR" altLang="en-US" dirty="0"/>
              <a:t>클래스는 해당 </a:t>
            </a:r>
            <a:r>
              <a:rPr lang="en-US" altLang="ko-KR" dirty="0"/>
              <a:t>user</a:t>
            </a:r>
            <a:r>
              <a:rPr lang="ko-KR" altLang="en-US" dirty="0"/>
              <a:t>정보를 받아 </a:t>
            </a:r>
            <a:r>
              <a:rPr lang="en-US" altLang="ko-KR" dirty="0"/>
              <a:t>DB</a:t>
            </a:r>
            <a:r>
              <a:rPr lang="ko-KR" altLang="en-US" dirty="0"/>
              <a:t>에 </a:t>
            </a:r>
            <a:r>
              <a:rPr lang="en-US" altLang="ko-KR" dirty="0"/>
              <a:t>JDBC</a:t>
            </a:r>
            <a:r>
              <a:rPr lang="ko-KR" altLang="en-US" dirty="0"/>
              <a:t>를 통해 접근하여 해당 결과를 보낸다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성공 시</a:t>
            </a:r>
            <a:r>
              <a:rPr lang="en-US" altLang="ko-KR" dirty="0"/>
              <a:t>,</a:t>
            </a:r>
            <a:r>
              <a:rPr lang="ko-KR" altLang="en-US" dirty="0"/>
              <a:t> 메인 페이지로 이동</a:t>
            </a:r>
            <a:r>
              <a:rPr lang="en-US" altLang="ko-KR" dirty="0"/>
              <a:t>, </a:t>
            </a:r>
            <a:r>
              <a:rPr lang="ko-KR" altLang="en-US" dirty="0"/>
              <a:t>실패 시 팝업창이 뜨며 이전 페이지로 이동한다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BD571B9-5EBB-4B50-AFD3-7D5D0E9A4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237" y="1691323"/>
            <a:ext cx="4437063" cy="190277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2F816B5-3459-4010-B23A-C0FA07081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237" y="4242752"/>
            <a:ext cx="581025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597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71E7D-5AA9-45A1-B195-8D623415B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페이지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3134CE1-1C6D-4E18-9205-EDF3B7125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712149"/>
            <a:ext cx="3761232" cy="4351337"/>
          </a:xfrm>
        </p:spPr>
        <p:txBody>
          <a:bodyPr/>
          <a:lstStyle/>
          <a:p>
            <a:r>
              <a:rPr lang="ko-KR" altLang="en-US" dirty="0"/>
              <a:t>아이디</a:t>
            </a:r>
            <a:r>
              <a:rPr lang="en-US" altLang="ko-KR" dirty="0"/>
              <a:t>,</a:t>
            </a:r>
            <a:r>
              <a:rPr lang="ko-KR" altLang="en-US" dirty="0"/>
              <a:t>비밀번호를 입력 후 해당 내용을 </a:t>
            </a:r>
            <a:r>
              <a:rPr lang="en-US" altLang="ko-KR" dirty="0" err="1"/>
              <a:t>UserDAO</a:t>
            </a:r>
            <a:r>
              <a:rPr lang="ko-KR" altLang="en-US" dirty="0"/>
              <a:t>를 통해 </a:t>
            </a:r>
            <a:r>
              <a:rPr lang="en-US" altLang="ko-KR" dirty="0"/>
              <a:t>DB</a:t>
            </a:r>
            <a:r>
              <a:rPr lang="ko-KR" altLang="en-US" dirty="0"/>
              <a:t>질의 후 결과 출력</a:t>
            </a:r>
            <a:endParaRPr lang="en-US" altLang="ko-KR" dirty="0"/>
          </a:p>
          <a:p>
            <a:r>
              <a:rPr lang="ko-KR" altLang="en-US" dirty="0"/>
              <a:t>성공 시 </a:t>
            </a:r>
            <a:r>
              <a:rPr lang="en-US" altLang="ko-KR" dirty="0"/>
              <a:t>session</a:t>
            </a:r>
            <a:r>
              <a:rPr lang="ko-KR" altLang="en-US" dirty="0"/>
              <a:t>에 </a:t>
            </a:r>
            <a:r>
              <a:rPr lang="en-US" altLang="ko-KR" dirty="0"/>
              <a:t>id</a:t>
            </a:r>
            <a:r>
              <a:rPr lang="ko-KR" altLang="en-US" dirty="0"/>
              <a:t>값을 저장하고 메인 페이지로 이동한다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실패 시 해당 결과를 팝업창에 띄운다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3A6B128-A0C8-434B-89BE-AE68ECDB4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215" y="1712149"/>
            <a:ext cx="2964106" cy="21732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B2169AE-EE06-4BE7-8994-B2881691D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978" y="4710112"/>
            <a:ext cx="4929785" cy="15081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48F20F0-B354-4926-B0B4-5D4800B1D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215" y="3906263"/>
            <a:ext cx="4322763" cy="179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79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71E7D-5AA9-45A1-B195-8D623415B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63344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메인 페이지</a:t>
            </a:r>
            <a:r>
              <a:rPr lang="en-US" altLang="ko-KR" sz="2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28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main.jsp</a:t>
            </a:r>
            <a:r>
              <a:rPr lang="en-US" altLang="ko-KR" sz="2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2800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F325112-9246-409E-828E-05771337E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2325157"/>
            <a:ext cx="3690425" cy="4408152"/>
          </a:xfrm>
        </p:spPr>
        <p:txBody>
          <a:bodyPr>
            <a:noAutofit/>
          </a:bodyPr>
          <a:lstStyle/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AutoNum type="circleNumDbPlain"/>
            </a:pP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2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메뉴바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및 버튼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드롭다운 메뉴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메인 페이지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게시판 페이지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음원재생 페이지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사이트맵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페이지로 이동 가능하도록 </a:t>
            </a:r>
            <a:r>
              <a:rPr lang="ko-KR" altLang="ko-KR" sz="12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메뉴바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버튼을 이용하여 구현하였다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버튼의 경우 현재 페이지를 </a:t>
            </a:r>
            <a:r>
              <a:rPr lang="ko-KR" altLang="ko-KR" sz="12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하이라이트하여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보여준다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AutoNum type="circleNumDbPlain"/>
            </a:pP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드롭다운 메뉴 내 항목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메뉴바에 드롭다운 메뉴를 추가하여 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로그인 및 회원가입 페이지로 이동 가능하도록 하였다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드롭다운 메뉴의 경우 창의 크기가 작아지면 메뉴바의 다른 버튼을 드롭 다운 메뉴 안으로 들어가도록 하였다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AutoNum type="circleNumDbPlain"/>
            </a:pP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메인 페이지 디자인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메뉴바를 제외한 페이지를 디자인하였다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4FAC72FB-5FE1-4155-8E7D-3A293C72CCD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254747"/>
            <a:ext cx="6155736" cy="4662970"/>
          </a:xfrm>
          <a:prstGeom prst="rect">
            <a:avLst/>
          </a:prstGeom>
          <a:noFill/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2D80453-6102-467E-A573-42D33F0EB08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698576" y="5006228"/>
            <a:ext cx="4067175" cy="159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580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5EDA3-5916-435A-B0C8-EF2BAA5C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페이지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C7F926-CE1C-4C0F-BA79-5C436A984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4090069" cy="4351337"/>
          </a:xfrm>
        </p:spPr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Bootstrap </a:t>
            </a:r>
            <a:r>
              <a:rPr lang="ko-KR" altLang="en-US" dirty="0">
                <a:latin typeface="+mj-ea"/>
                <a:ea typeface="+mj-ea"/>
              </a:rPr>
              <a:t>라이브러리를 이용하여 디자인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 err="1">
                <a:latin typeface="+mj-ea"/>
                <a:ea typeface="+mj-ea"/>
              </a:rPr>
              <a:t>메뉴바</a:t>
            </a:r>
            <a:r>
              <a:rPr lang="ko-KR" altLang="en-US" dirty="0">
                <a:latin typeface="+mj-ea"/>
                <a:ea typeface="+mj-ea"/>
              </a:rPr>
              <a:t> 및 드롭다운 메뉴 구현 소스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메뉴바의 버튼은 각각 다른 페이지로 </a:t>
            </a:r>
            <a:r>
              <a:rPr lang="ko-KR" altLang="en-US" dirty="0" err="1">
                <a:latin typeface="+mj-ea"/>
                <a:ea typeface="+mj-ea"/>
              </a:rPr>
              <a:t>리다이렉트</a:t>
            </a:r>
            <a:r>
              <a:rPr lang="ko-KR" altLang="en-US" dirty="0">
                <a:latin typeface="+mj-ea"/>
                <a:ea typeface="+mj-ea"/>
              </a:rPr>
              <a:t> 시킨다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B6DE41-B418-4825-AC11-A3867E761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138" y="2331461"/>
            <a:ext cx="5162550" cy="40195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7B413D-EE4A-4807-9453-765BF52D9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433" y="1776557"/>
            <a:ext cx="36957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11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53D622-1DD7-42EB-B470-C43F539FA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메인 페이지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53955-4804-4566-B3F9-EB64D58D4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925" y="2422637"/>
            <a:ext cx="5568449" cy="2012726"/>
          </a:xfrm>
        </p:spPr>
        <p:txBody>
          <a:bodyPr/>
          <a:lstStyle/>
          <a:p>
            <a:r>
              <a:rPr lang="ko-KR" altLang="en-US" dirty="0"/>
              <a:t>세션의 </a:t>
            </a:r>
            <a:r>
              <a:rPr lang="en-US" altLang="ko-KR" dirty="0" err="1"/>
              <a:t>userID</a:t>
            </a:r>
            <a:r>
              <a:rPr lang="ko-KR" altLang="en-US" dirty="0"/>
              <a:t>를 가져와 로그인 여부를 판단</a:t>
            </a:r>
            <a:endParaRPr lang="en-US" altLang="ko-KR" dirty="0"/>
          </a:p>
          <a:p>
            <a:r>
              <a:rPr lang="ko-KR" altLang="en-US" dirty="0"/>
              <a:t>로그인을 했다면 로그아웃을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로그인을 하지 않았다면 로그인과 회원가입을 드롭다운 메뉴에 띄운다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AE9CA7E-25E0-420E-A52D-9A394ECE2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627" y="1684195"/>
            <a:ext cx="4836383" cy="51738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FD1B15B-42A4-4F35-AD0F-E4812AB07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374" y="546901"/>
            <a:ext cx="36004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85391"/>
      </p:ext>
    </p:extLst>
  </p:cSld>
  <p:clrMapOvr>
    <a:masterClrMapping/>
  </p:clrMapOvr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1236</Words>
  <Application>Microsoft Office PowerPoint</Application>
  <PresentationFormat>와이드스크린</PresentationFormat>
  <Paragraphs>160</Paragraphs>
  <Slides>31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맑은 고딕</vt:lpstr>
      <vt:lpstr>Arial</vt:lpstr>
      <vt:lpstr>Century Schoolbook</vt:lpstr>
      <vt:lpstr>Times New Roman</vt:lpstr>
      <vt:lpstr>Wingdings 2</vt:lpstr>
      <vt:lpstr>보기</vt:lpstr>
      <vt:lpstr>3조 기말 프로젝트 최종 보고서</vt:lpstr>
      <vt:lpstr>목차</vt:lpstr>
      <vt:lpstr>DB 구성</vt:lpstr>
      <vt:lpstr>회원가입 페이지</vt:lpstr>
      <vt:lpstr>회원가입 페이지</vt:lpstr>
      <vt:lpstr>로그인 페이지</vt:lpstr>
      <vt:lpstr>메인 페이지(main.jsp)</vt:lpstr>
      <vt:lpstr>메인 페이지</vt:lpstr>
      <vt:lpstr>메인 페이지</vt:lpstr>
      <vt:lpstr>게시판 페이지(bbs.jsp)</vt:lpstr>
      <vt:lpstr>게시판 페이지</vt:lpstr>
      <vt:lpstr>게시판 페이지</vt:lpstr>
      <vt:lpstr>글쓰기 페이지(write.jsp)</vt:lpstr>
      <vt:lpstr>글쓰기 페이지</vt:lpstr>
      <vt:lpstr>글쓰기 페이지</vt:lpstr>
      <vt:lpstr>글쓰기 페이지</vt:lpstr>
      <vt:lpstr>글 자세히 보기(view.jsp)</vt:lpstr>
      <vt:lpstr>글 자세히 보기</vt:lpstr>
      <vt:lpstr>글 자세히 보기</vt:lpstr>
      <vt:lpstr>글 자세히 보기</vt:lpstr>
      <vt:lpstr>글 자세히 보기-삭제</vt:lpstr>
      <vt:lpstr>글 수정(update.jsp)</vt:lpstr>
      <vt:lpstr>글 수정</vt:lpstr>
      <vt:lpstr>글 수정</vt:lpstr>
      <vt:lpstr>글 수정</vt:lpstr>
      <vt:lpstr>글 수정</vt:lpstr>
      <vt:lpstr>음원 페이지</vt:lpstr>
      <vt:lpstr>음원 페이지</vt:lpstr>
      <vt:lpstr>음원 페이지</vt:lpstr>
      <vt:lpstr>음원 등록 페이지</vt:lpstr>
      <vt:lpstr>음원 등록 페이지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3조 기말 프로젝트 최종 보고서</dc:title>
  <dc:creator>문 우석</dc:creator>
  <cp:lastModifiedBy>문 우석</cp:lastModifiedBy>
  <cp:revision>4</cp:revision>
  <dcterms:created xsi:type="dcterms:W3CDTF">2020-12-17T10:47:45Z</dcterms:created>
  <dcterms:modified xsi:type="dcterms:W3CDTF">2020-12-17T11:20:41Z</dcterms:modified>
</cp:coreProperties>
</file>