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1156" r:id="rId2"/>
    <p:sldId id="271" r:id="rId3"/>
    <p:sldId id="1148" r:id="rId4"/>
    <p:sldId id="1157" r:id="rId5"/>
    <p:sldId id="1149" r:id="rId6"/>
    <p:sldId id="1150" r:id="rId7"/>
    <p:sldId id="1151" r:id="rId8"/>
    <p:sldId id="1152" r:id="rId9"/>
    <p:sldId id="1159" r:id="rId10"/>
    <p:sldId id="1158" r:id="rId11"/>
    <p:sldId id="259" r:id="rId12"/>
    <p:sldId id="1155" r:id="rId13"/>
    <p:sldId id="1154" r:id="rId14"/>
    <p:sldId id="1153" r:id="rId15"/>
    <p:sldId id="1175" r:id="rId16"/>
    <p:sldId id="11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pos="384" userDrawn="1">
          <p15:clr>
            <a:srgbClr val="A4A3A4"/>
          </p15:clr>
        </p15:guide>
        <p15:guide id="5" orient="horz" pos="3936" userDrawn="1">
          <p15:clr>
            <a:srgbClr val="A4A3A4"/>
          </p15:clr>
        </p15:guide>
        <p15:guide id="6" orient="horz" pos="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98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B79D4-5C61-4B67-A047-4218C64F33D5}" v="129" dt="2024-01-25T16:34:55.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14" autoAdjust="0"/>
    <p:restoredTop sz="80638" autoAdjust="0"/>
  </p:normalViewPr>
  <p:slideViewPr>
    <p:cSldViewPr snapToGrid="0" showGuides="1">
      <p:cViewPr>
        <p:scale>
          <a:sx n="92" d="100"/>
          <a:sy n="92" d="100"/>
        </p:scale>
        <p:origin x="452" y="96"/>
      </p:cViewPr>
      <p:guideLst>
        <p:guide orient="horz" pos="2160"/>
        <p:guide pos="3840"/>
        <p:guide pos="7296"/>
        <p:guide pos="384"/>
        <p:guide orient="horz" pos="3936"/>
        <p:guide orient="horz" pos="45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D7AA7-6947-46DE-8F8D-972DE75C4888}"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6F596-DFBB-42B8-ADCC-5FC29CF5B495}" type="slidenum">
              <a:rPr lang="en-US" smtClean="0"/>
              <a:t>‹#›</a:t>
            </a:fld>
            <a:endParaRPr lang="en-US"/>
          </a:p>
        </p:txBody>
      </p:sp>
    </p:spTree>
    <p:extLst>
      <p:ext uri="{BB962C8B-B14F-4D97-AF65-F5344CB8AC3E}">
        <p14:creationId xmlns:p14="http://schemas.microsoft.com/office/powerpoint/2010/main" val="4252066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ithub.com/en/actions/using-workflows/events-that-trigger-workflows#schedul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github.com/en/rest/repos/repos#create-a-repository-dispatch-event"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6F596-DFBB-42B8-ADCC-5FC29CF5B495}" type="slidenum">
              <a:rPr lang="en-US" smtClean="0"/>
              <a:t>1</a:t>
            </a:fld>
            <a:endParaRPr lang="en-US"/>
          </a:p>
        </p:txBody>
      </p:sp>
    </p:spTree>
    <p:extLst>
      <p:ext uri="{BB962C8B-B14F-4D97-AF65-F5344CB8AC3E}">
        <p14:creationId xmlns:p14="http://schemas.microsoft.com/office/powerpoint/2010/main" val="4186294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720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565656"/>
                </a:solidFill>
                <a:effectLst/>
                <a:latin typeface="metropolislight"/>
              </a:rPr>
              <a:t>Sandbox-based code testing</a:t>
            </a:r>
          </a:p>
          <a:p>
            <a:pPr algn="l">
              <a:buFont typeface="Arial" panose="020B0604020202020204" pitchFamily="34" charset="0"/>
              <a:buChar char="•"/>
            </a:pPr>
            <a:r>
              <a:rPr lang="en-US" b="0" i="0" dirty="0">
                <a:solidFill>
                  <a:srgbClr val="565656"/>
                </a:solidFill>
                <a:effectLst/>
                <a:latin typeface="metropolislight"/>
              </a:rPr>
              <a:t>Version control for software programming teams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565656"/>
                </a:solidFill>
                <a:effectLst/>
                <a:latin typeface="metropolislight"/>
              </a:rPr>
              <a:t>Dashboard analytics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565656"/>
                </a:solidFill>
                <a:effectLst/>
                <a:latin typeface="metropolislight"/>
              </a:rPr>
              <a:t>Versioning</a:t>
            </a:r>
          </a:p>
          <a:p>
            <a:pPr algn="l">
              <a:buFont typeface="Arial" panose="020B0604020202020204" pitchFamily="34" charset="0"/>
              <a:buChar char="•"/>
            </a:pPr>
            <a:r>
              <a:rPr lang="en-US" b="0" i="0" dirty="0">
                <a:solidFill>
                  <a:srgbClr val="565656"/>
                </a:solidFill>
                <a:effectLst/>
                <a:latin typeface="metropolislight"/>
              </a:rPr>
              <a:t>Release scheduling</a:t>
            </a:r>
          </a:p>
          <a:p>
            <a:pPr algn="l">
              <a:buFont typeface="Arial" panose="020B0604020202020204" pitchFamily="34" charset="0"/>
              <a:buChar char="•"/>
            </a:pPr>
            <a:r>
              <a:rPr lang="en-US" b="0" i="0" dirty="0">
                <a:solidFill>
                  <a:srgbClr val="565656"/>
                </a:solidFill>
                <a:effectLst/>
                <a:latin typeface="metropolislight"/>
              </a:rPr>
              <a:t>Artifact management</a:t>
            </a:r>
          </a:p>
          <a:p>
            <a:endParaRPr lang="en-US" dirty="0"/>
          </a:p>
        </p:txBody>
      </p:sp>
      <p:sp>
        <p:nvSpPr>
          <p:cNvPr id="4" name="Slide Number Placeholder 3"/>
          <p:cNvSpPr>
            <a:spLocks noGrp="1"/>
          </p:cNvSpPr>
          <p:nvPr>
            <p:ph type="sldNum" sz="quarter" idx="5"/>
          </p:nvPr>
        </p:nvSpPr>
        <p:spPr/>
        <p:txBody>
          <a:bodyPr/>
          <a:lstStyle/>
          <a:p>
            <a:fld id="{86D6F596-DFBB-42B8-ADCC-5FC29CF5B495}" type="slidenum">
              <a:rPr lang="en-US" smtClean="0"/>
              <a:t>12</a:t>
            </a:fld>
            <a:endParaRPr lang="en-US"/>
          </a:p>
        </p:txBody>
      </p:sp>
    </p:spTree>
    <p:extLst>
      <p:ext uri="{BB962C8B-B14F-4D97-AF65-F5344CB8AC3E}">
        <p14:creationId xmlns:p14="http://schemas.microsoft.com/office/powerpoint/2010/main" val="736670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A3B3B3"/>
                </a:solidFill>
                <a:effectLst/>
                <a:highlight>
                  <a:srgbClr val="00313E"/>
                </a:highlight>
                <a:latin typeface="-apple-system"/>
              </a:rPr>
              <a:t>GitHub Actions is a continuous integration and continuous delivery (CI/CD) platform that allows you to automate your build, test, and deployment pipeline. You can create workflows that build and test every pull request to your repository, or deploy merged pull requests to production.</a:t>
            </a:r>
          </a:p>
          <a:p>
            <a:pPr algn="l"/>
            <a:endParaRPr lang="en-US" b="0" i="0" dirty="0">
              <a:solidFill>
                <a:srgbClr val="A3B3B3"/>
              </a:solidFill>
              <a:effectLst/>
              <a:highlight>
                <a:srgbClr val="00313E"/>
              </a:highlight>
              <a:latin typeface="-apple-system"/>
            </a:endParaRPr>
          </a:p>
          <a:p>
            <a:pPr algn="l"/>
            <a:r>
              <a:rPr lang="en-US" b="0" i="0" dirty="0">
                <a:solidFill>
                  <a:srgbClr val="A3B3B3"/>
                </a:solidFill>
                <a:effectLst/>
                <a:highlight>
                  <a:srgbClr val="00313E"/>
                </a:highlight>
                <a:latin typeface="-apple-system"/>
              </a:rPr>
              <a:t>GitHub Actions goes beyond just DevOps and lets you run workflows when other events happen in your repository. For example, you can run a workflow to automatically add the appropriate labels whenever someone creates a new issue in your repository.</a:t>
            </a:r>
          </a:p>
          <a:p>
            <a:pPr algn="l"/>
            <a:endParaRPr lang="en-US" b="0" i="0" dirty="0">
              <a:solidFill>
                <a:srgbClr val="A3B3B3"/>
              </a:solidFill>
              <a:effectLst/>
              <a:highlight>
                <a:srgbClr val="00313E"/>
              </a:highlight>
              <a:latin typeface="-apple-system"/>
            </a:endParaRPr>
          </a:p>
          <a:p>
            <a:pPr algn="l"/>
            <a:r>
              <a:rPr lang="en-US" b="0" i="0" dirty="0">
                <a:solidFill>
                  <a:srgbClr val="A3B3B3"/>
                </a:solidFill>
                <a:effectLst/>
                <a:highlight>
                  <a:srgbClr val="00313E"/>
                </a:highlight>
                <a:latin typeface="-apple-system"/>
              </a:rPr>
              <a:t>GitHub provides Linux, Windows, and macOS virtual machines to run your workflows, or you can host your own self-hosted runners in your own data center or cloud infrastructure.</a:t>
            </a:r>
            <a:br>
              <a:rPr lang="en-US" b="0" i="0" dirty="0">
                <a:solidFill>
                  <a:srgbClr val="A3B3B3"/>
                </a:solidFill>
                <a:effectLst/>
                <a:highlight>
                  <a:srgbClr val="00313E"/>
                </a:highlight>
                <a:latin typeface="-apple-system"/>
              </a:rPr>
            </a:br>
            <a:br>
              <a:rPr lang="en-US" b="0" i="0" dirty="0">
                <a:solidFill>
                  <a:srgbClr val="A3B3B3"/>
                </a:solidFill>
                <a:effectLst/>
                <a:highlight>
                  <a:srgbClr val="00313E"/>
                </a:highlight>
                <a:latin typeface="-apple-system"/>
              </a:rPr>
            </a:br>
            <a:r>
              <a:rPr lang="en-US" b="0" i="0" dirty="0">
                <a:solidFill>
                  <a:srgbClr val="A3B3B3"/>
                </a:solidFill>
                <a:effectLst/>
                <a:highlight>
                  <a:srgbClr val="00313E"/>
                </a:highlight>
                <a:latin typeface="-apple-system"/>
              </a:rPr>
              <a:t>You can configure a GitHub Actions </a:t>
            </a:r>
            <a:r>
              <a:rPr lang="en-US" b="0" i="1" dirty="0">
                <a:solidFill>
                  <a:srgbClr val="A3B3B3"/>
                </a:solidFill>
                <a:effectLst/>
                <a:highlight>
                  <a:srgbClr val="00313E"/>
                </a:highlight>
                <a:latin typeface="-apple-system"/>
              </a:rPr>
              <a:t>workflow</a:t>
            </a:r>
            <a:r>
              <a:rPr lang="en-US" b="0" i="0" dirty="0">
                <a:solidFill>
                  <a:srgbClr val="A3B3B3"/>
                </a:solidFill>
                <a:effectLst/>
                <a:highlight>
                  <a:srgbClr val="00313E"/>
                </a:highlight>
                <a:latin typeface="-apple-system"/>
              </a:rPr>
              <a:t> to be triggered when an </a:t>
            </a:r>
            <a:r>
              <a:rPr lang="en-US" b="0" i="1" dirty="0">
                <a:solidFill>
                  <a:srgbClr val="A3B3B3"/>
                </a:solidFill>
                <a:effectLst/>
                <a:highlight>
                  <a:srgbClr val="00313E"/>
                </a:highlight>
                <a:latin typeface="-apple-system"/>
              </a:rPr>
              <a:t>event</a:t>
            </a:r>
            <a:r>
              <a:rPr lang="en-US" b="0" i="0" dirty="0">
                <a:solidFill>
                  <a:srgbClr val="A3B3B3"/>
                </a:solidFill>
                <a:effectLst/>
                <a:highlight>
                  <a:srgbClr val="00313E"/>
                </a:highlight>
                <a:latin typeface="-apple-system"/>
              </a:rPr>
              <a:t> occurs in your repository, such as a pull request being opened or an issue being created. Your workflow contains one or more </a:t>
            </a:r>
            <a:r>
              <a:rPr lang="en-US" b="0" i="1" dirty="0">
                <a:solidFill>
                  <a:srgbClr val="A3B3B3"/>
                </a:solidFill>
                <a:effectLst/>
                <a:highlight>
                  <a:srgbClr val="00313E"/>
                </a:highlight>
                <a:latin typeface="-apple-system"/>
              </a:rPr>
              <a:t>jobs</a:t>
            </a:r>
            <a:r>
              <a:rPr lang="en-US" b="0" i="0" dirty="0">
                <a:solidFill>
                  <a:srgbClr val="A3B3B3"/>
                </a:solidFill>
                <a:effectLst/>
                <a:highlight>
                  <a:srgbClr val="00313E"/>
                </a:highlight>
                <a:latin typeface="-apple-system"/>
              </a:rPr>
              <a:t> which can run in sequential order or in parallel. Each job will run inside its own virtual machine </a:t>
            </a:r>
            <a:r>
              <a:rPr lang="en-US" b="0" i="1" dirty="0">
                <a:solidFill>
                  <a:srgbClr val="A3B3B3"/>
                </a:solidFill>
                <a:effectLst/>
                <a:highlight>
                  <a:srgbClr val="00313E"/>
                </a:highlight>
                <a:latin typeface="-apple-system"/>
              </a:rPr>
              <a:t>runner</a:t>
            </a:r>
            <a:r>
              <a:rPr lang="en-US" b="0" i="0" dirty="0">
                <a:solidFill>
                  <a:srgbClr val="A3B3B3"/>
                </a:solidFill>
                <a:effectLst/>
                <a:highlight>
                  <a:srgbClr val="00313E"/>
                </a:highlight>
                <a:latin typeface="-apple-system"/>
              </a:rPr>
              <a:t>, or inside a container, and has one or more </a:t>
            </a:r>
            <a:r>
              <a:rPr lang="en-US" b="0" i="1" dirty="0">
                <a:solidFill>
                  <a:srgbClr val="A3B3B3"/>
                </a:solidFill>
                <a:effectLst/>
                <a:highlight>
                  <a:srgbClr val="00313E"/>
                </a:highlight>
                <a:latin typeface="-apple-system"/>
              </a:rPr>
              <a:t>steps</a:t>
            </a:r>
            <a:r>
              <a:rPr lang="en-US" b="0" i="0" dirty="0">
                <a:solidFill>
                  <a:srgbClr val="A3B3B3"/>
                </a:solidFill>
                <a:effectLst/>
                <a:highlight>
                  <a:srgbClr val="00313E"/>
                </a:highlight>
                <a:latin typeface="-apple-system"/>
              </a:rPr>
              <a:t> that either run a script that you define or run an </a:t>
            </a:r>
            <a:r>
              <a:rPr lang="en-US" b="0" i="1" dirty="0">
                <a:solidFill>
                  <a:srgbClr val="A3B3B3"/>
                </a:solidFill>
                <a:effectLst/>
                <a:highlight>
                  <a:srgbClr val="00313E"/>
                </a:highlight>
                <a:latin typeface="-apple-system"/>
              </a:rPr>
              <a:t>action</a:t>
            </a:r>
            <a:r>
              <a:rPr lang="en-US" b="0" i="0" dirty="0">
                <a:solidFill>
                  <a:srgbClr val="A3B3B3"/>
                </a:solidFill>
                <a:effectLst/>
                <a:highlight>
                  <a:srgbClr val="00313E"/>
                </a:highlight>
                <a:latin typeface="-apple-system"/>
              </a:rPr>
              <a:t>, which is a reusable extension that can simplify your workflow.</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02809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3B3B3"/>
                </a:solidFill>
                <a:effectLst/>
                <a:highlight>
                  <a:srgbClr val="00313E"/>
                </a:highlight>
                <a:latin typeface="-apple-system"/>
              </a:rPr>
              <a:t>A workflow is a configurable automated process that will run one or more jobs. Workflows are defined by a YAML file checked in to your repository and will run when triggered by an event in your repository, or they can be triggered manually, or at a defined schedule.</a:t>
            </a:r>
          </a:p>
          <a:p>
            <a:endParaRPr lang="en-US" b="0" i="0" dirty="0">
              <a:solidFill>
                <a:srgbClr val="A3B3B3"/>
              </a:solidFill>
              <a:effectLst/>
              <a:highlight>
                <a:srgbClr val="00313E"/>
              </a:highlight>
              <a:latin typeface="-apple-system"/>
            </a:endParaRPr>
          </a:p>
          <a:p>
            <a:r>
              <a:rPr lang="en-US" b="0" i="0" dirty="0">
                <a:solidFill>
                  <a:srgbClr val="A3B3B3"/>
                </a:solidFill>
                <a:effectLst/>
                <a:highlight>
                  <a:srgbClr val="00313E"/>
                </a:highlight>
                <a:latin typeface="-apple-system"/>
              </a:rPr>
              <a:t>Workflows are defined in the </a:t>
            </a:r>
            <a:r>
              <a:rPr lang="en-US" dirty="0"/>
              <a:t>.</a:t>
            </a:r>
            <a:r>
              <a:rPr lang="en-US" dirty="0" err="1"/>
              <a:t>github</a:t>
            </a:r>
            <a:r>
              <a:rPr lang="en-US" dirty="0"/>
              <a:t>/workflows</a:t>
            </a:r>
            <a:r>
              <a:rPr lang="en-US" b="0" i="0" dirty="0">
                <a:solidFill>
                  <a:srgbClr val="A3B3B3"/>
                </a:solidFill>
                <a:effectLst/>
                <a:highlight>
                  <a:srgbClr val="00313E"/>
                </a:highlight>
                <a:latin typeface="-apple-system"/>
              </a:rPr>
              <a:t> directory in a repository, and a repository can have multiple workflows, each of which can perform a different set of tasks. For example, you can have one workflow to build and test pull requests, another workflow to deploy your application every time a release is created, and still another workflow that adds a label every time someone opens a new issue.</a:t>
            </a:r>
          </a:p>
          <a:p>
            <a:endParaRPr lang="en-US" b="0" i="0" dirty="0">
              <a:solidFill>
                <a:srgbClr val="A3B3B3"/>
              </a:solidFill>
              <a:effectLst/>
              <a:highlight>
                <a:srgbClr val="00313E"/>
              </a:highlight>
              <a:latin typeface="-apple-system"/>
            </a:endParaRPr>
          </a:p>
          <a:p>
            <a:endParaRPr lang="en-US" b="0" i="0" dirty="0">
              <a:solidFill>
                <a:srgbClr val="A3B3B3"/>
              </a:solidFill>
              <a:effectLst/>
              <a:highlight>
                <a:srgbClr val="00313E"/>
              </a:highlight>
              <a:latin typeface="-apple-system"/>
            </a:endParaRPr>
          </a:p>
          <a:p>
            <a:r>
              <a:rPr lang="en-US" b="0" i="0" dirty="0">
                <a:solidFill>
                  <a:srgbClr val="A3B3B3"/>
                </a:solidFill>
                <a:effectLst/>
                <a:highlight>
                  <a:srgbClr val="00313E"/>
                </a:highlight>
                <a:latin typeface="-apple-system"/>
              </a:rPr>
              <a:t>An event is a specific activity in a repository that triggers a workflow run. For example, activity can originate from GitHub when someone creates a pull request, opens an issue, or pushes a commit to a repository. You can also trigger a workflow to run on a </a:t>
            </a:r>
            <a:r>
              <a:rPr lang="en-US" b="0" i="0" u="sng" dirty="0">
                <a:effectLst/>
                <a:highlight>
                  <a:srgbClr val="00313E"/>
                </a:highlight>
                <a:latin typeface="-apple-system"/>
                <a:hlinkClick r:id="rId3"/>
              </a:rPr>
              <a:t>schedule</a:t>
            </a:r>
            <a:r>
              <a:rPr lang="en-US" b="0" i="0" dirty="0">
                <a:solidFill>
                  <a:srgbClr val="A3B3B3"/>
                </a:solidFill>
                <a:effectLst/>
                <a:highlight>
                  <a:srgbClr val="00313E"/>
                </a:highlight>
                <a:latin typeface="-apple-system"/>
              </a:rPr>
              <a:t>, by </a:t>
            </a:r>
            <a:r>
              <a:rPr lang="en-US" b="0" i="0" u="sng" dirty="0">
                <a:effectLst/>
                <a:highlight>
                  <a:srgbClr val="00313E"/>
                </a:highlight>
                <a:latin typeface="-apple-system"/>
                <a:hlinkClick r:id="rId4"/>
              </a:rPr>
              <a:t>posting to a REST API</a:t>
            </a:r>
            <a:r>
              <a:rPr lang="en-US" b="0" i="0" dirty="0">
                <a:solidFill>
                  <a:srgbClr val="A3B3B3"/>
                </a:solidFill>
                <a:effectLst/>
                <a:highlight>
                  <a:srgbClr val="00313E"/>
                </a:highlight>
                <a:latin typeface="-apple-system"/>
              </a:rPr>
              <a:t>, or manually.</a:t>
            </a:r>
          </a:p>
          <a:p>
            <a:endParaRPr lang="en-US" b="0" i="0" dirty="0">
              <a:solidFill>
                <a:srgbClr val="A3B3B3"/>
              </a:solidFill>
              <a:effectLst/>
              <a:highlight>
                <a:srgbClr val="00313E"/>
              </a:highlight>
              <a:latin typeface="-apple-system"/>
            </a:endParaRPr>
          </a:p>
          <a:p>
            <a:r>
              <a:rPr lang="en-US" b="0" i="0" dirty="0">
                <a:solidFill>
                  <a:srgbClr val="A3B3B3"/>
                </a:solidFill>
                <a:effectLst/>
                <a:highlight>
                  <a:srgbClr val="00313E"/>
                </a:highlight>
                <a:latin typeface="-apple-system"/>
              </a:rPr>
              <a:t>A job is a set of </a:t>
            </a:r>
            <a:r>
              <a:rPr lang="en-US" b="0" i="1" dirty="0">
                <a:solidFill>
                  <a:srgbClr val="A3B3B3"/>
                </a:solidFill>
                <a:effectLst/>
                <a:highlight>
                  <a:srgbClr val="00313E"/>
                </a:highlight>
                <a:latin typeface="-apple-system"/>
              </a:rPr>
              <a:t>steps</a:t>
            </a:r>
            <a:r>
              <a:rPr lang="en-US" b="0" i="0" dirty="0">
                <a:solidFill>
                  <a:srgbClr val="A3B3B3"/>
                </a:solidFill>
                <a:effectLst/>
                <a:highlight>
                  <a:srgbClr val="00313E"/>
                </a:highlight>
                <a:latin typeface="-apple-system"/>
              </a:rPr>
              <a:t> in a workflow that is executed on the same runner. Each step is either a shell script that will be executed, or an </a:t>
            </a:r>
            <a:r>
              <a:rPr lang="en-US" b="0" i="1" dirty="0">
                <a:solidFill>
                  <a:srgbClr val="A3B3B3"/>
                </a:solidFill>
                <a:effectLst/>
                <a:highlight>
                  <a:srgbClr val="00313E"/>
                </a:highlight>
                <a:latin typeface="-apple-system"/>
              </a:rPr>
              <a:t>action</a:t>
            </a:r>
            <a:r>
              <a:rPr lang="en-US" b="0" i="0" dirty="0">
                <a:solidFill>
                  <a:srgbClr val="A3B3B3"/>
                </a:solidFill>
                <a:effectLst/>
                <a:highlight>
                  <a:srgbClr val="00313E"/>
                </a:highlight>
                <a:latin typeface="-apple-system"/>
              </a:rPr>
              <a:t> that will be run. Steps are executed in order and are dependent on each other. Since each step is executed on the same runner, you can share data from one step to another. For example, you can have a step that builds your application followed by a step that tests the application that was built.</a:t>
            </a:r>
          </a:p>
          <a:p>
            <a:endParaRPr lang="en-US" b="0" i="0" dirty="0">
              <a:solidFill>
                <a:srgbClr val="A3B3B3"/>
              </a:solidFill>
              <a:effectLst/>
              <a:highlight>
                <a:srgbClr val="00313E"/>
              </a:highlight>
              <a:latin typeface="-apple-system"/>
            </a:endParaRPr>
          </a:p>
          <a:p>
            <a:r>
              <a:rPr lang="en-US" b="0" i="0" dirty="0">
                <a:solidFill>
                  <a:srgbClr val="A3B3B3"/>
                </a:solidFill>
                <a:effectLst/>
                <a:highlight>
                  <a:srgbClr val="00313E"/>
                </a:highlight>
                <a:latin typeface="-apple-system"/>
              </a:rPr>
              <a:t>An </a:t>
            </a:r>
            <a:r>
              <a:rPr lang="en-US" b="0" i="1" dirty="0">
                <a:solidFill>
                  <a:srgbClr val="A3B3B3"/>
                </a:solidFill>
                <a:effectLst/>
                <a:highlight>
                  <a:srgbClr val="00313E"/>
                </a:highlight>
                <a:latin typeface="-apple-system"/>
              </a:rPr>
              <a:t>action</a:t>
            </a:r>
            <a:r>
              <a:rPr lang="en-US" b="0" i="0" dirty="0">
                <a:solidFill>
                  <a:srgbClr val="A3B3B3"/>
                </a:solidFill>
                <a:effectLst/>
                <a:highlight>
                  <a:srgbClr val="00313E"/>
                </a:highlight>
                <a:latin typeface="-apple-system"/>
              </a:rPr>
              <a:t> is a custom application for the GitHub Actions platform that performs a complex but frequently repeated task. Use an action to help reduce the amount of repetitive code that you write in your workflow files. An action can pull your git repository from GitHub, set up the correct toolchain for your build environment, or set up the authentication to your cloud provider.</a:t>
            </a:r>
          </a:p>
          <a:p>
            <a:endParaRPr lang="en-US" b="0" i="0" dirty="0">
              <a:solidFill>
                <a:srgbClr val="A3B3B3"/>
              </a:solidFill>
              <a:effectLst/>
              <a:highlight>
                <a:srgbClr val="00313E"/>
              </a:highlight>
              <a:latin typeface="-apple-system"/>
            </a:endParaRPr>
          </a:p>
          <a:p>
            <a:r>
              <a:rPr lang="en-US" b="0" i="0" dirty="0">
                <a:solidFill>
                  <a:srgbClr val="A3B3B3"/>
                </a:solidFill>
                <a:effectLst/>
                <a:highlight>
                  <a:srgbClr val="00313E"/>
                </a:highlight>
                <a:latin typeface="-apple-system"/>
              </a:rPr>
              <a:t>A runner is a server that runs your workflows when they're triggered. Each runner can run a single job at a time. GitHub provides Ubuntu Linux, Microsoft Windows, and macOS runners to run your workflows; each workflow run executes in a fresh, newly-provisioned virtual machine.</a:t>
            </a:r>
            <a:endParaRPr lang="en-US" dirty="0"/>
          </a:p>
        </p:txBody>
      </p:sp>
      <p:sp>
        <p:nvSpPr>
          <p:cNvPr id="4" name="Slide Number Placeholder 3"/>
          <p:cNvSpPr>
            <a:spLocks noGrp="1"/>
          </p:cNvSpPr>
          <p:nvPr>
            <p:ph type="sldNum" sz="quarter" idx="5"/>
          </p:nvPr>
        </p:nvSpPr>
        <p:spPr/>
        <p:txBody>
          <a:bodyPr/>
          <a:lstStyle/>
          <a:p>
            <a:fld id="{86D6F596-DFBB-42B8-ADCC-5FC29CF5B495}" type="slidenum">
              <a:rPr lang="en-US" smtClean="0"/>
              <a:t>14</a:t>
            </a:fld>
            <a:endParaRPr lang="en-US"/>
          </a:p>
        </p:txBody>
      </p:sp>
    </p:spTree>
    <p:extLst>
      <p:ext uri="{BB962C8B-B14F-4D97-AF65-F5344CB8AC3E}">
        <p14:creationId xmlns:p14="http://schemas.microsoft.com/office/powerpoint/2010/main" val="3763949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929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5770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65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We’ll start here to understand what we’re getting into, especially for vSphere admins</a:t>
            </a:r>
          </a:p>
          <a:p>
            <a:pPr marL="0" lvl="0" indent="0" algn="l" rtl="0">
              <a:spcBef>
                <a:spcPts val="0"/>
              </a:spcBef>
              <a:spcAft>
                <a:spcPts val="0"/>
              </a:spcAft>
              <a:buNone/>
            </a:pPr>
            <a:r>
              <a:rPr lang="en-US" dirty="0"/>
              <a:t>Let’s level set some explanations, this is going to be basic concepts and discussing some things from a new perspective, so hopefully we will understand better</a:t>
            </a:r>
          </a:p>
          <a:p>
            <a:pPr marL="0" lvl="0" indent="0" algn="l" rtl="0">
              <a:spcBef>
                <a:spcPts val="0"/>
              </a:spcBef>
              <a:spcAft>
                <a:spcPts val="0"/>
              </a:spcAft>
              <a:buNone/>
            </a:pPr>
            <a:r>
              <a:rPr lang="en-US" dirty="0"/>
              <a:t>Will this session make anyone an expert… absolutely not, but it should help you to think about things a bit differently and see some basics in action, and will give you another step in your learning journey</a:t>
            </a:r>
          </a:p>
        </p:txBody>
      </p:sp>
    </p:spTree>
    <p:extLst>
      <p:ext uri="{BB962C8B-B14F-4D97-AF65-F5344CB8AC3E}">
        <p14:creationId xmlns:p14="http://schemas.microsoft.com/office/powerpoint/2010/main" val="737494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We’ll start here to understand what we’re getting into, especially for vSphere admins</a:t>
            </a:r>
          </a:p>
          <a:p>
            <a:pPr marL="0" lvl="0" indent="0" algn="l" rtl="0">
              <a:spcBef>
                <a:spcPts val="0"/>
              </a:spcBef>
              <a:spcAft>
                <a:spcPts val="0"/>
              </a:spcAft>
              <a:buNone/>
            </a:pPr>
            <a:r>
              <a:rPr lang="en-US" dirty="0"/>
              <a:t>Let’s level set some explanations, this is going to be basic concepts and discussing some things from a new perspective, so hopefully we will understand better</a:t>
            </a:r>
          </a:p>
          <a:p>
            <a:pPr marL="0" lvl="0" indent="0" algn="l" rtl="0">
              <a:spcBef>
                <a:spcPts val="0"/>
              </a:spcBef>
              <a:spcAft>
                <a:spcPts val="0"/>
              </a:spcAft>
              <a:buNone/>
            </a:pPr>
            <a:r>
              <a:rPr lang="en-US" dirty="0"/>
              <a:t>Will this session make anyone an expert… absolutely not, but it should help you to think about things a bit differently and see some basics in action, and will give you another step in your learning journey</a:t>
            </a:r>
          </a:p>
        </p:txBody>
      </p:sp>
    </p:spTree>
    <p:extLst>
      <p:ext uri="{BB962C8B-B14F-4D97-AF65-F5344CB8AC3E}">
        <p14:creationId xmlns:p14="http://schemas.microsoft.com/office/powerpoint/2010/main" val="147845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rtl="0">
              <a:spcBef>
                <a:spcPts val="0"/>
              </a:spcBef>
              <a:spcAft>
                <a:spcPts val="0"/>
              </a:spcAft>
            </a:pPr>
            <a:r>
              <a:rPr lang="en-US" dirty="0"/>
              <a:t>This is still applicable if you’re not working in a software development shop and shipping your own code; we’re not taking Ops out of the loop here, we’re just making it more automated</a:t>
            </a:r>
          </a:p>
          <a:p>
            <a:pPr marL="171450" lvl="0" indent="-171450" algn="l" rtl="0">
              <a:spcBef>
                <a:spcPts val="0"/>
              </a:spcBef>
              <a:spcAft>
                <a:spcPts val="0"/>
              </a:spcAft>
            </a:pPr>
            <a:r>
              <a:rPr lang="en-US" dirty="0"/>
              <a:t>DevOps works to create certain, specific outcomes, and it’s only useful when you want those outcomes</a:t>
            </a:r>
          </a:p>
          <a:p>
            <a:pPr marL="171450" lvl="0" indent="-171450" algn="l" rtl="0">
              <a:spcBef>
                <a:spcPts val="0"/>
              </a:spcBef>
              <a:spcAft>
                <a:spcPts val="0"/>
              </a:spcAft>
            </a:pPr>
            <a:r>
              <a:rPr lang="en-US" dirty="0"/>
              <a:t>Nope, if you don’t like what DevOps will bring, then don’t “do </a:t>
            </a:r>
            <a:r>
              <a:rPr lang="en-US" dirty="0" err="1"/>
              <a:t>Devops</a:t>
            </a:r>
            <a:r>
              <a:rPr lang="en-US" dirty="0"/>
              <a:t>”</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Really think about how you make changes to your environment, test those changes to your environment, and being able to “undo’ change to your environment</a:t>
            </a:r>
          </a:p>
          <a:p>
            <a:pPr marL="171450" lvl="0" indent="-171450" algn="l" rtl="0">
              <a:spcBef>
                <a:spcPts val="0"/>
              </a:spcBef>
              <a:spcAft>
                <a:spcPts val="0"/>
              </a:spcAft>
            </a:pPr>
            <a:r>
              <a:rPr lang="en-US" dirty="0"/>
              <a:t>This is all about enabling the rapid deployment of software. When that software breaks, DevOps is meant to equally support a rapid deployment of a replacement version, or of the last-known-good version</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Even if you’re not going to fully automate software and infrastructure deployment pipelines, you should be aware of what the capabilities are when it comes to automating your environments</a:t>
            </a:r>
          </a:p>
        </p:txBody>
      </p:sp>
    </p:spTree>
    <p:extLst>
      <p:ext uri="{BB962C8B-B14F-4D97-AF65-F5344CB8AC3E}">
        <p14:creationId xmlns:p14="http://schemas.microsoft.com/office/powerpoint/2010/main" val="1674873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kern="1200" dirty="0">
                <a:solidFill>
                  <a:schemeClr val="tx1"/>
                </a:solidFill>
                <a:effectLst/>
                <a:latin typeface="Titillium Web" panose="020B0604020202020204" charset="0"/>
                <a:ea typeface="+mn-ea"/>
                <a:cs typeface="+mn-cs"/>
              </a:rPr>
              <a:t>Head’s up, here’s my usual speech to user groups, since it’s not just relevant for code:</a:t>
            </a:r>
          </a:p>
          <a:p>
            <a:endParaRPr lang="en-US" sz="1100" b="0" i="0" u="none" kern="1200" dirty="0">
              <a:solidFill>
                <a:schemeClr val="tx1"/>
              </a:solidFill>
              <a:effectLst/>
              <a:latin typeface="Titillium Web" panose="020B0604020202020204" charset="0"/>
              <a:ea typeface="+mn-ea"/>
              <a:cs typeface="+mn-cs"/>
            </a:endParaRPr>
          </a:p>
          <a:p>
            <a:r>
              <a:rPr lang="en-US" sz="1100" b="0" i="0" u="none" kern="1200" dirty="0">
                <a:solidFill>
                  <a:schemeClr val="tx1"/>
                </a:solidFill>
                <a:effectLst/>
                <a:latin typeface="Titillium Web" panose="020B0604020202020204" charset="0"/>
                <a:ea typeface="+mn-ea"/>
                <a:cs typeface="+mn-cs"/>
              </a:rPr>
              <a:t>This is the same whether you are using the GUI or CLI. Plan for success, ALWAYS.</a:t>
            </a:r>
          </a:p>
          <a:p>
            <a:r>
              <a:rPr lang="en-US" sz="1100" b="0" i="0" u="none" kern="1200" dirty="0">
                <a:solidFill>
                  <a:schemeClr val="tx1"/>
                </a:solidFill>
                <a:effectLst/>
                <a:latin typeface="Titillium Web" panose="020B0604020202020204" charset="0"/>
                <a:ea typeface="+mn-ea"/>
                <a:cs typeface="+mn-cs"/>
              </a:rPr>
              <a:t>Expect difficulties or failures, and be prepared to adjust your plan, but still plan for success. As part of your plan, define it well and be explicit with facts, assumptions and minimum requirements.</a:t>
            </a:r>
          </a:p>
          <a:p>
            <a:endParaRPr lang="en-US" sz="1100" b="0" i="0" u="none" kern="1200" dirty="0">
              <a:solidFill>
                <a:schemeClr val="tx1"/>
              </a:solidFill>
              <a:effectLst/>
              <a:latin typeface="Titillium Web" panose="020B0604020202020204" charset="0"/>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100" b="0" i="0" u="none" kern="1200" dirty="0">
                <a:solidFill>
                  <a:schemeClr val="tx1"/>
                </a:solidFill>
                <a:effectLst/>
                <a:latin typeface="Titillium Web" panose="020B0604020202020204" charset="0"/>
                <a:ea typeface="+mn-ea"/>
                <a:cs typeface="+mn-cs"/>
              </a:rPr>
              <a:t>Speed and performance are great, but they are an advantage to the org, not the true benefit of automation.</a:t>
            </a:r>
          </a:p>
          <a:p>
            <a:r>
              <a:rPr lang="en-US" sz="1100" b="0" i="0" u="none" kern="1200" dirty="0">
                <a:solidFill>
                  <a:schemeClr val="tx1"/>
                </a:solidFill>
                <a:effectLst/>
                <a:latin typeface="Titillium Web" panose="020B0604020202020204" charset="0"/>
                <a:ea typeface="+mn-ea"/>
                <a:cs typeface="+mn-cs"/>
              </a:rPr>
              <a:t>Think about the real benefit to the business, which is accuracy &amp; repeatability. It’s not about impressing someone with your code.  It’s not just about doing it fast but doing it correctly and being certain that it stays that way.</a:t>
            </a:r>
          </a:p>
          <a:p>
            <a:endParaRPr lang="en-US" sz="1100" b="0" i="0" u="none" kern="1200" dirty="0">
              <a:solidFill>
                <a:schemeClr val="tx1"/>
              </a:solidFill>
              <a:effectLst/>
              <a:latin typeface="Titillium Web" panose="020B0604020202020204" charset="0"/>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100" b="0" i="0" u="none" kern="1200" dirty="0">
                <a:solidFill>
                  <a:schemeClr val="tx1"/>
                </a:solidFill>
                <a:effectLst/>
                <a:latin typeface="Titillium Web" panose="020B0604020202020204" charset="0"/>
                <a:ea typeface="+mn-ea"/>
                <a:cs typeface="+mn-cs"/>
              </a:rPr>
              <a:t>The goal of these efforts isn’t just about getting your operations into code, it is the benefits that you can gain from it:  standardization, granular control, validation of configs, and testing for success.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100" b="0" i="0" u="none" kern="1200" dirty="0">
                <a:solidFill>
                  <a:schemeClr val="tx1"/>
                </a:solidFill>
                <a:effectLst/>
                <a:latin typeface="Titillium Web" panose="020B0604020202020204" charset="0"/>
                <a:ea typeface="+mn-ea"/>
                <a:cs typeface="+mn-cs"/>
              </a:rPr>
              <a:t>We need to build &amp; maintain tools in this fashion, and now our tools are mirroring our internal environment and operations.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100" b="0" i="0" u="none" kern="1200" dirty="0">
                <a:solidFill>
                  <a:schemeClr val="tx1"/>
                </a:solidFill>
                <a:effectLst/>
                <a:latin typeface="Titillium Web" panose="020B0604020202020204" charset="0"/>
                <a:ea typeface="+mn-ea"/>
                <a:cs typeface="+mn-cs"/>
              </a:rPr>
              <a:t>This makes it easier to improve or even re-write even as we change platforms or technologies, which is what really matters to them in the long-term.</a:t>
            </a:r>
          </a:p>
          <a:p>
            <a:endParaRPr lang="en-US" sz="1100" b="0" i="0" u="none" kern="1200" dirty="0">
              <a:solidFill>
                <a:schemeClr val="tx1"/>
              </a:solidFill>
              <a:effectLst/>
              <a:latin typeface="Titillium Web" panose="020B0604020202020204" charset="0"/>
              <a:ea typeface="+mn-ea"/>
              <a:cs typeface="+mn-cs"/>
            </a:endParaRPr>
          </a:p>
          <a:p>
            <a:r>
              <a:rPr lang="en-US" sz="1100" b="0" i="0" u="none" kern="1200" dirty="0">
                <a:solidFill>
                  <a:schemeClr val="tx1"/>
                </a:solidFill>
                <a:effectLst/>
                <a:latin typeface="Titillium Web" panose="020B0604020202020204" charset="0"/>
                <a:ea typeface="+mn-ea"/>
                <a:cs typeface="+mn-cs"/>
              </a:rPr>
              <a:t>Try to be specific about steps/components and have an expectation before you start. </a:t>
            </a:r>
          </a:p>
          <a:p>
            <a:r>
              <a:rPr lang="en-US" sz="1100" b="0" i="0" u="none" kern="1200" dirty="0">
                <a:solidFill>
                  <a:schemeClr val="tx1"/>
                </a:solidFill>
                <a:effectLst/>
                <a:latin typeface="Titillium Web" panose="020B0604020202020204" charset="0"/>
                <a:ea typeface="+mn-ea"/>
                <a:cs typeface="+mn-cs"/>
              </a:rPr>
              <a:t>Don’t do more than is necessary to make minor changes, so that you can track those changes and results.</a:t>
            </a:r>
          </a:p>
          <a:p>
            <a:r>
              <a:rPr lang="en-US" sz="1100" b="0" i="0" u="none" kern="1200" dirty="0">
                <a:solidFill>
                  <a:schemeClr val="tx1"/>
                </a:solidFill>
                <a:effectLst/>
                <a:latin typeface="Titillium Web" panose="020B0604020202020204" charset="0"/>
                <a:ea typeface="+mn-ea"/>
                <a:cs typeface="+mn-cs"/>
              </a:rPr>
              <a:t>Then, make additional changes as necessary, but test and verify them along the way.</a:t>
            </a:r>
          </a:p>
          <a:p>
            <a:endParaRPr lang="en-US" sz="1100" b="0" i="0" u="none" kern="1200" dirty="0">
              <a:solidFill>
                <a:schemeClr val="tx1"/>
              </a:solidFill>
              <a:effectLst/>
              <a:latin typeface="Titillium Web" panose="020B0604020202020204" charset="0"/>
              <a:ea typeface="+mn-ea"/>
              <a:cs typeface="+mn-cs"/>
            </a:endParaRPr>
          </a:p>
          <a:p>
            <a:r>
              <a:rPr lang="en-US" sz="1100" b="0" i="0" u="none" kern="1200" dirty="0">
                <a:solidFill>
                  <a:schemeClr val="tx1"/>
                </a:solidFill>
                <a:effectLst/>
                <a:latin typeface="Titillium Web" panose="020B0604020202020204" charset="0"/>
                <a:ea typeface="+mn-ea"/>
                <a:cs typeface="+mn-cs"/>
              </a:rPr>
              <a:t>If we understand these concepts and work with our organizations to help them operate in this fashion, it enables us to be more valuable to the organization as enablers of the business, and they can more easily trust our capabilities.</a:t>
            </a:r>
          </a:p>
          <a:p>
            <a:r>
              <a:rPr lang="en-US" sz="1100" b="0" i="0" u="none" kern="1200" dirty="0">
                <a:solidFill>
                  <a:schemeClr val="tx1"/>
                </a:solidFill>
                <a:effectLst/>
                <a:latin typeface="Titillium Web" panose="020B0604020202020204" charset="0"/>
                <a:ea typeface="+mn-ea"/>
                <a:cs typeface="+mn-cs"/>
              </a:rPr>
              <a:t>Don't fear the changes as your company's needs grow, and we can have the ability to continue to provide value to the business, which leads to great things in your career.</a:t>
            </a:r>
          </a:p>
          <a:p>
            <a:endParaRPr lang="en-US" sz="1100" b="0" i="0" u="none" kern="1200" dirty="0">
              <a:solidFill>
                <a:schemeClr val="tx1"/>
              </a:solidFill>
              <a:effectLst/>
              <a:latin typeface="Titillium Web" panose="020B0604020202020204" charset="0"/>
              <a:ea typeface="+mn-ea"/>
              <a:cs typeface="+mn-cs"/>
            </a:endParaRPr>
          </a:p>
          <a:p>
            <a:endParaRPr lang="en-US" dirty="0"/>
          </a:p>
          <a:p>
            <a:endParaRPr lang="en-US" dirty="0"/>
          </a:p>
        </p:txBody>
      </p:sp>
    </p:spTree>
    <p:extLst>
      <p:ext uri="{BB962C8B-B14F-4D97-AF65-F5344CB8AC3E}">
        <p14:creationId xmlns:p14="http://schemas.microsoft.com/office/powerpoint/2010/main" val="2735043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Follow the PowerShell way, even when building your own tool:</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Remember what we learned about the PowerShell basics, look at the help files.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you are still stuck or need more help, check out the examples and online documentation.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O</a:t>
            </a:r>
            <a:r>
              <a:rPr lang="en-US" sz="1100" dirty="0"/>
              <a:t>ther people are also normally glad to save you some pain in your journey.</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The pipeline concept is simple: first, get an object, then work with it.</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Once you learn how to leverage the pipeline to connect cmdlets together, you will see how quickly you can achieve massive results with PowerShell.</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Seriously, get some Legos to practice.</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The new sets can be a complex final product with many distinct steps to get you to that final product.</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This is why you should have an expected result at the start, then specific steps to achieve that result.</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Believe it or not, you can even cheat from yourself.</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If you are trying to learn the code or find a specific setting, create or change it in the GUI and then pull it up in PowerShell to find how it was done.</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The path to get there doesn’t matter to the business as long as you achieve success.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At the same time, you have to be careful with relying too much on searching, since searching is not the same as learning.</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You can teach this to yourself if you just put in the effort, and you can always ask for help if you get stuck. Focus on the result, it is only important that you attain the goal or desired result.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4364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662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69FF"/>
                </a:solidFill>
                <a:effectLst/>
                <a:highlight>
                  <a:srgbClr val="00313E"/>
                </a:highlight>
                <a:latin typeface="Inter"/>
              </a:rPr>
              <a:t>Continuous integration, delivery, and deployment, is all known together as CI/CD.</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It's really an integral part of modern development, and it's meant to reduce errors (once you get through all of them in every deployment) during your integration and deployment  process, while still improving the speed of your projects.</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CI/CD is a both philosophy and set of practices that are assisted by tools that focus on automated testing at each stage of the software pipeline.</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When you incorporate these ideas into your regular process, you can reduce the time required to integrate changes for a release and thoroughly test each change before moving it into production.</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CI/CD has lots of potential benefits, but doing it successfully requires a good deal of consideration. Deciding exactly how to use the tools and what changes you might need in your processes can be challenging without a LOT of  trial and error. Still, there are significant best practices that many </a:t>
            </a:r>
            <a:r>
              <a:rPr lang="en-US" b="0" i="0" u="none" strike="noStrike" dirty="0" err="1">
                <a:solidFill>
                  <a:srgbClr val="0069FF"/>
                </a:solidFill>
                <a:effectLst/>
                <a:highlight>
                  <a:srgbClr val="00313E"/>
                </a:highlight>
                <a:latin typeface="Inter"/>
              </a:rPr>
              <a:t>organizationa</a:t>
            </a:r>
            <a:r>
              <a:rPr lang="en-US" b="0" i="0" u="none" strike="noStrike" dirty="0">
                <a:solidFill>
                  <a:srgbClr val="0069FF"/>
                </a:solidFill>
                <a:effectLst/>
                <a:highlight>
                  <a:srgbClr val="00313E"/>
                </a:highlight>
                <a:latin typeface="Inter"/>
              </a:rPr>
              <a:t> have learned and shared that can help a company avoid common problems and improve faster.</a:t>
            </a:r>
          </a:p>
          <a:p>
            <a:pPr algn="l"/>
            <a:endParaRPr lang="en-US" b="0" i="0" u="none" strike="noStrike" dirty="0">
              <a:solidFill>
                <a:srgbClr val="0069FF"/>
              </a:solidFill>
              <a:effectLst/>
              <a:highlight>
                <a:srgbClr val="00313E"/>
              </a:highlight>
              <a:latin typeface="Inter"/>
            </a:endParaRP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 Continuous Integration</a:t>
            </a:r>
          </a:p>
          <a:p>
            <a:pPr algn="l"/>
            <a:r>
              <a:rPr lang="en-US" b="0" i="0" u="none" strike="noStrike" dirty="0">
                <a:solidFill>
                  <a:srgbClr val="0069FF"/>
                </a:solidFill>
                <a:effectLst/>
                <a:highlight>
                  <a:srgbClr val="00313E"/>
                </a:highlight>
                <a:latin typeface="Inter"/>
              </a:rPr>
              <a:t>There could be scenarios when developers in a team, work in isolation for an extended period and only merge their changes to the master branch once their work is completed.</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This not only makes the merging of code very difficult, prone to conflicts, and time-consuming but also results in bugs accumulating for a long time which are only identified in later stages of development. These factors make it harder to deliver updates to customers quickly.</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With Continuous Integration, developers frequently commit to a shared common repository using a version control system such as Git. A continuous integration pipeline can automatically run builds, store the artifacts, run unit tests, and even conduct code reviews using tools like Sonar. We can configure the CI pipeline to be triggered every time there is a commit/merge in the codebase.</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 Continuous Delivery</a:t>
            </a:r>
          </a:p>
          <a:p>
            <a:pPr algn="l"/>
            <a:r>
              <a:rPr lang="en-US" b="0" i="0" u="none" strike="noStrike" dirty="0">
                <a:solidFill>
                  <a:srgbClr val="0069FF"/>
                </a:solidFill>
                <a:effectLst/>
                <a:highlight>
                  <a:srgbClr val="00313E"/>
                </a:highlight>
                <a:latin typeface="Inter"/>
              </a:rPr>
              <a:t>Continuous delivery helps developers test their code in a production-similar environment, in an effort to avoid any last-moment or post-production surprises. This might be UI testing, load testing, integration testing, etc. It helps developers discover and resolve bugs preemptively.</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By automating the software release process, this can give you low-risk releases, lower costs, better software quality, improved productivity levels, and most importantly, it helps us deliver updates faster and more frequently. If Continuous Delivery is implemented properly, you will always have a deployment-ready code that has passed through a standardized test process.</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CD is carried out after Continuous Integration to make sure that we can release new changes to our customers quickly in an error-free way. This includes running integration and regression tests in the staging area (similar to the production environment) so that the final release is not broken in production. It ensures automation of the release process so that we have a release-ready product at all times and we can deploy our application at any point in time.</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Continuous Delivery automates the entire software release process. The final decision to deploy to a live production environment can be triggered by the developer/project lead as required. Some popular CD tools are AWS </a:t>
            </a:r>
            <a:r>
              <a:rPr lang="en-US" b="0" i="0" u="none" strike="noStrike" dirty="0" err="1">
                <a:solidFill>
                  <a:srgbClr val="0069FF"/>
                </a:solidFill>
                <a:effectLst/>
                <a:highlight>
                  <a:srgbClr val="00313E"/>
                </a:highlight>
                <a:latin typeface="Inter"/>
              </a:rPr>
              <a:t>CodeDeploy</a:t>
            </a:r>
            <a:r>
              <a:rPr lang="en-US" b="0" i="0" u="none" strike="noStrike" dirty="0">
                <a:solidFill>
                  <a:srgbClr val="0069FF"/>
                </a:solidFill>
                <a:effectLst/>
                <a:highlight>
                  <a:srgbClr val="00313E"/>
                </a:highlight>
                <a:latin typeface="Inter"/>
              </a:rPr>
              <a:t>, Jenkins, and GitLab.</a:t>
            </a:r>
          </a:p>
          <a:p>
            <a:pPr algn="l"/>
            <a:endParaRPr lang="en-US" b="0" i="0" u="none" strike="noStrike" dirty="0">
              <a:solidFill>
                <a:srgbClr val="0069FF"/>
              </a:solidFill>
              <a:effectLst/>
              <a:highlight>
                <a:srgbClr val="00313E"/>
              </a:highlight>
              <a:latin typeface="Inter"/>
            </a:endParaRP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CI/CD typically means end to end automation</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Make the CI/CD Pipeline the Only Way to Deploy to Production</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Part of what makes it possible for CI/CD to improve your development practices and code quality is that tooling often helps enforce best practices for testing and deployment.</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Promoting code through your CI/CD pipelines requires each change to demonstrate that it adheres to your organization’s codified standards and procedures.</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Failures in a CI/CD pipeline are immediately visible and halt the advancement of the affected release to later stages of the cycle. This is a gatekeeping mechanism that safeguards the more important environments from untrusted code.</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To realize these advantages, however, you need to ensure that every change to your production environment goes through your pipeline. The CI/CD pipeline should be the only mechanism by which code enters the production environment. This can happen automatically at the end of successfully testing with continuous deployment practices, or through a manual promotion of tested changes approved and made available by your CI/CD system.</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Frequently, teams start using their pipelines for deployment, but begin making exceptions when problems occur and there is pressure to resolve them quickly. While downtime and other issues should be mitigated as soon as possible, it is important to understand that the CI/CD system is a good tool to ensure that your changes are not introducing other bugs or further breaking the system.</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Putting your fix through the pipeline (or just using the CI/CD system to rollback) will also prevent the next deployment from erasing an ad hoc hotfix that was applied directly to production. The pipeline protects the validity of your deployments regardless of whether this was a regular, planned release, or a fast fix to resolve an ongoing issue. This use of the CI/CD system is yet another reason to work to keep your pipeline fast.</a:t>
            </a:r>
          </a:p>
          <a:p>
            <a:pPr algn="l"/>
            <a:endParaRPr lang="en-US" b="0" i="0" u="none" strike="noStrike" dirty="0">
              <a:solidFill>
                <a:srgbClr val="0069FF"/>
              </a:solidFill>
              <a:effectLst/>
              <a:highlight>
                <a:srgbClr val="00313E"/>
              </a:highlight>
              <a:latin typeface="Inter"/>
            </a:endParaRPr>
          </a:p>
          <a:p>
            <a:pPr algn="l"/>
            <a:r>
              <a:rPr lang="en-US" b="0" i="0" u="none" strike="noStrike" dirty="0">
                <a:solidFill>
                  <a:srgbClr val="0069FF"/>
                </a:solidFill>
                <a:effectLst/>
                <a:highlight>
                  <a:srgbClr val="00313E"/>
                </a:highlight>
                <a:latin typeface="Inter"/>
              </a:rPr>
              <a:t>Tools – Jenkins, Gitlab, Travis CI, </a:t>
            </a:r>
            <a:r>
              <a:rPr lang="en-US" b="0" i="0" u="none" strike="noStrike" dirty="0" err="1">
                <a:solidFill>
                  <a:srgbClr val="0069FF"/>
                </a:solidFill>
                <a:effectLst/>
                <a:highlight>
                  <a:srgbClr val="00313E"/>
                </a:highlight>
                <a:latin typeface="Inter"/>
              </a:rPr>
              <a:t>Github</a:t>
            </a:r>
            <a:r>
              <a:rPr lang="en-US" b="0" i="0" u="none" strike="noStrike" dirty="0">
                <a:solidFill>
                  <a:srgbClr val="0069FF"/>
                </a:solidFill>
                <a:effectLst/>
                <a:highlight>
                  <a:srgbClr val="00313E"/>
                </a:highlight>
                <a:latin typeface="Inter"/>
              </a:rPr>
              <a:t> Actions, Azure DevOps</a:t>
            </a:r>
            <a:endParaRPr lang="en-US" b="0" i="0" dirty="0">
              <a:solidFill>
                <a:srgbClr val="A8B8B8"/>
              </a:solidFill>
              <a:effectLst/>
              <a:highlight>
                <a:srgbClr val="00313E"/>
              </a:highlight>
              <a:latin typeface="Inter"/>
            </a:endParaRPr>
          </a:p>
        </p:txBody>
      </p:sp>
      <p:sp>
        <p:nvSpPr>
          <p:cNvPr id="4" name="Slide Number Placeholder 3"/>
          <p:cNvSpPr>
            <a:spLocks noGrp="1"/>
          </p:cNvSpPr>
          <p:nvPr>
            <p:ph type="sldNum" sz="quarter" idx="5"/>
          </p:nvPr>
        </p:nvSpPr>
        <p:spPr/>
        <p:txBody>
          <a:bodyPr/>
          <a:lstStyle/>
          <a:p>
            <a:fld id="{86D6F596-DFBB-42B8-ADCC-5FC29CF5B495}" type="slidenum">
              <a:rPr lang="en-US" smtClean="0"/>
              <a:t>10</a:t>
            </a:fld>
            <a:endParaRPr lang="en-US"/>
          </a:p>
        </p:txBody>
      </p:sp>
    </p:spTree>
    <p:extLst>
      <p:ext uri="{BB962C8B-B14F-4D97-AF65-F5344CB8AC3E}">
        <p14:creationId xmlns:p14="http://schemas.microsoft.com/office/powerpoint/2010/main" val="1559306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5E41935-A6BA-C59A-85AA-973BED0C276C}"/>
              </a:ext>
            </a:extLst>
          </p:cNvPr>
          <p:cNvGrpSpPr/>
          <p:nvPr userDrawn="1"/>
        </p:nvGrpSpPr>
        <p:grpSpPr>
          <a:xfrm>
            <a:off x="309324" y="3273040"/>
            <a:ext cx="11573353" cy="3587612"/>
            <a:chOff x="309324" y="4684536"/>
            <a:chExt cx="11573353" cy="2176115"/>
          </a:xfrm>
        </p:grpSpPr>
        <p:sp>
          <p:nvSpPr>
            <p:cNvPr id="5" name="Freeform 10">
              <a:extLst>
                <a:ext uri="{FF2B5EF4-FFF2-40B4-BE49-F238E27FC236}">
                  <a16:creationId xmlns:a16="http://schemas.microsoft.com/office/drawing/2014/main" id="{26D6A40A-4A1C-A796-F8EE-E028FC658B91}"/>
                </a:ext>
              </a:extLst>
            </p:cNvPr>
            <p:cNvSpPr>
              <a:spLocks noChangeAspect="1"/>
            </p:cNvSpPr>
            <p:nvPr userDrawn="1"/>
          </p:nvSpPr>
          <p:spPr>
            <a:xfrm>
              <a:off x="1580452" y="4684536"/>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5">
              <a:extLst>
                <a:ext uri="{FF2B5EF4-FFF2-40B4-BE49-F238E27FC236}">
                  <a16:creationId xmlns:a16="http://schemas.microsoft.com/office/drawing/2014/main" id="{0DD3B336-811E-4F0C-18DD-95C9EDBFC7EE}"/>
                </a:ext>
              </a:extLst>
            </p:cNvPr>
            <p:cNvSpPr/>
            <p:nvPr userDrawn="1"/>
          </p:nvSpPr>
          <p:spPr>
            <a:xfrm>
              <a:off x="3523144" y="5140280"/>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0B2F759-A522-5078-C5F5-F2D2FDBBDC08}"/>
                </a:ext>
              </a:extLst>
            </p:cNvPr>
            <p:cNvSpPr/>
            <p:nvPr userDrawn="1"/>
          </p:nvSpPr>
          <p:spPr>
            <a:xfrm>
              <a:off x="6101400" y="5294244"/>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CD302D2-D521-2C0C-1C51-7B1CF27EACA4}"/>
                </a:ext>
              </a:extLst>
            </p:cNvPr>
            <p:cNvSpPr/>
            <p:nvPr userDrawn="1"/>
          </p:nvSpPr>
          <p:spPr>
            <a:xfrm>
              <a:off x="309324" y="5063298"/>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6">
              <a:extLst>
                <a:ext uri="{FF2B5EF4-FFF2-40B4-BE49-F238E27FC236}">
                  <a16:creationId xmlns:a16="http://schemas.microsoft.com/office/drawing/2014/main" id="{E43BD3B6-9AE7-5E0B-4D10-1CC73FA9F03D}"/>
                </a:ext>
              </a:extLst>
            </p:cNvPr>
            <p:cNvSpPr>
              <a:spLocks noChangeAspect="1"/>
            </p:cNvSpPr>
            <p:nvPr userDrawn="1"/>
          </p:nvSpPr>
          <p:spPr>
            <a:xfrm>
              <a:off x="5429836" y="4937044"/>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7">
              <a:extLst>
                <a:ext uri="{FF2B5EF4-FFF2-40B4-BE49-F238E27FC236}">
                  <a16:creationId xmlns:a16="http://schemas.microsoft.com/office/drawing/2014/main" id="{6889B223-4C2E-F441-2738-B4E0870F1FC6}"/>
                </a:ext>
              </a:extLst>
            </p:cNvPr>
            <p:cNvSpPr>
              <a:spLocks noChangeAspect="1"/>
            </p:cNvSpPr>
            <p:nvPr userDrawn="1"/>
          </p:nvSpPr>
          <p:spPr>
            <a:xfrm>
              <a:off x="8643656" y="4810790"/>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C2140262-FB6C-DD71-4C24-FF1C596755D6}"/>
                </a:ext>
              </a:extLst>
            </p:cNvPr>
            <p:cNvSpPr/>
            <p:nvPr userDrawn="1"/>
          </p:nvSpPr>
          <p:spPr>
            <a:xfrm>
              <a:off x="7372528" y="5217262"/>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28">
              <a:extLst>
                <a:ext uri="{FF2B5EF4-FFF2-40B4-BE49-F238E27FC236}">
                  <a16:creationId xmlns:a16="http://schemas.microsoft.com/office/drawing/2014/main" id="{A31B7553-9E63-0970-4DA8-BCF8552DDD10}"/>
                </a:ext>
              </a:extLst>
            </p:cNvPr>
            <p:cNvSpPr/>
            <p:nvPr userDrawn="1"/>
          </p:nvSpPr>
          <p:spPr>
            <a:xfrm>
              <a:off x="944888" y="5679154"/>
              <a:ext cx="25200" cy="1178846"/>
            </a:xfrm>
            <a:custGeom>
              <a:avLst/>
              <a:gdLst>
                <a:gd name="connsiteX0" fmla="*/ 0 w 25200"/>
                <a:gd name="connsiteY0" fmla="*/ 0 h 1178846"/>
                <a:gd name="connsiteX1" fmla="*/ 25200 w 25200"/>
                <a:gd name="connsiteY1" fmla="*/ 0 h 1178846"/>
                <a:gd name="connsiteX2" fmla="*/ 25200 w 25200"/>
                <a:gd name="connsiteY2" fmla="*/ 1178846 h 1178846"/>
                <a:gd name="connsiteX3" fmla="*/ 0 w 25200"/>
                <a:gd name="connsiteY3" fmla="*/ 1178846 h 1178846"/>
              </a:gdLst>
              <a:ahLst/>
              <a:cxnLst>
                <a:cxn ang="0">
                  <a:pos x="connsiteX0" y="connsiteY0"/>
                </a:cxn>
                <a:cxn ang="0">
                  <a:pos x="connsiteX1" y="connsiteY1"/>
                </a:cxn>
                <a:cxn ang="0">
                  <a:pos x="connsiteX2" y="connsiteY2"/>
                </a:cxn>
                <a:cxn ang="0">
                  <a:pos x="connsiteX3" y="connsiteY3"/>
                </a:cxn>
              </a:cxnLst>
              <a:rect l="l" t="t" r="r" b="b"/>
              <a:pathLst>
                <a:path w="25200" h="1178846">
                  <a:moveTo>
                    <a:pt x="0" y="0"/>
                  </a:moveTo>
                  <a:lnTo>
                    <a:pt x="25200" y="0"/>
                  </a:lnTo>
                  <a:lnTo>
                    <a:pt x="25200" y="1178846"/>
                  </a:lnTo>
                  <a:lnTo>
                    <a:pt x="0" y="117884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0">
              <a:extLst>
                <a:ext uri="{FF2B5EF4-FFF2-40B4-BE49-F238E27FC236}">
                  <a16:creationId xmlns:a16="http://schemas.microsoft.com/office/drawing/2014/main" id="{CAC4C2F4-38F2-F605-D54A-74EE044E4DC1}"/>
                </a:ext>
              </a:extLst>
            </p:cNvPr>
            <p:cNvSpPr/>
            <p:nvPr userDrawn="1"/>
          </p:nvSpPr>
          <p:spPr>
            <a:xfrm>
              <a:off x="2252016" y="6064064"/>
              <a:ext cx="25200" cy="793936"/>
            </a:xfrm>
            <a:custGeom>
              <a:avLst/>
              <a:gdLst>
                <a:gd name="connsiteX0" fmla="*/ 0 w 25200"/>
                <a:gd name="connsiteY0" fmla="*/ 0 h 793936"/>
                <a:gd name="connsiteX1" fmla="*/ 25200 w 25200"/>
                <a:gd name="connsiteY1" fmla="*/ 0 h 793936"/>
                <a:gd name="connsiteX2" fmla="*/ 25200 w 25200"/>
                <a:gd name="connsiteY2" fmla="*/ 793936 h 793936"/>
                <a:gd name="connsiteX3" fmla="*/ 0 w 25200"/>
                <a:gd name="connsiteY3" fmla="*/ 793936 h 793936"/>
              </a:gdLst>
              <a:ahLst/>
              <a:cxnLst>
                <a:cxn ang="0">
                  <a:pos x="connsiteX0" y="connsiteY0"/>
                </a:cxn>
                <a:cxn ang="0">
                  <a:pos x="connsiteX1" y="connsiteY1"/>
                </a:cxn>
                <a:cxn ang="0">
                  <a:pos x="connsiteX2" y="connsiteY2"/>
                </a:cxn>
                <a:cxn ang="0">
                  <a:pos x="connsiteX3" y="connsiteY3"/>
                </a:cxn>
              </a:cxnLst>
              <a:rect l="l" t="t" r="r" b="b"/>
              <a:pathLst>
                <a:path w="25200" h="793936">
                  <a:moveTo>
                    <a:pt x="0" y="0"/>
                  </a:moveTo>
                  <a:lnTo>
                    <a:pt x="25200" y="0"/>
                  </a:lnTo>
                  <a:lnTo>
                    <a:pt x="25200" y="793936"/>
                  </a:lnTo>
                  <a:lnTo>
                    <a:pt x="0" y="79393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2">
              <a:extLst>
                <a:ext uri="{FF2B5EF4-FFF2-40B4-BE49-F238E27FC236}">
                  <a16:creationId xmlns:a16="http://schemas.microsoft.com/office/drawing/2014/main" id="{B928D546-59DD-2F71-446F-6493A064FA4A}"/>
                </a:ext>
              </a:extLst>
            </p:cNvPr>
            <p:cNvSpPr/>
            <p:nvPr userDrawn="1"/>
          </p:nvSpPr>
          <p:spPr>
            <a:xfrm>
              <a:off x="2887580" y="5833118"/>
              <a:ext cx="25200" cy="1024882"/>
            </a:xfrm>
            <a:custGeom>
              <a:avLst/>
              <a:gdLst>
                <a:gd name="connsiteX0" fmla="*/ 0 w 25200"/>
                <a:gd name="connsiteY0" fmla="*/ 0 h 1024882"/>
                <a:gd name="connsiteX1" fmla="*/ 25200 w 25200"/>
                <a:gd name="connsiteY1" fmla="*/ 0 h 1024882"/>
                <a:gd name="connsiteX2" fmla="*/ 25200 w 25200"/>
                <a:gd name="connsiteY2" fmla="*/ 1024882 h 1024882"/>
                <a:gd name="connsiteX3" fmla="*/ 0 w 25200"/>
                <a:gd name="connsiteY3" fmla="*/ 1024882 h 1024882"/>
              </a:gdLst>
              <a:ahLst/>
              <a:cxnLst>
                <a:cxn ang="0">
                  <a:pos x="connsiteX0" y="connsiteY0"/>
                </a:cxn>
                <a:cxn ang="0">
                  <a:pos x="connsiteX1" y="connsiteY1"/>
                </a:cxn>
                <a:cxn ang="0">
                  <a:pos x="connsiteX2" y="connsiteY2"/>
                </a:cxn>
                <a:cxn ang="0">
                  <a:pos x="connsiteX3" y="connsiteY3"/>
                </a:cxn>
              </a:cxnLst>
              <a:rect l="l" t="t" r="r" b="b"/>
              <a:pathLst>
                <a:path w="25200" h="1024882">
                  <a:moveTo>
                    <a:pt x="0" y="0"/>
                  </a:moveTo>
                  <a:lnTo>
                    <a:pt x="25200" y="0"/>
                  </a:lnTo>
                  <a:lnTo>
                    <a:pt x="25200" y="1024882"/>
                  </a:lnTo>
                  <a:lnTo>
                    <a:pt x="0" y="102488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5">
              <a:extLst>
                <a:ext uri="{FF2B5EF4-FFF2-40B4-BE49-F238E27FC236}">
                  <a16:creationId xmlns:a16="http://schemas.microsoft.com/office/drawing/2014/main" id="{2D5A94F5-2B9D-6578-59FF-D52962A6910D}"/>
                </a:ext>
              </a:extLst>
            </p:cNvPr>
            <p:cNvSpPr/>
            <p:nvPr userDrawn="1"/>
          </p:nvSpPr>
          <p:spPr>
            <a:xfrm>
              <a:off x="4158708" y="5371226"/>
              <a:ext cx="25200" cy="1486774"/>
            </a:xfrm>
            <a:custGeom>
              <a:avLst/>
              <a:gdLst>
                <a:gd name="connsiteX0" fmla="*/ 0 w 25200"/>
                <a:gd name="connsiteY0" fmla="*/ 0 h 1486774"/>
                <a:gd name="connsiteX1" fmla="*/ 25200 w 25200"/>
                <a:gd name="connsiteY1" fmla="*/ 0 h 1486774"/>
                <a:gd name="connsiteX2" fmla="*/ 25200 w 25200"/>
                <a:gd name="connsiteY2" fmla="*/ 1486774 h 1486774"/>
                <a:gd name="connsiteX3" fmla="*/ 0 w 25200"/>
                <a:gd name="connsiteY3" fmla="*/ 1486774 h 1486774"/>
              </a:gdLst>
              <a:ahLst/>
              <a:cxnLst>
                <a:cxn ang="0">
                  <a:pos x="connsiteX0" y="connsiteY0"/>
                </a:cxn>
                <a:cxn ang="0">
                  <a:pos x="connsiteX1" y="connsiteY1"/>
                </a:cxn>
                <a:cxn ang="0">
                  <a:pos x="connsiteX2" y="connsiteY2"/>
                </a:cxn>
                <a:cxn ang="0">
                  <a:pos x="connsiteX3" y="connsiteY3"/>
                </a:cxn>
              </a:cxnLst>
              <a:rect l="l" t="t" r="r" b="b"/>
              <a:pathLst>
                <a:path w="25200" h="1486774">
                  <a:moveTo>
                    <a:pt x="0" y="0"/>
                  </a:moveTo>
                  <a:lnTo>
                    <a:pt x="25200" y="0"/>
                  </a:lnTo>
                  <a:lnTo>
                    <a:pt x="25200" y="1486774"/>
                  </a:lnTo>
                  <a:lnTo>
                    <a:pt x="0" y="148677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7E872695-F10E-0218-38ED-34C71FEF09B0}"/>
                </a:ext>
              </a:extLst>
            </p:cNvPr>
            <p:cNvSpPr/>
            <p:nvPr userDrawn="1"/>
          </p:nvSpPr>
          <p:spPr>
            <a:xfrm>
              <a:off x="4794272" y="5448208"/>
              <a:ext cx="25200" cy="1409792"/>
            </a:xfrm>
            <a:custGeom>
              <a:avLst/>
              <a:gdLst>
                <a:gd name="connsiteX0" fmla="*/ 0 w 25200"/>
                <a:gd name="connsiteY0" fmla="*/ 0 h 1409792"/>
                <a:gd name="connsiteX1" fmla="*/ 25200 w 25200"/>
                <a:gd name="connsiteY1" fmla="*/ 0 h 1409792"/>
                <a:gd name="connsiteX2" fmla="*/ 25200 w 25200"/>
                <a:gd name="connsiteY2" fmla="*/ 1409792 h 1409792"/>
                <a:gd name="connsiteX3" fmla="*/ 0 w 25200"/>
                <a:gd name="connsiteY3" fmla="*/ 1409792 h 1409792"/>
              </a:gdLst>
              <a:ahLst/>
              <a:cxnLst>
                <a:cxn ang="0">
                  <a:pos x="connsiteX0" y="connsiteY0"/>
                </a:cxn>
                <a:cxn ang="0">
                  <a:pos x="connsiteX1" y="connsiteY1"/>
                </a:cxn>
                <a:cxn ang="0">
                  <a:pos x="connsiteX2" y="connsiteY2"/>
                </a:cxn>
                <a:cxn ang="0">
                  <a:pos x="connsiteX3" y="connsiteY3"/>
                </a:cxn>
              </a:cxnLst>
              <a:rect l="l" t="t" r="r" b="b"/>
              <a:pathLst>
                <a:path w="25200" h="1409792">
                  <a:moveTo>
                    <a:pt x="0" y="0"/>
                  </a:moveTo>
                  <a:lnTo>
                    <a:pt x="25200" y="0"/>
                  </a:lnTo>
                  <a:lnTo>
                    <a:pt x="25200" y="1409792"/>
                  </a:lnTo>
                  <a:lnTo>
                    <a:pt x="0" y="140979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9">
              <a:extLst>
                <a:ext uri="{FF2B5EF4-FFF2-40B4-BE49-F238E27FC236}">
                  <a16:creationId xmlns:a16="http://schemas.microsoft.com/office/drawing/2014/main" id="{DF8BDF12-8B2C-FF80-2FD8-57DDA33DDD01}"/>
                </a:ext>
              </a:extLst>
            </p:cNvPr>
            <p:cNvSpPr/>
            <p:nvPr userDrawn="1"/>
          </p:nvSpPr>
          <p:spPr>
            <a:xfrm>
              <a:off x="6736964" y="6141046"/>
              <a:ext cx="25200" cy="716954"/>
            </a:xfrm>
            <a:custGeom>
              <a:avLst/>
              <a:gdLst>
                <a:gd name="connsiteX0" fmla="*/ 0 w 25200"/>
                <a:gd name="connsiteY0" fmla="*/ 0 h 716954"/>
                <a:gd name="connsiteX1" fmla="*/ 25200 w 25200"/>
                <a:gd name="connsiteY1" fmla="*/ 0 h 716954"/>
                <a:gd name="connsiteX2" fmla="*/ 25200 w 25200"/>
                <a:gd name="connsiteY2" fmla="*/ 716954 h 716954"/>
                <a:gd name="connsiteX3" fmla="*/ 0 w 25200"/>
                <a:gd name="connsiteY3" fmla="*/ 716954 h 716954"/>
              </a:gdLst>
              <a:ahLst/>
              <a:cxnLst>
                <a:cxn ang="0">
                  <a:pos x="connsiteX0" y="connsiteY0"/>
                </a:cxn>
                <a:cxn ang="0">
                  <a:pos x="connsiteX1" y="connsiteY1"/>
                </a:cxn>
                <a:cxn ang="0">
                  <a:pos x="connsiteX2" y="connsiteY2"/>
                </a:cxn>
                <a:cxn ang="0">
                  <a:pos x="connsiteX3" y="connsiteY3"/>
                </a:cxn>
              </a:cxnLst>
              <a:rect l="l" t="t" r="r" b="b"/>
              <a:pathLst>
                <a:path w="25200" h="716954">
                  <a:moveTo>
                    <a:pt x="0" y="0"/>
                  </a:moveTo>
                  <a:lnTo>
                    <a:pt x="25200" y="0"/>
                  </a:lnTo>
                  <a:lnTo>
                    <a:pt x="25200" y="716954"/>
                  </a:lnTo>
                  <a:lnTo>
                    <a:pt x="0" y="71695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C1166CD3-7978-96F6-38F4-968F7B721A97}"/>
                </a:ext>
              </a:extLst>
            </p:cNvPr>
            <p:cNvSpPr/>
            <p:nvPr userDrawn="1"/>
          </p:nvSpPr>
          <p:spPr>
            <a:xfrm>
              <a:off x="8008092" y="5756136"/>
              <a:ext cx="25200" cy="1101864"/>
            </a:xfrm>
            <a:custGeom>
              <a:avLst/>
              <a:gdLst>
                <a:gd name="connsiteX0" fmla="*/ 0 w 25200"/>
                <a:gd name="connsiteY0" fmla="*/ 0 h 1101864"/>
                <a:gd name="connsiteX1" fmla="*/ 25200 w 25200"/>
                <a:gd name="connsiteY1" fmla="*/ 0 h 1101864"/>
                <a:gd name="connsiteX2" fmla="*/ 25200 w 25200"/>
                <a:gd name="connsiteY2" fmla="*/ 1101864 h 1101864"/>
                <a:gd name="connsiteX3" fmla="*/ 0 w 25200"/>
                <a:gd name="connsiteY3" fmla="*/ 1101864 h 1101864"/>
              </a:gdLst>
              <a:ahLst/>
              <a:cxnLst>
                <a:cxn ang="0">
                  <a:pos x="connsiteX0" y="connsiteY0"/>
                </a:cxn>
                <a:cxn ang="0">
                  <a:pos x="connsiteX1" y="connsiteY1"/>
                </a:cxn>
                <a:cxn ang="0">
                  <a:pos x="connsiteX2" y="connsiteY2"/>
                </a:cxn>
                <a:cxn ang="0">
                  <a:pos x="connsiteX3" y="connsiteY3"/>
                </a:cxn>
              </a:cxnLst>
              <a:rect l="l" t="t" r="r" b="b"/>
              <a:pathLst>
                <a:path w="25200" h="1101864">
                  <a:moveTo>
                    <a:pt x="0" y="0"/>
                  </a:moveTo>
                  <a:lnTo>
                    <a:pt x="25200" y="0"/>
                  </a:lnTo>
                  <a:lnTo>
                    <a:pt x="25200" y="1101864"/>
                  </a:lnTo>
                  <a:lnTo>
                    <a:pt x="0" y="110186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3">
              <a:extLst>
                <a:ext uri="{FF2B5EF4-FFF2-40B4-BE49-F238E27FC236}">
                  <a16:creationId xmlns:a16="http://schemas.microsoft.com/office/drawing/2014/main" id="{8B1F6092-D5CE-AA22-3C93-FCA2332027B1}"/>
                </a:ext>
              </a:extLst>
            </p:cNvPr>
            <p:cNvSpPr/>
            <p:nvPr userDrawn="1"/>
          </p:nvSpPr>
          <p:spPr>
            <a:xfrm>
              <a:off x="9315220" y="5602172"/>
              <a:ext cx="25200" cy="1255828"/>
            </a:xfrm>
            <a:custGeom>
              <a:avLst/>
              <a:gdLst>
                <a:gd name="connsiteX0" fmla="*/ 0 w 25200"/>
                <a:gd name="connsiteY0" fmla="*/ 0 h 1255828"/>
                <a:gd name="connsiteX1" fmla="*/ 25200 w 25200"/>
                <a:gd name="connsiteY1" fmla="*/ 0 h 1255828"/>
                <a:gd name="connsiteX2" fmla="*/ 25200 w 25200"/>
                <a:gd name="connsiteY2" fmla="*/ 1255828 h 1255828"/>
                <a:gd name="connsiteX3" fmla="*/ 0 w 25200"/>
                <a:gd name="connsiteY3" fmla="*/ 1255828 h 1255828"/>
              </a:gdLst>
              <a:ahLst/>
              <a:cxnLst>
                <a:cxn ang="0">
                  <a:pos x="connsiteX0" y="connsiteY0"/>
                </a:cxn>
                <a:cxn ang="0">
                  <a:pos x="connsiteX1" y="connsiteY1"/>
                </a:cxn>
                <a:cxn ang="0">
                  <a:pos x="connsiteX2" y="connsiteY2"/>
                </a:cxn>
                <a:cxn ang="0">
                  <a:pos x="connsiteX3" y="connsiteY3"/>
                </a:cxn>
              </a:cxnLst>
              <a:rect l="l" t="t" r="r" b="b"/>
              <a:pathLst>
                <a:path w="25200" h="1255828">
                  <a:moveTo>
                    <a:pt x="0" y="0"/>
                  </a:moveTo>
                  <a:lnTo>
                    <a:pt x="25200" y="0"/>
                  </a:lnTo>
                  <a:lnTo>
                    <a:pt x="25200" y="1255828"/>
                  </a:lnTo>
                  <a:lnTo>
                    <a:pt x="0" y="125582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E54594B8-EF62-933F-69FE-8E660CE8A776}"/>
                </a:ext>
              </a:extLst>
            </p:cNvPr>
            <p:cNvSpPr/>
            <p:nvPr userDrawn="1"/>
          </p:nvSpPr>
          <p:spPr>
            <a:xfrm>
              <a:off x="9950784" y="5987082"/>
              <a:ext cx="25200" cy="870918"/>
            </a:xfrm>
            <a:custGeom>
              <a:avLst/>
              <a:gdLst>
                <a:gd name="connsiteX0" fmla="*/ 0 w 25200"/>
                <a:gd name="connsiteY0" fmla="*/ 0 h 870918"/>
                <a:gd name="connsiteX1" fmla="*/ 25200 w 25200"/>
                <a:gd name="connsiteY1" fmla="*/ 0 h 870918"/>
                <a:gd name="connsiteX2" fmla="*/ 25200 w 25200"/>
                <a:gd name="connsiteY2" fmla="*/ 870918 h 870918"/>
                <a:gd name="connsiteX3" fmla="*/ 0 w 25200"/>
                <a:gd name="connsiteY3" fmla="*/ 870918 h 870918"/>
              </a:gdLst>
              <a:ahLst/>
              <a:cxnLst>
                <a:cxn ang="0">
                  <a:pos x="connsiteX0" y="connsiteY0"/>
                </a:cxn>
                <a:cxn ang="0">
                  <a:pos x="connsiteX1" y="connsiteY1"/>
                </a:cxn>
                <a:cxn ang="0">
                  <a:pos x="connsiteX2" y="connsiteY2"/>
                </a:cxn>
                <a:cxn ang="0">
                  <a:pos x="connsiteX3" y="connsiteY3"/>
                </a:cxn>
              </a:cxnLst>
              <a:rect l="l" t="t" r="r" b="b"/>
              <a:pathLst>
                <a:path w="25200" h="870918">
                  <a:moveTo>
                    <a:pt x="0" y="0"/>
                  </a:moveTo>
                  <a:lnTo>
                    <a:pt x="25200" y="0"/>
                  </a:lnTo>
                  <a:lnTo>
                    <a:pt x="25200" y="870918"/>
                  </a:lnTo>
                  <a:lnTo>
                    <a:pt x="0" y="87091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7">
              <a:extLst>
                <a:ext uri="{FF2B5EF4-FFF2-40B4-BE49-F238E27FC236}">
                  <a16:creationId xmlns:a16="http://schemas.microsoft.com/office/drawing/2014/main" id="{F6C7D721-70F6-7AD7-C943-FE7FBCA029F9}"/>
                </a:ext>
              </a:extLst>
            </p:cNvPr>
            <p:cNvSpPr/>
            <p:nvPr userDrawn="1"/>
          </p:nvSpPr>
          <p:spPr>
            <a:xfrm>
              <a:off x="10586348" y="6218024"/>
              <a:ext cx="25200" cy="639977"/>
            </a:xfrm>
            <a:custGeom>
              <a:avLst/>
              <a:gdLst>
                <a:gd name="connsiteX0" fmla="*/ 0 w 25200"/>
                <a:gd name="connsiteY0" fmla="*/ 0 h 639977"/>
                <a:gd name="connsiteX1" fmla="*/ 25200 w 25200"/>
                <a:gd name="connsiteY1" fmla="*/ 0 h 639977"/>
                <a:gd name="connsiteX2" fmla="*/ 25200 w 25200"/>
                <a:gd name="connsiteY2" fmla="*/ 639977 h 639977"/>
                <a:gd name="connsiteX3" fmla="*/ 0 w 25200"/>
                <a:gd name="connsiteY3" fmla="*/ 639977 h 639977"/>
              </a:gdLst>
              <a:ahLst/>
              <a:cxnLst>
                <a:cxn ang="0">
                  <a:pos x="connsiteX0" y="connsiteY0"/>
                </a:cxn>
                <a:cxn ang="0">
                  <a:pos x="connsiteX1" y="connsiteY1"/>
                </a:cxn>
                <a:cxn ang="0">
                  <a:pos x="connsiteX2" y="connsiteY2"/>
                </a:cxn>
                <a:cxn ang="0">
                  <a:pos x="connsiteX3" y="connsiteY3"/>
                </a:cxn>
              </a:cxnLst>
              <a:rect l="l" t="t" r="r" b="b"/>
              <a:pathLst>
                <a:path w="25200" h="639977">
                  <a:moveTo>
                    <a:pt x="0" y="0"/>
                  </a:moveTo>
                  <a:lnTo>
                    <a:pt x="25200" y="0"/>
                  </a:lnTo>
                  <a:lnTo>
                    <a:pt x="25200" y="639977"/>
                  </a:lnTo>
                  <a:lnTo>
                    <a:pt x="0" y="639977"/>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9">
              <a:extLst>
                <a:ext uri="{FF2B5EF4-FFF2-40B4-BE49-F238E27FC236}">
                  <a16:creationId xmlns:a16="http://schemas.microsoft.com/office/drawing/2014/main" id="{F26AE266-962B-41B9-9606-64043F189F9C}"/>
                </a:ext>
              </a:extLst>
            </p:cNvPr>
            <p:cNvSpPr/>
            <p:nvPr userDrawn="1"/>
          </p:nvSpPr>
          <p:spPr>
            <a:xfrm>
              <a:off x="11221912" y="5525190"/>
              <a:ext cx="25200" cy="1332810"/>
            </a:xfrm>
            <a:custGeom>
              <a:avLst/>
              <a:gdLst>
                <a:gd name="connsiteX0" fmla="*/ 0 w 25200"/>
                <a:gd name="connsiteY0" fmla="*/ 0 h 1332810"/>
                <a:gd name="connsiteX1" fmla="*/ 25200 w 25200"/>
                <a:gd name="connsiteY1" fmla="*/ 0 h 1332810"/>
                <a:gd name="connsiteX2" fmla="*/ 25200 w 25200"/>
                <a:gd name="connsiteY2" fmla="*/ 1332810 h 1332810"/>
                <a:gd name="connsiteX3" fmla="*/ 0 w 25200"/>
                <a:gd name="connsiteY3" fmla="*/ 1332810 h 1332810"/>
              </a:gdLst>
              <a:ahLst/>
              <a:cxnLst>
                <a:cxn ang="0">
                  <a:pos x="connsiteX0" y="connsiteY0"/>
                </a:cxn>
                <a:cxn ang="0">
                  <a:pos x="connsiteX1" y="connsiteY1"/>
                </a:cxn>
                <a:cxn ang="0">
                  <a:pos x="connsiteX2" y="connsiteY2"/>
                </a:cxn>
                <a:cxn ang="0">
                  <a:pos x="connsiteX3" y="connsiteY3"/>
                </a:cxn>
              </a:cxnLst>
              <a:rect l="l" t="t" r="r" b="b"/>
              <a:pathLst>
                <a:path w="25200" h="1332810">
                  <a:moveTo>
                    <a:pt x="0" y="0"/>
                  </a:moveTo>
                  <a:lnTo>
                    <a:pt x="25200" y="0"/>
                  </a:lnTo>
                  <a:lnTo>
                    <a:pt x="25200" y="1332810"/>
                  </a:lnTo>
                  <a:lnTo>
                    <a:pt x="0" y="133281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1">
              <a:extLst>
                <a:ext uri="{FF2B5EF4-FFF2-40B4-BE49-F238E27FC236}">
                  <a16:creationId xmlns:a16="http://schemas.microsoft.com/office/drawing/2014/main" id="{D2E4A96E-EF12-025D-0D78-DE5E9899FA6E}"/>
                </a:ext>
              </a:extLst>
            </p:cNvPr>
            <p:cNvSpPr/>
            <p:nvPr userDrawn="1"/>
          </p:nvSpPr>
          <p:spPr>
            <a:xfrm>
              <a:off x="11857477" y="5910100"/>
              <a:ext cx="25200" cy="947900"/>
            </a:xfrm>
            <a:custGeom>
              <a:avLst/>
              <a:gdLst>
                <a:gd name="connsiteX0" fmla="*/ 0 w 25200"/>
                <a:gd name="connsiteY0" fmla="*/ 0 h 947900"/>
                <a:gd name="connsiteX1" fmla="*/ 25200 w 25200"/>
                <a:gd name="connsiteY1" fmla="*/ 0 h 947900"/>
                <a:gd name="connsiteX2" fmla="*/ 25200 w 25200"/>
                <a:gd name="connsiteY2" fmla="*/ 947900 h 947900"/>
                <a:gd name="connsiteX3" fmla="*/ 0 w 25200"/>
                <a:gd name="connsiteY3" fmla="*/ 947900 h 947900"/>
              </a:gdLst>
              <a:ahLst/>
              <a:cxnLst>
                <a:cxn ang="0">
                  <a:pos x="connsiteX0" y="connsiteY0"/>
                </a:cxn>
                <a:cxn ang="0">
                  <a:pos x="connsiteX1" y="connsiteY1"/>
                </a:cxn>
                <a:cxn ang="0">
                  <a:pos x="connsiteX2" y="connsiteY2"/>
                </a:cxn>
                <a:cxn ang="0">
                  <a:pos x="connsiteX3" y="connsiteY3"/>
                </a:cxn>
              </a:cxnLst>
              <a:rect l="l" t="t" r="r" b="b"/>
              <a:pathLst>
                <a:path w="25200" h="947900">
                  <a:moveTo>
                    <a:pt x="0" y="0"/>
                  </a:moveTo>
                  <a:lnTo>
                    <a:pt x="25200" y="0"/>
                  </a:lnTo>
                  <a:lnTo>
                    <a:pt x="25200" y="947900"/>
                  </a:lnTo>
                  <a:lnTo>
                    <a:pt x="0" y="94790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1" name="TextBox 30">
            <a:extLst>
              <a:ext uri="{FF2B5EF4-FFF2-40B4-BE49-F238E27FC236}">
                <a16:creationId xmlns:a16="http://schemas.microsoft.com/office/drawing/2014/main" id="{C1017216-C550-97D9-B88D-918E5523D321}"/>
              </a:ext>
            </a:extLst>
          </p:cNvPr>
          <p:cNvSpPr txBox="1"/>
          <p:nvPr userDrawn="1"/>
        </p:nvSpPr>
        <p:spPr>
          <a:xfrm>
            <a:off x="10920872" y="6138370"/>
            <a:ext cx="890545" cy="400110"/>
          </a:xfrm>
          <a:prstGeom prst="rect">
            <a:avLst/>
          </a:prstGeom>
          <a:noFill/>
        </p:spPr>
        <p:txBody>
          <a:bodyPr wrap="square" rtlCol="0">
            <a:spAutoFit/>
          </a:bodyPr>
          <a:lstStyle/>
          <a:p>
            <a:pPr algn="r"/>
            <a:fld id="{0BF03E32-72BD-0347-AAE1-87B13DE37447}" type="slidenum">
              <a:rPr lang="en-ID" sz="2000" b="1" u="none" strike="noStrike" smtClean="0">
                <a:gradFill>
                  <a:gsLst>
                    <a:gs pos="0">
                      <a:schemeClr val="accent1"/>
                    </a:gs>
                    <a:gs pos="100000">
                      <a:schemeClr val="accent2"/>
                    </a:gs>
                  </a:gsLst>
                  <a:lin ang="0" scaled="0"/>
                </a:gradFill>
                <a:effectLst/>
                <a:latin typeface="Play" panose="00000500000000000000" pitchFamily="2" charset="0"/>
                <a:ea typeface="Roboto Mono" pitchFamily="49" charset="0"/>
                <a:cs typeface="Space Grotesk" pitchFamily="2" charset="0"/>
              </a:rPr>
              <a:t>‹#›</a:t>
            </a:fld>
            <a:r>
              <a:rPr lang="en-ID" sz="2000" b="1" u="none" strike="noStrike" dirty="0">
                <a:gradFill>
                  <a:gsLst>
                    <a:gs pos="0">
                      <a:schemeClr val="accent1"/>
                    </a:gs>
                    <a:gs pos="100000">
                      <a:schemeClr val="accent2"/>
                    </a:gs>
                  </a:gsLst>
                  <a:lin ang="0" scaled="0"/>
                </a:gradFill>
                <a:effectLst/>
                <a:latin typeface="Play" panose="00000500000000000000" pitchFamily="2" charset="0"/>
                <a:ea typeface="Roboto Mono" pitchFamily="49" charset="0"/>
                <a:cs typeface="Space Grotesk" pitchFamily="2" charset="0"/>
              </a:rPr>
              <a:t> </a:t>
            </a:r>
            <a:r>
              <a:rPr lang="en-ID" sz="1400" u="none" strike="noStrike" dirty="0">
                <a:solidFill>
                  <a:schemeClr val="bg1"/>
                </a:solidFill>
                <a:effectLst/>
                <a:latin typeface="Play" panose="00000500000000000000" pitchFamily="2" charset="0"/>
                <a:ea typeface="Roboto Mono" pitchFamily="49" charset="0"/>
                <a:cs typeface="Space Grotesk" pitchFamily="2" charset="0"/>
              </a:rPr>
              <a:t>/ 15</a:t>
            </a:r>
            <a:endParaRPr lang="en-US" sz="2000" dirty="0">
              <a:solidFill>
                <a:schemeClr val="bg1"/>
              </a:solidFill>
              <a:latin typeface="Play" panose="00000500000000000000" pitchFamily="2" charset="0"/>
              <a:ea typeface="Roboto Mono" pitchFamily="49" charset="0"/>
              <a:cs typeface="Space Grotesk" pitchFamily="2" charset="0"/>
            </a:endParaRPr>
          </a:p>
        </p:txBody>
      </p:sp>
      <p:sp>
        <p:nvSpPr>
          <p:cNvPr id="32" name="Rectangle: Rounded Corners 31">
            <a:extLst>
              <a:ext uri="{FF2B5EF4-FFF2-40B4-BE49-F238E27FC236}">
                <a16:creationId xmlns:a16="http://schemas.microsoft.com/office/drawing/2014/main" id="{39D377CE-076D-C80C-A7BA-38DFC08885AD}"/>
              </a:ext>
            </a:extLst>
          </p:cNvPr>
          <p:cNvSpPr/>
          <p:nvPr userDrawn="1"/>
        </p:nvSpPr>
        <p:spPr>
          <a:xfrm>
            <a:off x="3368799" y="3984537"/>
            <a:ext cx="5285657" cy="439362"/>
          </a:xfrm>
          <a:prstGeom prst="roundRect">
            <a:avLst>
              <a:gd name="adj" fmla="val 18112"/>
            </a:avLst>
          </a:prstGeom>
          <a:noFill/>
          <a:ln>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gs>
                  <a:gs pos="99000">
                    <a:schemeClr val="accent2"/>
                  </a:gs>
                </a:gsLst>
                <a:lin ang="0" scaled="1"/>
              </a:gradFill>
            </a:endParaRPr>
          </a:p>
        </p:txBody>
      </p:sp>
      <p:sp>
        <p:nvSpPr>
          <p:cNvPr id="37" name="Rectangle: Rounded Corners 36">
            <a:extLst>
              <a:ext uri="{FF2B5EF4-FFF2-40B4-BE49-F238E27FC236}">
                <a16:creationId xmlns:a16="http://schemas.microsoft.com/office/drawing/2014/main" id="{4B914A66-817E-E8D4-E30A-4254D3A3B4EA}"/>
              </a:ext>
            </a:extLst>
          </p:cNvPr>
          <p:cNvSpPr/>
          <p:nvPr userDrawn="1"/>
        </p:nvSpPr>
        <p:spPr>
          <a:xfrm>
            <a:off x="3363959" y="4686913"/>
            <a:ext cx="5340895" cy="439362"/>
          </a:xfrm>
          <a:prstGeom prst="roundRect">
            <a:avLst>
              <a:gd name="adj" fmla="val 18112"/>
            </a:avLst>
          </a:prstGeom>
          <a:gradFill flip="none" rotWithShape="1">
            <a:gsLst>
              <a:gs pos="0">
                <a:schemeClr val="accent1"/>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gs>
                  <a:gs pos="99000">
                    <a:schemeClr val="accent2"/>
                  </a:gs>
                </a:gsLst>
                <a:lin ang="0" scaled="1"/>
              </a:gradFill>
            </a:endParaRPr>
          </a:p>
        </p:txBody>
      </p:sp>
    </p:spTree>
    <p:extLst>
      <p:ext uri="{BB962C8B-B14F-4D97-AF65-F5344CB8AC3E}">
        <p14:creationId xmlns:p14="http://schemas.microsoft.com/office/powerpoint/2010/main" val="26314279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5FB9C39B-02F3-4BBE-8840-6427287ABFED}"/>
              </a:ext>
            </a:extLst>
          </p:cNvPr>
          <p:cNvSpPr>
            <a:spLocks noGrp="1"/>
          </p:cNvSpPr>
          <p:nvPr>
            <p:ph type="pic" sz="quarter" idx="10"/>
          </p:nvPr>
        </p:nvSpPr>
        <p:spPr>
          <a:xfrm>
            <a:off x="4905618" y="1293962"/>
            <a:ext cx="3515830" cy="5564038"/>
          </a:xfrm>
          <a:custGeom>
            <a:avLst/>
            <a:gdLst>
              <a:gd name="connsiteX0" fmla="*/ 271352 w 3515830"/>
              <a:gd name="connsiteY0" fmla="*/ 0 h 6165850"/>
              <a:gd name="connsiteX1" fmla="*/ 3244478 w 3515830"/>
              <a:gd name="connsiteY1" fmla="*/ 0 h 6165850"/>
              <a:gd name="connsiteX2" fmla="*/ 3515830 w 3515830"/>
              <a:gd name="connsiteY2" fmla="*/ 271352 h 6165850"/>
              <a:gd name="connsiteX3" fmla="*/ 3515830 w 3515830"/>
              <a:gd name="connsiteY3" fmla="*/ 6165850 h 6165850"/>
              <a:gd name="connsiteX4" fmla="*/ 0 w 3515830"/>
              <a:gd name="connsiteY4" fmla="*/ 6165850 h 6165850"/>
              <a:gd name="connsiteX5" fmla="*/ 0 w 3515830"/>
              <a:gd name="connsiteY5" fmla="*/ 271352 h 6165850"/>
              <a:gd name="connsiteX6" fmla="*/ 271352 w 3515830"/>
              <a:gd name="connsiteY6" fmla="*/ 0 h 616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5830" h="6165850">
                <a:moveTo>
                  <a:pt x="271352" y="0"/>
                </a:moveTo>
                <a:lnTo>
                  <a:pt x="3244478" y="0"/>
                </a:lnTo>
                <a:cubicBezTo>
                  <a:pt x="3394342" y="0"/>
                  <a:pt x="3515830" y="121488"/>
                  <a:pt x="3515830" y="271352"/>
                </a:cubicBezTo>
                <a:lnTo>
                  <a:pt x="3515830" y="6165850"/>
                </a:lnTo>
                <a:lnTo>
                  <a:pt x="0" y="6165850"/>
                </a:lnTo>
                <a:lnTo>
                  <a:pt x="0" y="271352"/>
                </a:lnTo>
                <a:cubicBezTo>
                  <a:pt x="0" y="121488"/>
                  <a:pt x="121488" y="0"/>
                  <a:pt x="271352" y="0"/>
                </a:cubicBezTo>
                <a:close/>
              </a:path>
            </a:pathLst>
          </a:custGeom>
          <a:solidFill>
            <a:schemeClr val="bg1">
              <a:lumMod val="85000"/>
            </a:schemeClr>
          </a:solidFill>
        </p:spPr>
        <p:txBody>
          <a:bodyPr wrap="square">
            <a:noAutofit/>
          </a:bodyPr>
          <a:lstStyle/>
          <a:p>
            <a:endParaRPr lang="en-US"/>
          </a:p>
        </p:txBody>
      </p:sp>
      <p:sp>
        <p:nvSpPr>
          <p:cNvPr id="2" name="Title 7">
            <a:extLst>
              <a:ext uri="{FF2B5EF4-FFF2-40B4-BE49-F238E27FC236}">
                <a16:creationId xmlns:a16="http://schemas.microsoft.com/office/drawing/2014/main" id="{B4600D8C-AA8C-EA2C-7606-F17F7B157D7F}"/>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301327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C4DD4B3-3AFA-43CF-B99F-CA54EEA91824}"/>
              </a:ext>
            </a:extLst>
          </p:cNvPr>
          <p:cNvSpPr>
            <a:spLocks noGrp="1"/>
          </p:cNvSpPr>
          <p:nvPr>
            <p:ph type="pic" sz="quarter" idx="10"/>
          </p:nvPr>
        </p:nvSpPr>
        <p:spPr>
          <a:xfrm>
            <a:off x="3808448" y="1228164"/>
            <a:ext cx="2690675" cy="3139355"/>
          </a:xfrm>
          <a:custGeom>
            <a:avLst/>
            <a:gdLst>
              <a:gd name="connsiteX0" fmla="*/ 259758 w 2690675"/>
              <a:gd name="connsiteY0" fmla="*/ 0 h 3139355"/>
              <a:gd name="connsiteX1" fmla="*/ 2430917 w 2690675"/>
              <a:gd name="connsiteY1" fmla="*/ 0 h 3139355"/>
              <a:gd name="connsiteX2" fmla="*/ 2690675 w 2690675"/>
              <a:gd name="connsiteY2" fmla="*/ 259758 h 3139355"/>
              <a:gd name="connsiteX3" fmla="*/ 2690675 w 2690675"/>
              <a:gd name="connsiteY3" fmla="*/ 2879597 h 3139355"/>
              <a:gd name="connsiteX4" fmla="*/ 2430917 w 2690675"/>
              <a:gd name="connsiteY4" fmla="*/ 3139355 h 3139355"/>
              <a:gd name="connsiteX5" fmla="*/ 259758 w 2690675"/>
              <a:gd name="connsiteY5" fmla="*/ 3139355 h 3139355"/>
              <a:gd name="connsiteX6" fmla="*/ 0 w 2690675"/>
              <a:gd name="connsiteY6" fmla="*/ 2879597 h 3139355"/>
              <a:gd name="connsiteX7" fmla="*/ 0 w 2690675"/>
              <a:gd name="connsiteY7" fmla="*/ 259758 h 3139355"/>
              <a:gd name="connsiteX8" fmla="*/ 259758 w 2690675"/>
              <a:gd name="connsiteY8" fmla="*/ 0 h 3139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0675" h="3139355">
                <a:moveTo>
                  <a:pt x="259758" y="0"/>
                </a:moveTo>
                <a:lnTo>
                  <a:pt x="2430917" y="0"/>
                </a:lnTo>
                <a:cubicBezTo>
                  <a:pt x="2574377" y="0"/>
                  <a:pt x="2690675" y="116298"/>
                  <a:pt x="2690675" y="259758"/>
                </a:cubicBezTo>
                <a:lnTo>
                  <a:pt x="2690675" y="2879597"/>
                </a:lnTo>
                <a:cubicBezTo>
                  <a:pt x="2690675" y="3023057"/>
                  <a:pt x="2574377" y="3139355"/>
                  <a:pt x="2430917" y="3139355"/>
                </a:cubicBezTo>
                <a:lnTo>
                  <a:pt x="259758" y="3139355"/>
                </a:lnTo>
                <a:cubicBezTo>
                  <a:pt x="116298" y="3139355"/>
                  <a:pt x="0" y="3023057"/>
                  <a:pt x="0" y="2879597"/>
                </a:cubicBezTo>
                <a:lnTo>
                  <a:pt x="0" y="259758"/>
                </a:lnTo>
                <a:cubicBezTo>
                  <a:pt x="0" y="116298"/>
                  <a:pt x="116298" y="0"/>
                  <a:pt x="259758" y="0"/>
                </a:cubicBezTo>
                <a:close/>
              </a:path>
            </a:pathLst>
          </a:custGeom>
          <a:solidFill>
            <a:schemeClr val="bg1">
              <a:lumMod val="85000"/>
            </a:schemeClr>
          </a:solidFill>
        </p:spPr>
        <p:txBody>
          <a:bodyPr wrap="square">
            <a:noAutofit/>
          </a:bodyPr>
          <a:lstStyle/>
          <a:p>
            <a:endParaRPr lang="en-US"/>
          </a:p>
        </p:txBody>
      </p:sp>
      <p:sp>
        <p:nvSpPr>
          <p:cNvPr id="10" name="Picture Placeholder 9">
            <a:extLst>
              <a:ext uri="{FF2B5EF4-FFF2-40B4-BE49-F238E27FC236}">
                <a16:creationId xmlns:a16="http://schemas.microsoft.com/office/drawing/2014/main" id="{2BC2389F-06E3-462D-B7A3-54F35FD4242A}"/>
              </a:ext>
            </a:extLst>
          </p:cNvPr>
          <p:cNvSpPr>
            <a:spLocks noGrp="1"/>
          </p:cNvSpPr>
          <p:nvPr>
            <p:ph type="pic" sz="quarter" idx="11"/>
          </p:nvPr>
        </p:nvSpPr>
        <p:spPr>
          <a:xfrm>
            <a:off x="3808448" y="4536141"/>
            <a:ext cx="2690675" cy="2321859"/>
          </a:xfrm>
          <a:custGeom>
            <a:avLst/>
            <a:gdLst>
              <a:gd name="connsiteX0" fmla="*/ 263444 w 2690675"/>
              <a:gd name="connsiteY0" fmla="*/ 0 h 2321859"/>
              <a:gd name="connsiteX1" fmla="*/ 2427231 w 2690675"/>
              <a:gd name="connsiteY1" fmla="*/ 0 h 2321859"/>
              <a:gd name="connsiteX2" fmla="*/ 2690675 w 2690675"/>
              <a:gd name="connsiteY2" fmla="*/ 263444 h 2321859"/>
              <a:gd name="connsiteX3" fmla="*/ 2690675 w 2690675"/>
              <a:gd name="connsiteY3" fmla="*/ 2321859 h 2321859"/>
              <a:gd name="connsiteX4" fmla="*/ 0 w 2690675"/>
              <a:gd name="connsiteY4" fmla="*/ 2321859 h 2321859"/>
              <a:gd name="connsiteX5" fmla="*/ 0 w 2690675"/>
              <a:gd name="connsiteY5" fmla="*/ 263444 h 2321859"/>
              <a:gd name="connsiteX6" fmla="*/ 263444 w 2690675"/>
              <a:gd name="connsiteY6" fmla="*/ 0 h 232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0675" h="2321859">
                <a:moveTo>
                  <a:pt x="263444" y="0"/>
                </a:moveTo>
                <a:lnTo>
                  <a:pt x="2427231" y="0"/>
                </a:lnTo>
                <a:cubicBezTo>
                  <a:pt x="2572727" y="0"/>
                  <a:pt x="2690675" y="117948"/>
                  <a:pt x="2690675" y="263444"/>
                </a:cubicBezTo>
                <a:lnTo>
                  <a:pt x="2690675" y="2321859"/>
                </a:lnTo>
                <a:lnTo>
                  <a:pt x="0" y="2321859"/>
                </a:lnTo>
                <a:lnTo>
                  <a:pt x="0" y="263444"/>
                </a:lnTo>
                <a:cubicBezTo>
                  <a:pt x="0" y="117948"/>
                  <a:pt x="117948" y="0"/>
                  <a:pt x="263444" y="0"/>
                </a:cubicBezTo>
                <a:close/>
              </a:path>
            </a:pathLst>
          </a:custGeom>
          <a:solidFill>
            <a:schemeClr val="bg1">
              <a:lumMod val="85000"/>
            </a:schemeClr>
          </a:solidFill>
        </p:spPr>
        <p:txBody>
          <a:bodyPr wrap="square">
            <a:noAutofit/>
          </a:bodyPr>
          <a:lstStyle/>
          <a:p>
            <a:endParaRPr lang="en-US"/>
          </a:p>
        </p:txBody>
      </p:sp>
      <p:sp>
        <p:nvSpPr>
          <p:cNvPr id="2" name="Title 7">
            <a:extLst>
              <a:ext uri="{FF2B5EF4-FFF2-40B4-BE49-F238E27FC236}">
                <a16:creationId xmlns:a16="http://schemas.microsoft.com/office/drawing/2014/main" id="{9DC799F2-E3CE-CBB6-743F-AF3DED8F5771}"/>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3431890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1CBC098-2059-47FB-BA1A-9D28FFCE516F}"/>
              </a:ext>
            </a:extLst>
          </p:cNvPr>
          <p:cNvSpPr>
            <a:spLocks noGrp="1"/>
          </p:cNvSpPr>
          <p:nvPr>
            <p:ph type="pic" sz="quarter" idx="10"/>
          </p:nvPr>
        </p:nvSpPr>
        <p:spPr>
          <a:xfrm>
            <a:off x="6496878" y="1386519"/>
            <a:ext cx="4598504" cy="4084962"/>
          </a:xfrm>
          <a:custGeom>
            <a:avLst/>
            <a:gdLst>
              <a:gd name="connsiteX0" fmla="*/ 216219 w 4598504"/>
              <a:gd name="connsiteY0" fmla="*/ 0 h 4084962"/>
              <a:gd name="connsiteX1" fmla="*/ 4382285 w 4598504"/>
              <a:gd name="connsiteY1" fmla="*/ 0 h 4084962"/>
              <a:gd name="connsiteX2" fmla="*/ 4598504 w 4598504"/>
              <a:gd name="connsiteY2" fmla="*/ 224754 h 4084962"/>
              <a:gd name="connsiteX3" fmla="*/ 4598504 w 4598504"/>
              <a:gd name="connsiteY3" fmla="*/ 3860208 h 4084962"/>
              <a:gd name="connsiteX4" fmla="*/ 4382285 w 4598504"/>
              <a:gd name="connsiteY4" fmla="*/ 4084962 h 4084962"/>
              <a:gd name="connsiteX5" fmla="*/ 216219 w 4598504"/>
              <a:gd name="connsiteY5" fmla="*/ 4084962 h 4084962"/>
              <a:gd name="connsiteX6" fmla="*/ 0 w 4598504"/>
              <a:gd name="connsiteY6" fmla="*/ 3860208 h 4084962"/>
              <a:gd name="connsiteX7" fmla="*/ 0 w 4598504"/>
              <a:gd name="connsiteY7" fmla="*/ 224754 h 4084962"/>
              <a:gd name="connsiteX8" fmla="*/ 216219 w 4598504"/>
              <a:gd name="connsiteY8" fmla="*/ 0 h 408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8504" h="4084962">
                <a:moveTo>
                  <a:pt x="216219" y="0"/>
                </a:moveTo>
                <a:lnTo>
                  <a:pt x="4382285" y="0"/>
                </a:lnTo>
                <a:cubicBezTo>
                  <a:pt x="4501700" y="0"/>
                  <a:pt x="4598504" y="100626"/>
                  <a:pt x="4598504" y="224754"/>
                </a:cubicBezTo>
                <a:lnTo>
                  <a:pt x="4598504" y="3860208"/>
                </a:lnTo>
                <a:cubicBezTo>
                  <a:pt x="4598504" y="3984337"/>
                  <a:pt x="4501700" y="4084962"/>
                  <a:pt x="4382285" y="4084962"/>
                </a:cubicBezTo>
                <a:lnTo>
                  <a:pt x="216219" y="4084962"/>
                </a:lnTo>
                <a:cubicBezTo>
                  <a:pt x="96804" y="4084962"/>
                  <a:pt x="0" y="3984337"/>
                  <a:pt x="0" y="3860208"/>
                </a:cubicBezTo>
                <a:lnTo>
                  <a:pt x="0" y="224754"/>
                </a:lnTo>
                <a:cubicBezTo>
                  <a:pt x="0" y="100626"/>
                  <a:pt x="96804" y="0"/>
                  <a:pt x="216219" y="0"/>
                </a:cubicBezTo>
                <a:close/>
              </a:path>
            </a:pathLst>
          </a:custGeom>
          <a:solidFill>
            <a:schemeClr val="bg1">
              <a:lumMod val="85000"/>
            </a:schemeClr>
          </a:solidFill>
        </p:spPr>
        <p:txBody>
          <a:bodyPr wrap="square">
            <a:noAutofit/>
          </a:bodyPr>
          <a:lstStyle/>
          <a:p>
            <a:endParaRPr lang="en-US"/>
          </a:p>
        </p:txBody>
      </p:sp>
      <p:sp>
        <p:nvSpPr>
          <p:cNvPr id="3" name="Text Placeholder 2">
            <a:extLst>
              <a:ext uri="{FF2B5EF4-FFF2-40B4-BE49-F238E27FC236}">
                <a16:creationId xmlns:a16="http://schemas.microsoft.com/office/drawing/2014/main" id="{720E9AF0-7616-21E3-5C98-061DF965BA99}"/>
              </a:ext>
            </a:extLst>
          </p:cNvPr>
          <p:cNvSpPr>
            <a:spLocks noGrp="1"/>
          </p:cNvSpPr>
          <p:nvPr>
            <p:ph type="body" sz="quarter" idx="11"/>
          </p:nvPr>
        </p:nvSpPr>
        <p:spPr>
          <a:xfrm>
            <a:off x="1008939" y="1336001"/>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7">
            <a:extLst>
              <a:ext uri="{FF2B5EF4-FFF2-40B4-BE49-F238E27FC236}">
                <a16:creationId xmlns:a16="http://schemas.microsoft.com/office/drawing/2014/main" id="{F7126D28-1710-8B0A-9FE3-780C7BDB2F0B}"/>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301692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2E613FC-630F-41A9-8B5F-7E0A9811FE3C}"/>
              </a:ext>
            </a:extLst>
          </p:cNvPr>
          <p:cNvSpPr>
            <a:spLocks noGrp="1"/>
          </p:cNvSpPr>
          <p:nvPr>
            <p:ph type="pic" sz="quarter" idx="10"/>
          </p:nvPr>
        </p:nvSpPr>
        <p:spPr>
          <a:xfrm>
            <a:off x="1058496" y="1636393"/>
            <a:ext cx="4663685" cy="2593429"/>
          </a:xfrm>
          <a:custGeom>
            <a:avLst/>
            <a:gdLst>
              <a:gd name="connsiteX0" fmla="*/ 0 w 4663685"/>
              <a:gd name="connsiteY0" fmla="*/ 0 h 2593429"/>
              <a:gd name="connsiteX1" fmla="*/ 4663685 w 4663685"/>
              <a:gd name="connsiteY1" fmla="*/ 0 h 2593429"/>
              <a:gd name="connsiteX2" fmla="*/ 4663685 w 4663685"/>
              <a:gd name="connsiteY2" fmla="*/ 2593429 h 2593429"/>
              <a:gd name="connsiteX3" fmla="*/ 0 w 4663685"/>
              <a:gd name="connsiteY3" fmla="*/ 2593429 h 2593429"/>
            </a:gdLst>
            <a:ahLst/>
            <a:cxnLst>
              <a:cxn ang="0">
                <a:pos x="connsiteX0" y="connsiteY0"/>
              </a:cxn>
              <a:cxn ang="0">
                <a:pos x="connsiteX1" y="connsiteY1"/>
              </a:cxn>
              <a:cxn ang="0">
                <a:pos x="connsiteX2" y="connsiteY2"/>
              </a:cxn>
              <a:cxn ang="0">
                <a:pos x="connsiteX3" y="connsiteY3"/>
              </a:cxn>
            </a:cxnLst>
            <a:rect l="l" t="t" r="r" b="b"/>
            <a:pathLst>
              <a:path w="4663685" h="2593429">
                <a:moveTo>
                  <a:pt x="0" y="0"/>
                </a:moveTo>
                <a:lnTo>
                  <a:pt x="4663685" y="0"/>
                </a:lnTo>
                <a:lnTo>
                  <a:pt x="4663685" y="2593429"/>
                </a:lnTo>
                <a:lnTo>
                  <a:pt x="0" y="2593429"/>
                </a:lnTo>
                <a:close/>
              </a:path>
            </a:pathLst>
          </a:custGeom>
          <a:solidFill>
            <a:schemeClr val="bg1">
              <a:lumMod val="85000"/>
            </a:schemeClr>
          </a:solidFill>
        </p:spPr>
        <p:txBody>
          <a:bodyPr wrap="square">
            <a:noAutofit/>
          </a:bodyPr>
          <a:lstStyle/>
          <a:p>
            <a:endParaRPr lang="en-US"/>
          </a:p>
        </p:txBody>
      </p:sp>
      <p:sp>
        <p:nvSpPr>
          <p:cNvPr id="2" name="Text Placeholder 2">
            <a:extLst>
              <a:ext uri="{FF2B5EF4-FFF2-40B4-BE49-F238E27FC236}">
                <a16:creationId xmlns:a16="http://schemas.microsoft.com/office/drawing/2014/main" id="{58C236A3-B433-0AE0-6F6C-ADA9651FE5F7}"/>
              </a:ext>
            </a:extLst>
          </p:cNvPr>
          <p:cNvSpPr>
            <a:spLocks noGrp="1"/>
          </p:cNvSpPr>
          <p:nvPr>
            <p:ph type="body" sz="quarter" idx="11"/>
          </p:nvPr>
        </p:nvSpPr>
        <p:spPr>
          <a:xfrm>
            <a:off x="6535728" y="1318989"/>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7">
            <a:extLst>
              <a:ext uri="{FF2B5EF4-FFF2-40B4-BE49-F238E27FC236}">
                <a16:creationId xmlns:a16="http://schemas.microsoft.com/office/drawing/2014/main" id="{179E1205-A18D-C19B-8A8D-DE6B6F8A76DF}"/>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4274588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416B878-D898-4DC6-B0C9-591ECD6BB323}"/>
              </a:ext>
            </a:extLst>
          </p:cNvPr>
          <p:cNvSpPr>
            <a:spLocks noGrp="1"/>
          </p:cNvSpPr>
          <p:nvPr>
            <p:ph type="pic" sz="quarter" idx="10"/>
          </p:nvPr>
        </p:nvSpPr>
        <p:spPr>
          <a:xfrm>
            <a:off x="7408408" y="1184719"/>
            <a:ext cx="3998913" cy="3464418"/>
          </a:xfrm>
          <a:custGeom>
            <a:avLst/>
            <a:gdLst>
              <a:gd name="connsiteX0" fmla="*/ 797719 w 3998913"/>
              <a:gd name="connsiteY0" fmla="*/ 0 h 3464418"/>
              <a:gd name="connsiteX1" fmla="*/ 3998913 w 3998913"/>
              <a:gd name="connsiteY1" fmla="*/ 1042987 h 3464418"/>
              <a:gd name="connsiteX2" fmla="*/ 2955132 w 3998913"/>
              <a:gd name="connsiteY2" fmla="*/ 3464418 h 3464418"/>
              <a:gd name="connsiteX3" fmla="*/ 0 w 3998913"/>
              <a:gd name="connsiteY3" fmla="*/ 2053925 h 3464418"/>
            </a:gdLst>
            <a:ahLst/>
            <a:cxnLst>
              <a:cxn ang="0">
                <a:pos x="connsiteX0" y="connsiteY0"/>
              </a:cxn>
              <a:cxn ang="0">
                <a:pos x="connsiteX1" y="connsiteY1"/>
              </a:cxn>
              <a:cxn ang="0">
                <a:pos x="connsiteX2" y="connsiteY2"/>
              </a:cxn>
              <a:cxn ang="0">
                <a:pos x="connsiteX3" y="connsiteY3"/>
              </a:cxn>
            </a:cxnLst>
            <a:rect l="l" t="t" r="r" b="b"/>
            <a:pathLst>
              <a:path w="3998913" h="3464418">
                <a:moveTo>
                  <a:pt x="797719" y="0"/>
                </a:moveTo>
                <a:lnTo>
                  <a:pt x="3998913" y="1042987"/>
                </a:lnTo>
                <a:lnTo>
                  <a:pt x="2955132" y="3464418"/>
                </a:lnTo>
                <a:lnTo>
                  <a:pt x="0" y="2053925"/>
                </a:lnTo>
                <a:close/>
              </a:path>
            </a:pathLst>
          </a:custGeom>
          <a:solidFill>
            <a:schemeClr val="bg1">
              <a:lumMod val="85000"/>
            </a:schemeClr>
          </a:solidFill>
        </p:spPr>
        <p:txBody>
          <a:bodyPr wrap="square">
            <a:noAutofit/>
          </a:bodyPr>
          <a:lstStyle/>
          <a:p>
            <a:endParaRPr lang="en-US"/>
          </a:p>
        </p:txBody>
      </p:sp>
      <p:sp>
        <p:nvSpPr>
          <p:cNvPr id="2" name="Text Placeholder 2">
            <a:extLst>
              <a:ext uri="{FF2B5EF4-FFF2-40B4-BE49-F238E27FC236}">
                <a16:creationId xmlns:a16="http://schemas.microsoft.com/office/drawing/2014/main" id="{ED2D6CE0-6ED7-9932-A25D-6C78B96C04D1}"/>
              </a:ext>
            </a:extLst>
          </p:cNvPr>
          <p:cNvSpPr>
            <a:spLocks noGrp="1"/>
          </p:cNvSpPr>
          <p:nvPr>
            <p:ph type="body" sz="quarter" idx="11"/>
          </p:nvPr>
        </p:nvSpPr>
        <p:spPr>
          <a:xfrm>
            <a:off x="1409816" y="1361260"/>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7">
            <a:extLst>
              <a:ext uri="{FF2B5EF4-FFF2-40B4-BE49-F238E27FC236}">
                <a16:creationId xmlns:a16="http://schemas.microsoft.com/office/drawing/2014/main" id="{B67DA887-9F84-22FB-B421-0661EAAC2FB9}"/>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163239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3018D256-3379-1261-2756-0E03D91FD6A0}"/>
              </a:ext>
            </a:extLst>
          </p:cNvPr>
          <p:cNvSpPr>
            <a:spLocks noGrp="1"/>
          </p:cNvSpPr>
          <p:nvPr>
            <p:ph type="title" hasCustomPrompt="1"/>
          </p:nvPr>
        </p:nvSpPr>
        <p:spPr>
          <a:xfrm>
            <a:off x="2182182" y="2254310"/>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Content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1734433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957733" y="2311400"/>
            <a:ext cx="9014800" cy="39740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grpSp>
        <p:nvGrpSpPr>
          <p:cNvPr id="1566" name="Google Shape;1566;p5"/>
          <p:cNvGrpSpPr/>
          <p:nvPr/>
        </p:nvGrpSpPr>
        <p:grpSpPr>
          <a:xfrm rot="10800000">
            <a:off x="11801983" y="38276"/>
            <a:ext cx="352016" cy="6781736"/>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4" name="Google Shape;1624;p5"/>
          <p:cNvGrpSpPr/>
          <p:nvPr/>
        </p:nvGrpSpPr>
        <p:grpSpPr>
          <a:xfrm rot="10800000">
            <a:off x="10438095" y="38276"/>
            <a:ext cx="1521044" cy="6781736"/>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7" name="Google Shape;1687;p5"/>
          <p:cNvGrpSpPr/>
          <p:nvPr/>
        </p:nvGrpSpPr>
        <p:grpSpPr>
          <a:xfrm rot="10800000">
            <a:off x="10243269" y="38276"/>
            <a:ext cx="1326185" cy="6586909"/>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9" name="Google Shape;1789;p5"/>
          <p:cNvGrpSpPr/>
          <p:nvPr/>
        </p:nvGrpSpPr>
        <p:grpSpPr>
          <a:xfrm rot="10800000">
            <a:off x="10243269" y="38276"/>
            <a:ext cx="1521044" cy="6781736"/>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40" name="Google Shape;1840;p5"/>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87850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704767" y="986067"/>
            <a:ext cx="5708000" cy="49232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chemeClr val="lt1"/>
              </a:buClr>
              <a:buSzPts val="3000"/>
              <a:buChar char="▪"/>
              <a:defRPr sz="4000" i="1">
                <a:solidFill>
                  <a:schemeClr val="lt1"/>
                </a:solidFill>
              </a:defRPr>
            </a:lvl1pPr>
            <a:lvl2pPr marL="1219170" lvl="1" indent="-558786" rtl="0">
              <a:spcBef>
                <a:spcPts val="0"/>
              </a:spcBef>
              <a:spcAft>
                <a:spcPts val="0"/>
              </a:spcAft>
              <a:buClr>
                <a:schemeClr val="lt1"/>
              </a:buClr>
              <a:buSzPts val="3000"/>
              <a:buChar char="▫"/>
              <a:defRPr sz="4000" i="1">
                <a:solidFill>
                  <a:schemeClr val="lt1"/>
                </a:solidFill>
              </a:defRPr>
            </a:lvl2pPr>
            <a:lvl3pPr marL="1828754" lvl="2" indent="-558786" rtl="0">
              <a:spcBef>
                <a:spcPts val="0"/>
              </a:spcBef>
              <a:spcAft>
                <a:spcPts val="0"/>
              </a:spcAft>
              <a:buClr>
                <a:schemeClr val="lt1"/>
              </a:buClr>
              <a:buSzPts val="3000"/>
              <a:buChar char="▫"/>
              <a:defRPr sz="4000" i="1">
                <a:solidFill>
                  <a:schemeClr val="lt1"/>
                </a:solidFill>
              </a:defRPr>
            </a:lvl3pPr>
            <a:lvl4pPr marL="2438339" lvl="3" indent="-558786" rtl="0">
              <a:spcBef>
                <a:spcPts val="0"/>
              </a:spcBef>
              <a:spcAft>
                <a:spcPts val="0"/>
              </a:spcAft>
              <a:buClr>
                <a:schemeClr val="lt1"/>
              </a:buClr>
              <a:buSzPts val="3000"/>
              <a:buChar char="▫"/>
              <a:defRPr sz="4000" i="1">
                <a:solidFill>
                  <a:schemeClr val="lt1"/>
                </a:solidFill>
              </a:defRPr>
            </a:lvl4pPr>
            <a:lvl5pPr marL="3047924" lvl="4" indent="-558786" rtl="0">
              <a:spcBef>
                <a:spcPts val="0"/>
              </a:spcBef>
              <a:spcAft>
                <a:spcPts val="0"/>
              </a:spcAft>
              <a:buClr>
                <a:schemeClr val="lt1"/>
              </a:buClr>
              <a:buSzPts val="3000"/>
              <a:buChar char="▫"/>
              <a:defRPr sz="4000" i="1">
                <a:solidFill>
                  <a:schemeClr val="lt1"/>
                </a:solidFill>
              </a:defRPr>
            </a:lvl5pPr>
            <a:lvl6pPr marL="3657509" lvl="5" indent="-558786" rtl="0">
              <a:spcBef>
                <a:spcPts val="0"/>
              </a:spcBef>
              <a:spcAft>
                <a:spcPts val="0"/>
              </a:spcAft>
              <a:buClr>
                <a:schemeClr val="lt1"/>
              </a:buClr>
              <a:buSzPts val="3000"/>
              <a:buChar char="▫"/>
              <a:defRPr sz="4000" i="1">
                <a:solidFill>
                  <a:schemeClr val="lt1"/>
                </a:solidFill>
              </a:defRPr>
            </a:lvl6pPr>
            <a:lvl7pPr marL="4267093" lvl="6" indent="-558786" rtl="0">
              <a:spcBef>
                <a:spcPts val="0"/>
              </a:spcBef>
              <a:spcAft>
                <a:spcPts val="0"/>
              </a:spcAft>
              <a:buClr>
                <a:schemeClr val="lt1"/>
              </a:buClr>
              <a:buSzPts val="3000"/>
              <a:buChar char="●"/>
              <a:defRPr sz="4000" i="1">
                <a:solidFill>
                  <a:schemeClr val="lt1"/>
                </a:solidFill>
              </a:defRPr>
            </a:lvl7pPr>
            <a:lvl8pPr marL="4876678" lvl="7" indent="-558786" rtl="0">
              <a:spcBef>
                <a:spcPts val="0"/>
              </a:spcBef>
              <a:spcAft>
                <a:spcPts val="0"/>
              </a:spcAft>
              <a:buClr>
                <a:schemeClr val="lt1"/>
              </a:buClr>
              <a:buSzPts val="3000"/>
              <a:buChar char="○"/>
              <a:defRPr sz="4000" i="1">
                <a:solidFill>
                  <a:schemeClr val="lt1"/>
                </a:solidFill>
              </a:defRPr>
            </a:lvl8pPr>
            <a:lvl9pPr marL="5486263" lvl="8" indent="-558786">
              <a:spcBef>
                <a:spcPts val="0"/>
              </a:spcBef>
              <a:spcAft>
                <a:spcPts val="0"/>
              </a:spcAft>
              <a:buClr>
                <a:schemeClr val="lt1"/>
              </a:buClr>
              <a:buSzPts val="3000"/>
              <a:buChar char="■"/>
              <a:defRPr sz="4000" i="1">
                <a:solidFill>
                  <a:schemeClr val="lt1"/>
                </a:solidFill>
              </a:defRPr>
            </a:lvl9pPr>
          </a:lstStyle>
          <a:p>
            <a:endParaRPr/>
          </a:p>
        </p:txBody>
      </p:sp>
      <p:sp>
        <p:nvSpPr>
          <p:cNvPr id="1046" name="Google Shape;1046;p4"/>
          <p:cNvSpPr txBox="1"/>
          <p:nvPr/>
        </p:nvSpPr>
        <p:spPr>
          <a:xfrm>
            <a:off x="879900" y="552100"/>
            <a:ext cx="10032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6000">
                <a:solidFill>
                  <a:schemeClr val="accent1"/>
                </a:solidFill>
                <a:latin typeface="Dosis"/>
                <a:ea typeface="Dosis"/>
                <a:cs typeface="Dosis"/>
                <a:sym typeface="Dosis"/>
              </a:rPr>
              <a:t>“</a:t>
            </a:r>
            <a:endParaRPr sz="16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grpSp>
        <p:nvGrpSpPr>
          <p:cNvPr id="1048" name="Google Shape;1048;p4"/>
          <p:cNvGrpSpPr/>
          <p:nvPr/>
        </p:nvGrpSpPr>
        <p:grpSpPr>
          <a:xfrm rot="10800000">
            <a:off x="11607156" y="38264"/>
            <a:ext cx="546843" cy="6781736"/>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4"/>
          <p:cNvGrpSpPr/>
          <p:nvPr/>
        </p:nvGrpSpPr>
        <p:grpSpPr>
          <a:xfrm rot="10800000">
            <a:off x="8879380" y="38264"/>
            <a:ext cx="3079792" cy="6781736"/>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9" name="Google Shape;1249;p4"/>
          <p:cNvGrpSpPr/>
          <p:nvPr/>
        </p:nvGrpSpPr>
        <p:grpSpPr>
          <a:xfrm rot="10800000">
            <a:off x="8489725" y="38264"/>
            <a:ext cx="2690072" cy="6781736"/>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9" name="Google Shape;1459;p4"/>
          <p:cNvGrpSpPr/>
          <p:nvPr/>
        </p:nvGrpSpPr>
        <p:grpSpPr>
          <a:xfrm rot="10800000">
            <a:off x="8489725" y="38264"/>
            <a:ext cx="3079760" cy="6781736"/>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4450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914400" y="3838333"/>
            <a:ext cx="7025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528" name="Google Shape;528;p3"/>
          <p:cNvSpPr txBox="1">
            <a:spLocks noGrp="1"/>
          </p:cNvSpPr>
          <p:nvPr>
            <p:ph type="subTitle" idx="1"/>
          </p:nvPr>
        </p:nvSpPr>
        <p:spPr>
          <a:xfrm>
            <a:off x="914400" y="5310740"/>
            <a:ext cx="7025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4000">
                <a:solidFill>
                  <a:schemeClr val="accent2"/>
                </a:solidFill>
              </a:defRPr>
            </a:lvl2pPr>
            <a:lvl3pPr lvl="2" rtl="0">
              <a:spcBef>
                <a:spcPts val="0"/>
              </a:spcBef>
              <a:spcAft>
                <a:spcPts val="0"/>
              </a:spcAft>
              <a:buClr>
                <a:schemeClr val="accent2"/>
              </a:buClr>
              <a:buSzPts val="3000"/>
              <a:buNone/>
              <a:defRPr sz="4000">
                <a:solidFill>
                  <a:schemeClr val="accent2"/>
                </a:solidFill>
              </a:defRPr>
            </a:lvl3pPr>
            <a:lvl4pPr lvl="3" rtl="0">
              <a:spcBef>
                <a:spcPts val="0"/>
              </a:spcBef>
              <a:spcAft>
                <a:spcPts val="0"/>
              </a:spcAft>
              <a:buClr>
                <a:schemeClr val="accent2"/>
              </a:buClr>
              <a:buSzPts val="3000"/>
              <a:buNone/>
              <a:defRPr sz="4000">
                <a:solidFill>
                  <a:schemeClr val="accent2"/>
                </a:solidFill>
              </a:defRPr>
            </a:lvl4pPr>
            <a:lvl5pPr lvl="4" rtl="0">
              <a:spcBef>
                <a:spcPts val="0"/>
              </a:spcBef>
              <a:spcAft>
                <a:spcPts val="0"/>
              </a:spcAft>
              <a:buClr>
                <a:schemeClr val="accent2"/>
              </a:buClr>
              <a:buSzPts val="3000"/>
              <a:buNone/>
              <a:defRPr sz="4000">
                <a:solidFill>
                  <a:schemeClr val="accent2"/>
                </a:solidFill>
              </a:defRPr>
            </a:lvl5pPr>
            <a:lvl6pPr lvl="5" rtl="0">
              <a:spcBef>
                <a:spcPts val="0"/>
              </a:spcBef>
              <a:spcAft>
                <a:spcPts val="0"/>
              </a:spcAft>
              <a:buClr>
                <a:schemeClr val="accent2"/>
              </a:buClr>
              <a:buSzPts val="3000"/>
              <a:buNone/>
              <a:defRPr sz="4000">
                <a:solidFill>
                  <a:schemeClr val="accent2"/>
                </a:solidFill>
              </a:defRPr>
            </a:lvl6pPr>
            <a:lvl7pPr lvl="6" rtl="0">
              <a:spcBef>
                <a:spcPts val="0"/>
              </a:spcBef>
              <a:spcAft>
                <a:spcPts val="0"/>
              </a:spcAft>
              <a:buClr>
                <a:schemeClr val="accent2"/>
              </a:buClr>
              <a:buSzPts val="3000"/>
              <a:buNone/>
              <a:defRPr sz="4000">
                <a:solidFill>
                  <a:schemeClr val="accent2"/>
                </a:solidFill>
              </a:defRPr>
            </a:lvl7pPr>
            <a:lvl8pPr lvl="7" rtl="0">
              <a:spcBef>
                <a:spcPts val="0"/>
              </a:spcBef>
              <a:spcAft>
                <a:spcPts val="0"/>
              </a:spcAft>
              <a:buClr>
                <a:schemeClr val="accent2"/>
              </a:buClr>
              <a:buSzPts val="3000"/>
              <a:buNone/>
              <a:defRPr sz="4000">
                <a:solidFill>
                  <a:schemeClr val="accent2"/>
                </a:solidFill>
              </a:defRPr>
            </a:lvl8pPr>
            <a:lvl9pPr lvl="8" rtl="0">
              <a:spcBef>
                <a:spcPts val="0"/>
              </a:spcBef>
              <a:spcAft>
                <a:spcPts val="0"/>
              </a:spcAft>
              <a:buClr>
                <a:schemeClr val="accent2"/>
              </a:buClr>
              <a:buSzPts val="3000"/>
              <a:buNone/>
              <a:defRPr sz="4000">
                <a:solidFill>
                  <a:schemeClr val="accent2"/>
                </a:solidFill>
              </a:defRPr>
            </a:lvl9pPr>
          </a:lstStyle>
          <a:p>
            <a:endParaRPr/>
          </a:p>
        </p:txBody>
      </p:sp>
      <p:grpSp>
        <p:nvGrpSpPr>
          <p:cNvPr id="529" name="Google Shape;529;p3"/>
          <p:cNvGrpSpPr/>
          <p:nvPr/>
        </p:nvGrpSpPr>
        <p:grpSpPr>
          <a:xfrm rot="10800000">
            <a:off x="11607156" y="38264"/>
            <a:ext cx="546843" cy="6781736"/>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3"/>
          <p:cNvGrpSpPr/>
          <p:nvPr/>
        </p:nvGrpSpPr>
        <p:grpSpPr>
          <a:xfrm rot="10800000">
            <a:off x="8879380" y="38264"/>
            <a:ext cx="3079792" cy="6781736"/>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3"/>
          <p:cNvGrpSpPr/>
          <p:nvPr/>
        </p:nvGrpSpPr>
        <p:grpSpPr>
          <a:xfrm rot="10800000">
            <a:off x="8489725" y="38264"/>
            <a:ext cx="2690072" cy="6781736"/>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0" name="Google Shape;940;p3"/>
          <p:cNvGrpSpPr/>
          <p:nvPr/>
        </p:nvGrpSpPr>
        <p:grpSpPr>
          <a:xfrm rot="10800000">
            <a:off x="8489725" y="38264"/>
            <a:ext cx="3079760" cy="6781736"/>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8048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gle content no pictur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3F29BCF-C1AD-D2CE-316E-E61C94A28046}"/>
              </a:ext>
            </a:extLst>
          </p:cNvPr>
          <p:cNvSpPr>
            <a:spLocks noGrp="1"/>
          </p:cNvSpPr>
          <p:nvPr>
            <p:ph type="body" sz="quarter" idx="10"/>
          </p:nvPr>
        </p:nvSpPr>
        <p:spPr>
          <a:xfrm>
            <a:off x="1362375" y="1992193"/>
            <a:ext cx="9903723" cy="229393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7">
            <a:extLst>
              <a:ext uri="{FF2B5EF4-FFF2-40B4-BE49-F238E27FC236}">
                <a16:creationId xmlns:a16="http://schemas.microsoft.com/office/drawing/2014/main" id="{F35E6322-336D-EE32-D30A-D2DF0148FF61}"/>
              </a:ext>
            </a:extLst>
          </p:cNvPr>
          <p:cNvSpPr>
            <a:spLocks noGrp="1"/>
          </p:cNvSpPr>
          <p:nvPr>
            <p:ph type="title" hasCustomPrompt="1"/>
          </p:nvPr>
        </p:nvSpPr>
        <p:spPr>
          <a:xfrm>
            <a:off x="2242567" y="158091"/>
            <a:ext cx="8143337" cy="1325563"/>
          </a:xfrm>
          <a:prstGeom prst="rect">
            <a:avLst/>
          </a:prstGeom>
        </p:spPr>
        <p:txBody>
          <a:bodyPr/>
          <a:lstStyle>
            <a:lvl1pPr>
              <a:defRPr b="0">
                <a:solidFill>
                  <a:schemeClr val="bg1"/>
                </a:solidFill>
              </a:defRPr>
            </a:lvl1pPr>
          </a:lstStyle>
          <a:p>
            <a:pPr algn="ct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Title here</a:t>
            </a:r>
          </a:p>
        </p:txBody>
      </p:sp>
    </p:spTree>
    <p:extLst>
      <p:ext uri="{BB962C8B-B14F-4D97-AF65-F5344CB8AC3E}">
        <p14:creationId xmlns:p14="http://schemas.microsoft.com/office/powerpoint/2010/main" val="44884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D3504F6-8EDE-4217-910B-79DB465C12C3}"/>
              </a:ext>
            </a:extLst>
          </p:cNvPr>
          <p:cNvSpPr>
            <a:spLocks noGrp="1"/>
          </p:cNvSpPr>
          <p:nvPr>
            <p:ph type="pic" sz="quarter" idx="10"/>
          </p:nvPr>
        </p:nvSpPr>
        <p:spPr>
          <a:xfrm>
            <a:off x="1015551" y="1318989"/>
            <a:ext cx="4839150" cy="4135480"/>
          </a:xfrm>
          <a:custGeom>
            <a:avLst/>
            <a:gdLst>
              <a:gd name="connsiteX0" fmla="*/ 227534 w 4839150"/>
              <a:gd name="connsiteY0" fmla="*/ 0 h 4135480"/>
              <a:gd name="connsiteX1" fmla="*/ 4611616 w 4839150"/>
              <a:gd name="connsiteY1" fmla="*/ 0 h 4135480"/>
              <a:gd name="connsiteX2" fmla="*/ 4839150 w 4839150"/>
              <a:gd name="connsiteY2" fmla="*/ 227534 h 4135480"/>
              <a:gd name="connsiteX3" fmla="*/ 4839150 w 4839150"/>
              <a:gd name="connsiteY3" fmla="*/ 3907946 h 4135480"/>
              <a:gd name="connsiteX4" fmla="*/ 4611616 w 4839150"/>
              <a:gd name="connsiteY4" fmla="*/ 4135480 h 4135480"/>
              <a:gd name="connsiteX5" fmla="*/ 227534 w 4839150"/>
              <a:gd name="connsiteY5" fmla="*/ 4135480 h 4135480"/>
              <a:gd name="connsiteX6" fmla="*/ 0 w 4839150"/>
              <a:gd name="connsiteY6" fmla="*/ 3907946 h 4135480"/>
              <a:gd name="connsiteX7" fmla="*/ 0 w 4839150"/>
              <a:gd name="connsiteY7" fmla="*/ 227534 h 4135480"/>
              <a:gd name="connsiteX8" fmla="*/ 227534 w 4839150"/>
              <a:gd name="connsiteY8" fmla="*/ 0 h 41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50" h="4135480">
                <a:moveTo>
                  <a:pt x="227534" y="0"/>
                </a:moveTo>
                <a:lnTo>
                  <a:pt x="4611616" y="0"/>
                </a:lnTo>
                <a:cubicBezTo>
                  <a:pt x="4737280" y="0"/>
                  <a:pt x="4839150" y="101870"/>
                  <a:pt x="4839150" y="227534"/>
                </a:cubicBezTo>
                <a:lnTo>
                  <a:pt x="4839150" y="3907946"/>
                </a:lnTo>
                <a:cubicBezTo>
                  <a:pt x="4839150" y="4033610"/>
                  <a:pt x="4737280" y="4135480"/>
                  <a:pt x="4611616" y="4135480"/>
                </a:cubicBezTo>
                <a:lnTo>
                  <a:pt x="227534" y="4135480"/>
                </a:lnTo>
                <a:cubicBezTo>
                  <a:pt x="101870" y="4135480"/>
                  <a:pt x="0" y="4033610"/>
                  <a:pt x="0" y="3907946"/>
                </a:cubicBezTo>
                <a:lnTo>
                  <a:pt x="0" y="227534"/>
                </a:lnTo>
                <a:cubicBezTo>
                  <a:pt x="0" y="101870"/>
                  <a:pt x="101870" y="0"/>
                  <a:pt x="227534" y="0"/>
                </a:cubicBezTo>
                <a:close/>
              </a:path>
            </a:pathLst>
          </a:custGeom>
          <a:solidFill>
            <a:schemeClr val="bg1">
              <a:lumMod val="85000"/>
            </a:schemeClr>
          </a:solidFill>
        </p:spPr>
        <p:txBody>
          <a:bodyPr wrap="square">
            <a:noAutofit/>
          </a:bodyPr>
          <a:lstStyle>
            <a:lvl1pPr>
              <a:defRPr>
                <a:solidFill>
                  <a:schemeClr val="bg1"/>
                </a:solidFill>
              </a:defRPr>
            </a:lvl1pPr>
          </a:lstStyle>
          <a:p>
            <a:endParaRPr lang="en-US" dirty="0"/>
          </a:p>
        </p:txBody>
      </p:sp>
      <p:grpSp>
        <p:nvGrpSpPr>
          <p:cNvPr id="4" name="Group 3">
            <a:extLst>
              <a:ext uri="{FF2B5EF4-FFF2-40B4-BE49-F238E27FC236}">
                <a16:creationId xmlns:a16="http://schemas.microsoft.com/office/drawing/2014/main" id="{738C8C8C-12B2-84CA-7E5C-A63436970E68}"/>
              </a:ext>
            </a:extLst>
          </p:cNvPr>
          <p:cNvGrpSpPr/>
          <p:nvPr userDrawn="1"/>
        </p:nvGrpSpPr>
        <p:grpSpPr>
          <a:xfrm>
            <a:off x="309324" y="3273040"/>
            <a:ext cx="11573353" cy="3587612"/>
            <a:chOff x="309324" y="4684536"/>
            <a:chExt cx="11573353" cy="2176115"/>
          </a:xfrm>
        </p:grpSpPr>
        <p:sp>
          <p:nvSpPr>
            <p:cNvPr id="5" name="Freeform 10">
              <a:extLst>
                <a:ext uri="{FF2B5EF4-FFF2-40B4-BE49-F238E27FC236}">
                  <a16:creationId xmlns:a16="http://schemas.microsoft.com/office/drawing/2014/main" id="{96DC8660-A7DE-1797-BE09-59F4B41787E6}"/>
                </a:ext>
              </a:extLst>
            </p:cNvPr>
            <p:cNvSpPr>
              <a:spLocks noChangeAspect="1"/>
            </p:cNvSpPr>
            <p:nvPr userDrawn="1"/>
          </p:nvSpPr>
          <p:spPr>
            <a:xfrm>
              <a:off x="1580452" y="4684536"/>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3DFD2CC6-ABAF-AA2D-F7E1-8D0B077927A0}"/>
                </a:ext>
              </a:extLst>
            </p:cNvPr>
            <p:cNvSpPr/>
            <p:nvPr userDrawn="1"/>
          </p:nvSpPr>
          <p:spPr>
            <a:xfrm>
              <a:off x="3523144" y="5140280"/>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947E7BD-ACB1-0440-7E22-7D25FF3147C8}"/>
                </a:ext>
              </a:extLst>
            </p:cNvPr>
            <p:cNvSpPr/>
            <p:nvPr userDrawn="1"/>
          </p:nvSpPr>
          <p:spPr>
            <a:xfrm>
              <a:off x="6101400" y="5294244"/>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0ED00A4-3B8D-D2D8-765A-61E83952DE04}"/>
                </a:ext>
              </a:extLst>
            </p:cNvPr>
            <p:cNvSpPr/>
            <p:nvPr userDrawn="1"/>
          </p:nvSpPr>
          <p:spPr>
            <a:xfrm>
              <a:off x="309324" y="5063298"/>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6">
              <a:extLst>
                <a:ext uri="{FF2B5EF4-FFF2-40B4-BE49-F238E27FC236}">
                  <a16:creationId xmlns:a16="http://schemas.microsoft.com/office/drawing/2014/main" id="{0B20CAFD-D254-C0B8-D7DC-534A91BFFD2A}"/>
                </a:ext>
              </a:extLst>
            </p:cNvPr>
            <p:cNvSpPr>
              <a:spLocks noChangeAspect="1"/>
            </p:cNvSpPr>
            <p:nvPr userDrawn="1"/>
          </p:nvSpPr>
          <p:spPr>
            <a:xfrm>
              <a:off x="5429836" y="4937044"/>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7">
              <a:extLst>
                <a:ext uri="{FF2B5EF4-FFF2-40B4-BE49-F238E27FC236}">
                  <a16:creationId xmlns:a16="http://schemas.microsoft.com/office/drawing/2014/main" id="{DDDF5807-8008-69AC-E580-88DA4260698F}"/>
                </a:ext>
              </a:extLst>
            </p:cNvPr>
            <p:cNvSpPr>
              <a:spLocks noChangeAspect="1"/>
            </p:cNvSpPr>
            <p:nvPr userDrawn="1"/>
          </p:nvSpPr>
          <p:spPr>
            <a:xfrm>
              <a:off x="8643656" y="4810790"/>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813F47A-9EFC-F6A2-79CB-41C1A1021565}"/>
                </a:ext>
              </a:extLst>
            </p:cNvPr>
            <p:cNvSpPr/>
            <p:nvPr userDrawn="1"/>
          </p:nvSpPr>
          <p:spPr>
            <a:xfrm>
              <a:off x="7372528" y="5217262"/>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28">
              <a:extLst>
                <a:ext uri="{FF2B5EF4-FFF2-40B4-BE49-F238E27FC236}">
                  <a16:creationId xmlns:a16="http://schemas.microsoft.com/office/drawing/2014/main" id="{3A865A4E-CF0C-5569-D028-08E6FEAC0A10}"/>
                </a:ext>
              </a:extLst>
            </p:cNvPr>
            <p:cNvSpPr/>
            <p:nvPr userDrawn="1"/>
          </p:nvSpPr>
          <p:spPr>
            <a:xfrm>
              <a:off x="944888" y="5679154"/>
              <a:ext cx="25200" cy="1178846"/>
            </a:xfrm>
            <a:custGeom>
              <a:avLst/>
              <a:gdLst>
                <a:gd name="connsiteX0" fmla="*/ 0 w 25200"/>
                <a:gd name="connsiteY0" fmla="*/ 0 h 1178846"/>
                <a:gd name="connsiteX1" fmla="*/ 25200 w 25200"/>
                <a:gd name="connsiteY1" fmla="*/ 0 h 1178846"/>
                <a:gd name="connsiteX2" fmla="*/ 25200 w 25200"/>
                <a:gd name="connsiteY2" fmla="*/ 1178846 h 1178846"/>
                <a:gd name="connsiteX3" fmla="*/ 0 w 25200"/>
                <a:gd name="connsiteY3" fmla="*/ 1178846 h 1178846"/>
              </a:gdLst>
              <a:ahLst/>
              <a:cxnLst>
                <a:cxn ang="0">
                  <a:pos x="connsiteX0" y="connsiteY0"/>
                </a:cxn>
                <a:cxn ang="0">
                  <a:pos x="connsiteX1" y="connsiteY1"/>
                </a:cxn>
                <a:cxn ang="0">
                  <a:pos x="connsiteX2" y="connsiteY2"/>
                </a:cxn>
                <a:cxn ang="0">
                  <a:pos x="connsiteX3" y="connsiteY3"/>
                </a:cxn>
              </a:cxnLst>
              <a:rect l="l" t="t" r="r" b="b"/>
              <a:pathLst>
                <a:path w="25200" h="1178846">
                  <a:moveTo>
                    <a:pt x="0" y="0"/>
                  </a:moveTo>
                  <a:lnTo>
                    <a:pt x="25200" y="0"/>
                  </a:lnTo>
                  <a:lnTo>
                    <a:pt x="25200" y="1178846"/>
                  </a:lnTo>
                  <a:lnTo>
                    <a:pt x="0" y="117884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0">
              <a:extLst>
                <a:ext uri="{FF2B5EF4-FFF2-40B4-BE49-F238E27FC236}">
                  <a16:creationId xmlns:a16="http://schemas.microsoft.com/office/drawing/2014/main" id="{08974E83-35A0-36F5-DD04-58A06D1EF717}"/>
                </a:ext>
              </a:extLst>
            </p:cNvPr>
            <p:cNvSpPr/>
            <p:nvPr userDrawn="1"/>
          </p:nvSpPr>
          <p:spPr>
            <a:xfrm>
              <a:off x="2252016" y="6064064"/>
              <a:ext cx="25200" cy="793936"/>
            </a:xfrm>
            <a:custGeom>
              <a:avLst/>
              <a:gdLst>
                <a:gd name="connsiteX0" fmla="*/ 0 w 25200"/>
                <a:gd name="connsiteY0" fmla="*/ 0 h 793936"/>
                <a:gd name="connsiteX1" fmla="*/ 25200 w 25200"/>
                <a:gd name="connsiteY1" fmla="*/ 0 h 793936"/>
                <a:gd name="connsiteX2" fmla="*/ 25200 w 25200"/>
                <a:gd name="connsiteY2" fmla="*/ 793936 h 793936"/>
                <a:gd name="connsiteX3" fmla="*/ 0 w 25200"/>
                <a:gd name="connsiteY3" fmla="*/ 793936 h 793936"/>
              </a:gdLst>
              <a:ahLst/>
              <a:cxnLst>
                <a:cxn ang="0">
                  <a:pos x="connsiteX0" y="connsiteY0"/>
                </a:cxn>
                <a:cxn ang="0">
                  <a:pos x="connsiteX1" y="connsiteY1"/>
                </a:cxn>
                <a:cxn ang="0">
                  <a:pos x="connsiteX2" y="connsiteY2"/>
                </a:cxn>
                <a:cxn ang="0">
                  <a:pos x="connsiteX3" y="connsiteY3"/>
                </a:cxn>
              </a:cxnLst>
              <a:rect l="l" t="t" r="r" b="b"/>
              <a:pathLst>
                <a:path w="25200" h="793936">
                  <a:moveTo>
                    <a:pt x="0" y="0"/>
                  </a:moveTo>
                  <a:lnTo>
                    <a:pt x="25200" y="0"/>
                  </a:lnTo>
                  <a:lnTo>
                    <a:pt x="25200" y="793936"/>
                  </a:lnTo>
                  <a:lnTo>
                    <a:pt x="0" y="79393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2">
              <a:extLst>
                <a:ext uri="{FF2B5EF4-FFF2-40B4-BE49-F238E27FC236}">
                  <a16:creationId xmlns:a16="http://schemas.microsoft.com/office/drawing/2014/main" id="{BBD9B486-F2F2-FE0B-686E-185D79C21C4B}"/>
                </a:ext>
              </a:extLst>
            </p:cNvPr>
            <p:cNvSpPr/>
            <p:nvPr userDrawn="1"/>
          </p:nvSpPr>
          <p:spPr>
            <a:xfrm>
              <a:off x="2887580" y="5833118"/>
              <a:ext cx="25200" cy="1024882"/>
            </a:xfrm>
            <a:custGeom>
              <a:avLst/>
              <a:gdLst>
                <a:gd name="connsiteX0" fmla="*/ 0 w 25200"/>
                <a:gd name="connsiteY0" fmla="*/ 0 h 1024882"/>
                <a:gd name="connsiteX1" fmla="*/ 25200 w 25200"/>
                <a:gd name="connsiteY1" fmla="*/ 0 h 1024882"/>
                <a:gd name="connsiteX2" fmla="*/ 25200 w 25200"/>
                <a:gd name="connsiteY2" fmla="*/ 1024882 h 1024882"/>
                <a:gd name="connsiteX3" fmla="*/ 0 w 25200"/>
                <a:gd name="connsiteY3" fmla="*/ 1024882 h 1024882"/>
              </a:gdLst>
              <a:ahLst/>
              <a:cxnLst>
                <a:cxn ang="0">
                  <a:pos x="connsiteX0" y="connsiteY0"/>
                </a:cxn>
                <a:cxn ang="0">
                  <a:pos x="connsiteX1" y="connsiteY1"/>
                </a:cxn>
                <a:cxn ang="0">
                  <a:pos x="connsiteX2" y="connsiteY2"/>
                </a:cxn>
                <a:cxn ang="0">
                  <a:pos x="connsiteX3" y="connsiteY3"/>
                </a:cxn>
              </a:cxnLst>
              <a:rect l="l" t="t" r="r" b="b"/>
              <a:pathLst>
                <a:path w="25200" h="1024882">
                  <a:moveTo>
                    <a:pt x="0" y="0"/>
                  </a:moveTo>
                  <a:lnTo>
                    <a:pt x="25200" y="0"/>
                  </a:lnTo>
                  <a:lnTo>
                    <a:pt x="25200" y="1024882"/>
                  </a:lnTo>
                  <a:lnTo>
                    <a:pt x="0" y="102488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5">
              <a:extLst>
                <a:ext uri="{FF2B5EF4-FFF2-40B4-BE49-F238E27FC236}">
                  <a16:creationId xmlns:a16="http://schemas.microsoft.com/office/drawing/2014/main" id="{6429BF05-D74D-6B3C-F32D-B4615ECAA97A}"/>
                </a:ext>
              </a:extLst>
            </p:cNvPr>
            <p:cNvSpPr/>
            <p:nvPr userDrawn="1"/>
          </p:nvSpPr>
          <p:spPr>
            <a:xfrm>
              <a:off x="4158708" y="5371226"/>
              <a:ext cx="25200" cy="1486774"/>
            </a:xfrm>
            <a:custGeom>
              <a:avLst/>
              <a:gdLst>
                <a:gd name="connsiteX0" fmla="*/ 0 w 25200"/>
                <a:gd name="connsiteY0" fmla="*/ 0 h 1486774"/>
                <a:gd name="connsiteX1" fmla="*/ 25200 w 25200"/>
                <a:gd name="connsiteY1" fmla="*/ 0 h 1486774"/>
                <a:gd name="connsiteX2" fmla="*/ 25200 w 25200"/>
                <a:gd name="connsiteY2" fmla="*/ 1486774 h 1486774"/>
                <a:gd name="connsiteX3" fmla="*/ 0 w 25200"/>
                <a:gd name="connsiteY3" fmla="*/ 1486774 h 1486774"/>
              </a:gdLst>
              <a:ahLst/>
              <a:cxnLst>
                <a:cxn ang="0">
                  <a:pos x="connsiteX0" y="connsiteY0"/>
                </a:cxn>
                <a:cxn ang="0">
                  <a:pos x="connsiteX1" y="connsiteY1"/>
                </a:cxn>
                <a:cxn ang="0">
                  <a:pos x="connsiteX2" y="connsiteY2"/>
                </a:cxn>
                <a:cxn ang="0">
                  <a:pos x="connsiteX3" y="connsiteY3"/>
                </a:cxn>
              </a:cxnLst>
              <a:rect l="l" t="t" r="r" b="b"/>
              <a:pathLst>
                <a:path w="25200" h="1486774">
                  <a:moveTo>
                    <a:pt x="0" y="0"/>
                  </a:moveTo>
                  <a:lnTo>
                    <a:pt x="25200" y="0"/>
                  </a:lnTo>
                  <a:lnTo>
                    <a:pt x="25200" y="1486774"/>
                  </a:lnTo>
                  <a:lnTo>
                    <a:pt x="0" y="148677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1EA0C857-9D0C-94F3-011B-99C1B99ACE70}"/>
                </a:ext>
              </a:extLst>
            </p:cNvPr>
            <p:cNvSpPr/>
            <p:nvPr userDrawn="1"/>
          </p:nvSpPr>
          <p:spPr>
            <a:xfrm>
              <a:off x="4794272" y="5448208"/>
              <a:ext cx="25200" cy="1409792"/>
            </a:xfrm>
            <a:custGeom>
              <a:avLst/>
              <a:gdLst>
                <a:gd name="connsiteX0" fmla="*/ 0 w 25200"/>
                <a:gd name="connsiteY0" fmla="*/ 0 h 1409792"/>
                <a:gd name="connsiteX1" fmla="*/ 25200 w 25200"/>
                <a:gd name="connsiteY1" fmla="*/ 0 h 1409792"/>
                <a:gd name="connsiteX2" fmla="*/ 25200 w 25200"/>
                <a:gd name="connsiteY2" fmla="*/ 1409792 h 1409792"/>
                <a:gd name="connsiteX3" fmla="*/ 0 w 25200"/>
                <a:gd name="connsiteY3" fmla="*/ 1409792 h 1409792"/>
              </a:gdLst>
              <a:ahLst/>
              <a:cxnLst>
                <a:cxn ang="0">
                  <a:pos x="connsiteX0" y="connsiteY0"/>
                </a:cxn>
                <a:cxn ang="0">
                  <a:pos x="connsiteX1" y="connsiteY1"/>
                </a:cxn>
                <a:cxn ang="0">
                  <a:pos x="connsiteX2" y="connsiteY2"/>
                </a:cxn>
                <a:cxn ang="0">
                  <a:pos x="connsiteX3" y="connsiteY3"/>
                </a:cxn>
              </a:cxnLst>
              <a:rect l="l" t="t" r="r" b="b"/>
              <a:pathLst>
                <a:path w="25200" h="1409792">
                  <a:moveTo>
                    <a:pt x="0" y="0"/>
                  </a:moveTo>
                  <a:lnTo>
                    <a:pt x="25200" y="0"/>
                  </a:lnTo>
                  <a:lnTo>
                    <a:pt x="25200" y="1409792"/>
                  </a:lnTo>
                  <a:lnTo>
                    <a:pt x="0" y="140979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9">
              <a:extLst>
                <a:ext uri="{FF2B5EF4-FFF2-40B4-BE49-F238E27FC236}">
                  <a16:creationId xmlns:a16="http://schemas.microsoft.com/office/drawing/2014/main" id="{93E58E94-F84D-BB6F-D852-388C5C7B87C6}"/>
                </a:ext>
              </a:extLst>
            </p:cNvPr>
            <p:cNvSpPr/>
            <p:nvPr userDrawn="1"/>
          </p:nvSpPr>
          <p:spPr>
            <a:xfrm>
              <a:off x="6736964" y="6141046"/>
              <a:ext cx="25200" cy="716954"/>
            </a:xfrm>
            <a:custGeom>
              <a:avLst/>
              <a:gdLst>
                <a:gd name="connsiteX0" fmla="*/ 0 w 25200"/>
                <a:gd name="connsiteY0" fmla="*/ 0 h 716954"/>
                <a:gd name="connsiteX1" fmla="*/ 25200 w 25200"/>
                <a:gd name="connsiteY1" fmla="*/ 0 h 716954"/>
                <a:gd name="connsiteX2" fmla="*/ 25200 w 25200"/>
                <a:gd name="connsiteY2" fmla="*/ 716954 h 716954"/>
                <a:gd name="connsiteX3" fmla="*/ 0 w 25200"/>
                <a:gd name="connsiteY3" fmla="*/ 716954 h 716954"/>
              </a:gdLst>
              <a:ahLst/>
              <a:cxnLst>
                <a:cxn ang="0">
                  <a:pos x="connsiteX0" y="connsiteY0"/>
                </a:cxn>
                <a:cxn ang="0">
                  <a:pos x="connsiteX1" y="connsiteY1"/>
                </a:cxn>
                <a:cxn ang="0">
                  <a:pos x="connsiteX2" y="connsiteY2"/>
                </a:cxn>
                <a:cxn ang="0">
                  <a:pos x="connsiteX3" y="connsiteY3"/>
                </a:cxn>
              </a:cxnLst>
              <a:rect l="l" t="t" r="r" b="b"/>
              <a:pathLst>
                <a:path w="25200" h="716954">
                  <a:moveTo>
                    <a:pt x="0" y="0"/>
                  </a:moveTo>
                  <a:lnTo>
                    <a:pt x="25200" y="0"/>
                  </a:lnTo>
                  <a:lnTo>
                    <a:pt x="25200" y="716954"/>
                  </a:lnTo>
                  <a:lnTo>
                    <a:pt x="0" y="71695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56119E96-F459-D357-0490-F694081D9E5B}"/>
                </a:ext>
              </a:extLst>
            </p:cNvPr>
            <p:cNvSpPr/>
            <p:nvPr userDrawn="1"/>
          </p:nvSpPr>
          <p:spPr>
            <a:xfrm>
              <a:off x="8008092" y="5756136"/>
              <a:ext cx="25200" cy="1101864"/>
            </a:xfrm>
            <a:custGeom>
              <a:avLst/>
              <a:gdLst>
                <a:gd name="connsiteX0" fmla="*/ 0 w 25200"/>
                <a:gd name="connsiteY0" fmla="*/ 0 h 1101864"/>
                <a:gd name="connsiteX1" fmla="*/ 25200 w 25200"/>
                <a:gd name="connsiteY1" fmla="*/ 0 h 1101864"/>
                <a:gd name="connsiteX2" fmla="*/ 25200 w 25200"/>
                <a:gd name="connsiteY2" fmla="*/ 1101864 h 1101864"/>
                <a:gd name="connsiteX3" fmla="*/ 0 w 25200"/>
                <a:gd name="connsiteY3" fmla="*/ 1101864 h 1101864"/>
              </a:gdLst>
              <a:ahLst/>
              <a:cxnLst>
                <a:cxn ang="0">
                  <a:pos x="connsiteX0" y="connsiteY0"/>
                </a:cxn>
                <a:cxn ang="0">
                  <a:pos x="connsiteX1" y="connsiteY1"/>
                </a:cxn>
                <a:cxn ang="0">
                  <a:pos x="connsiteX2" y="connsiteY2"/>
                </a:cxn>
                <a:cxn ang="0">
                  <a:pos x="connsiteX3" y="connsiteY3"/>
                </a:cxn>
              </a:cxnLst>
              <a:rect l="l" t="t" r="r" b="b"/>
              <a:pathLst>
                <a:path w="25200" h="1101864">
                  <a:moveTo>
                    <a:pt x="0" y="0"/>
                  </a:moveTo>
                  <a:lnTo>
                    <a:pt x="25200" y="0"/>
                  </a:lnTo>
                  <a:lnTo>
                    <a:pt x="25200" y="1101864"/>
                  </a:lnTo>
                  <a:lnTo>
                    <a:pt x="0" y="110186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3">
              <a:extLst>
                <a:ext uri="{FF2B5EF4-FFF2-40B4-BE49-F238E27FC236}">
                  <a16:creationId xmlns:a16="http://schemas.microsoft.com/office/drawing/2014/main" id="{0A9E32C8-9771-0891-BD42-B70B2AAE4227}"/>
                </a:ext>
              </a:extLst>
            </p:cNvPr>
            <p:cNvSpPr/>
            <p:nvPr userDrawn="1"/>
          </p:nvSpPr>
          <p:spPr>
            <a:xfrm>
              <a:off x="9315220" y="5602172"/>
              <a:ext cx="25200" cy="1255828"/>
            </a:xfrm>
            <a:custGeom>
              <a:avLst/>
              <a:gdLst>
                <a:gd name="connsiteX0" fmla="*/ 0 w 25200"/>
                <a:gd name="connsiteY0" fmla="*/ 0 h 1255828"/>
                <a:gd name="connsiteX1" fmla="*/ 25200 w 25200"/>
                <a:gd name="connsiteY1" fmla="*/ 0 h 1255828"/>
                <a:gd name="connsiteX2" fmla="*/ 25200 w 25200"/>
                <a:gd name="connsiteY2" fmla="*/ 1255828 h 1255828"/>
                <a:gd name="connsiteX3" fmla="*/ 0 w 25200"/>
                <a:gd name="connsiteY3" fmla="*/ 1255828 h 1255828"/>
              </a:gdLst>
              <a:ahLst/>
              <a:cxnLst>
                <a:cxn ang="0">
                  <a:pos x="connsiteX0" y="connsiteY0"/>
                </a:cxn>
                <a:cxn ang="0">
                  <a:pos x="connsiteX1" y="connsiteY1"/>
                </a:cxn>
                <a:cxn ang="0">
                  <a:pos x="connsiteX2" y="connsiteY2"/>
                </a:cxn>
                <a:cxn ang="0">
                  <a:pos x="connsiteX3" y="connsiteY3"/>
                </a:cxn>
              </a:cxnLst>
              <a:rect l="l" t="t" r="r" b="b"/>
              <a:pathLst>
                <a:path w="25200" h="1255828">
                  <a:moveTo>
                    <a:pt x="0" y="0"/>
                  </a:moveTo>
                  <a:lnTo>
                    <a:pt x="25200" y="0"/>
                  </a:lnTo>
                  <a:lnTo>
                    <a:pt x="25200" y="1255828"/>
                  </a:lnTo>
                  <a:lnTo>
                    <a:pt x="0" y="125582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F9046FD4-E7A0-D8EE-C362-8D6082B8773A}"/>
                </a:ext>
              </a:extLst>
            </p:cNvPr>
            <p:cNvSpPr/>
            <p:nvPr userDrawn="1"/>
          </p:nvSpPr>
          <p:spPr>
            <a:xfrm>
              <a:off x="9950784" y="5987082"/>
              <a:ext cx="25200" cy="870918"/>
            </a:xfrm>
            <a:custGeom>
              <a:avLst/>
              <a:gdLst>
                <a:gd name="connsiteX0" fmla="*/ 0 w 25200"/>
                <a:gd name="connsiteY0" fmla="*/ 0 h 870918"/>
                <a:gd name="connsiteX1" fmla="*/ 25200 w 25200"/>
                <a:gd name="connsiteY1" fmla="*/ 0 h 870918"/>
                <a:gd name="connsiteX2" fmla="*/ 25200 w 25200"/>
                <a:gd name="connsiteY2" fmla="*/ 870918 h 870918"/>
                <a:gd name="connsiteX3" fmla="*/ 0 w 25200"/>
                <a:gd name="connsiteY3" fmla="*/ 870918 h 870918"/>
              </a:gdLst>
              <a:ahLst/>
              <a:cxnLst>
                <a:cxn ang="0">
                  <a:pos x="connsiteX0" y="connsiteY0"/>
                </a:cxn>
                <a:cxn ang="0">
                  <a:pos x="connsiteX1" y="connsiteY1"/>
                </a:cxn>
                <a:cxn ang="0">
                  <a:pos x="connsiteX2" y="connsiteY2"/>
                </a:cxn>
                <a:cxn ang="0">
                  <a:pos x="connsiteX3" y="connsiteY3"/>
                </a:cxn>
              </a:cxnLst>
              <a:rect l="l" t="t" r="r" b="b"/>
              <a:pathLst>
                <a:path w="25200" h="870918">
                  <a:moveTo>
                    <a:pt x="0" y="0"/>
                  </a:moveTo>
                  <a:lnTo>
                    <a:pt x="25200" y="0"/>
                  </a:lnTo>
                  <a:lnTo>
                    <a:pt x="25200" y="870918"/>
                  </a:lnTo>
                  <a:lnTo>
                    <a:pt x="0" y="87091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7">
              <a:extLst>
                <a:ext uri="{FF2B5EF4-FFF2-40B4-BE49-F238E27FC236}">
                  <a16:creationId xmlns:a16="http://schemas.microsoft.com/office/drawing/2014/main" id="{7DB82F58-F94B-228E-E7B3-51747140793A}"/>
                </a:ext>
              </a:extLst>
            </p:cNvPr>
            <p:cNvSpPr/>
            <p:nvPr userDrawn="1"/>
          </p:nvSpPr>
          <p:spPr>
            <a:xfrm>
              <a:off x="10586348" y="6218024"/>
              <a:ext cx="25200" cy="639977"/>
            </a:xfrm>
            <a:custGeom>
              <a:avLst/>
              <a:gdLst>
                <a:gd name="connsiteX0" fmla="*/ 0 w 25200"/>
                <a:gd name="connsiteY0" fmla="*/ 0 h 639977"/>
                <a:gd name="connsiteX1" fmla="*/ 25200 w 25200"/>
                <a:gd name="connsiteY1" fmla="*/ 0 h 639977"/>
                <a:gd name="connsiteX2" fmla="*/ 25200 w 25200"/>
                <a:gd name="connsiteY2" fmla="*/ 639977 h 639977"/>
                <a:gd name="connsiteX3" fmla="*/ 0 w 25200"/>
                <a:gd name="connsiteY3" fmla="*/ 639977 h 639977"/>
              </a:gdLst>
              <a:ahLst/>
              <a:cxnLst>
                <a:cxn ang="0">
                  <a:pos x="connsiteX0" y="connsiteY0"/>
                </a:cxn>
                <a:cxn ang="0">
                  <a:pos x="connsiteX1" y="connsiteY1"/>
                </a:cxn>
                <a:cxn ang="0">
                  <a:pos x="connsiteX2" y="connsiteY2"/>
                </a:cxn>
                <a:cxn ang="0">
                  <a:pos x="connsiteX3" y="connsiteY3"/>
                </a:cxn>
              </a:cxnLst>
              <a:rect l="l" t="t" r="r" b="b"/>
              <a:pathLst>
                <a:path w="25200" h="639977">
                  <a:moveTo>
                    <a:pt x="0" y="0"/>
                  </a:moveTo>
                  <a:lnTo>
                    <a:pt x="25200" y="0"/>
                  </a:lnTo>
                  <a:lnTo>
                    <a:pt x="25200" y="639977"/>
                  </a:lnTo>
                  <a:lnTo>
                    <a:pt x="0" y="639977"/>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9">
              <a:extLst>
                <a:ext uri="{FF2B5EF4-FFF2-40B4-BE49-F238E27FC236}">
                  <a16:creationId xmlns:a16="http://schemas.microsoft.com/office/drawing/2014/main" id="{872E35BC-8AAA-135F-FAE7-AB5EDE0679FE}"/>
                </a:ext>
              </a:extLst>
            </p:cNvPr>
            <p:cNvSpPr/>
            <p:nvPr userDrawn="1"/>
          </p:nvSpPr>
          <p:spPr>
            <a:xfrm>
              <a:off x="11221912" y="5525190"/>
              <a:ext cx="25200" cy="1332810"/>
            </a:xfrm>
            <a:custGeom>
              <a:avLst/>
              <a:gdLst>
                <a:gd name="connsiteX0" fmla="*/ 0 w 25200"/>
                <a:gd name="connsiteY0" fmla="*/ 0 h 1332810"/>
                <a:gd name="connsiteX1" fmla="*/ 25200 w 25200"/>
                <a:gd name="connsiteY1" fmla="*/ 0 h 1332810"/>
                <a:gd name="connsiteX2" fmla="*/ 25200 w 25200"/>
                <a:gd name="connsiteY2" fmla="*/ 1332810 h 1332810"/>
                <a:gd name="connsiteX3" fmla="*/ 0 w 25200"/>
                <a:gd name="connsiteY3" fmla="*/ 1332810 h 1332810"/>
              </a:gdLst>
              <a:ahLst/>
              <a:cxnLst>
                <a:cxn ang="0">
                  <a:pos x="connsiteX0" y="connsiteY0"/>
                </a:cxn>
                <a:cxn ang="0">
                  <a:pos x="connsiteX1" y="connsiteY1"/>
                </a:cxn>
                <a:cxn ang="0">
                  <a:pos x="connsiteX2" y="connsiteY2"/>
                </a:cxn>
                <a:cxn ang="0">
                  <a:pos x="connsiteX3" y="connsiteY3"/>
                </a:cxn>
              </a:cxnLst>
              <a:rect l="l" t="t" r="r" b="b"/>
              <a:pathLst>
                <a:path w="25200" h="1332810">
                  <a:moveTo>
                    <a:pt x="0" y="0"/>
                  </a:moveTo>
                  <a:lnTo>
                    <a:pt x="25200" y="0"/>
                  </a:lnTo>
                  <a:lnTo>
                    <a:pt x="25200" y="1332810"/>
                  </a:lnTo>
                  <a:lnTo>
                    <a:pt x="0" y="133281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1">
              <a:extLst>
                <a:ext uri="{FF2B5EF4-FFF2-40B4-BE49-F238E27FC236}">
                  <a16:creationId xmlns:a16="http://schemas.microsoft.com/office/drawing/2014/main" id="{3B74F4D4-163D-AD15-D39A-35B8634EA5D8}"/>
                </a:ext>
              </a:extLst>
            </p:cNvPr>
            <p:cNvSpPr/>
            <p:nvPr userDrawn="1"/>
          </p:nvSpPr>
          <p:spPr>
            <a:xfrm>
              <a:off x="11857477" y="5910100"/>
              <a:ext cx="25200" cy="947900"/>
            </a:xfrm>
            <a:custGeom>
              <a:avLst/>
              <a:gdLst>
                <a:gd name="connsiteX0" fmla="*/ 0 w 25200"/>
                <a:gd name="connsiteY0" fmla="*/ 0 h 947900"/>
                <a:gd name="connsiteX1" fmla="*/ 25200 w 25200"/>
                <a:gd name="connsiteY1" fmla="*/ 0 h 947900"/>
                <a:gd name="connsiteX2" fmla="*/ 25200 w 25200"/>
                <a:gd name="connsiteY2" fmla="*/ 947900 h 947900"/>
                <a:gd name="connsiteX3" fmla="*/ 0 w 25200"/>
                <a:gd name="connsiteY3" fmla="*/ 947900 h 947900"/>
              </a:gdLst>
              <a:ahLst/>
              <a:cxnLst>
                <a:cxn ang="0">
                  <a:pos x="connsiteX0" y="connsiteY0"/>
                </a:cxn>
                <a:cxn ang="0">
                  <a:pos x="connsiteX1" y="connsiteY1"/>
                </a:cxn>
                <a:cxn ang="0">
                  <a:pos x="connsiteX2" y="connsiteY2"/>
                </a:cxn>
                <a:cxn ang="0">
                  <a:pos x="connsiteX3" y="connsiteY3"/>
                </a:cxn>
              </a:cxnLst>
              <a:rect l="l" t="t" r="r" b="b"/>
              <a:pathLst>
                <a:path w="25200" h="947900">
                  <a:moveTo>
                    <a:pt x="0" y="0"/>
                  </a:moveTo>
                  <a:lnTo>
                    <a:pt x="25200" y="0"/>
                  </a:lnTo>
                  <a:lnTo>
                    <a:pt x="25200" y="947900"/>
                  </a:lnTo>
                  <a:lnTo>
                    <a:pt x="0" y="94790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1" name="TextBox 30">
            <a:extLst>
              <a:ext uri="{FF2B5EF4-FFF2-40B4-BE49-F238E27FC236}">
                <a16:creationId xmlns:a16="http://schemas.microsoft.com/office/drawing/2014/main" id="{3C18B3CF-DAA6-BF31-CA98-DD032E6C3A56}"/>
              </a:ext>
            </a:extLst>
          </p:cNvPr>
          <p:cNvSpPr txBox="1"/>
          <p:nvPr userDrawn="1"/>
        </p:nvSpPr>
        <p:spPr>
          <a:xfrm>
            <a:off x="10920872" y="6138370"/>
            <a:ext cx="890545" cy="400110"/>
          </a:xfrm>
          <a:prstGeom prst="rect">
            <a:avLst/>
          </a:prstGeom>
          <a:noFill/>
        </p:spPr>
        <p:txBody>
          <a:bodyPr wrap="square" rtlCol="0">
            <a:spAutoFit/>
          </a:bodyPr>
          <a:lstStyle/>
          <a:p>
            <a:pPr algn="r"/>
            <a:fld id="{0BF03E32-72BD-0347-AAE1-87B13DE37447}" type="slidenum">
              <a:rPr lang="en-ID" sz="2000" b="1" u="none" strike="noStrike" smtClean="0">
                <a:gradFill>
                  <a:gsLst>
                    <a:gs pos="0">
                      <a:schemeClr val="accent1"/>
                    </a:gs>
                    <a:gs pos="100000">
                      <a:schemeClr val="accent2"/>
                    </a:gs>
                  </a:gsLst>
                  <a:lin ang="0" scaled="0"/>
                </a:gradFill>
                <a:effectLst/>
                <a:latin typeface="Play" panose="00000500000000000000" pitchFamily="2" charset="0"/>
                <a:ea typeface="Roboto Mono" pitchFamily="49" charset="0"/>
                <a:cs typeface="Space Grotesk" pitchFamily="2" charset="0"/>
              </a:rPr>
              <a:t>‹#›</a:t>
            </a:fld>
            <a:r>
              <a:rPr lang="en-ID" sz="2000" b="1" u="none" strike="noStrike" dirty="0">
                <a:gradFill>
                  <a:gsLst>
                    <a:gs pos="0">
                      <a:schemeClr val="accent1"/>
                    </a:gs>
                    <a:gs pos="100000">
                      <a:schemeClr val="accent2"/>
                    </a:gs>
                  </a:gsLst>
                  <a:lin ang="0" scaled="0"/>
                </a:gradFill>
                <a:effectLst/>
                <a:latin typeface="Play" panose="00000500000000000000" pitchFamily="2" charset="0"/>
                <a:ea typeface="Roboto Mono" pitchFamily="49" charset="0"/>
                <a:cs typeface="Space Grotesk" pitchFamily="2" charset="0"/>
              </a:rPr>
              <a:t> </a:t>
            </a:r>
            <a:r>
              <a:rPr lang="en-ID" sz="1400" u="none" strike="noStrike" dirty="0">
                <a:solidFill>
                  <a:schemeClr val="bg1"/>
                </a:solidFill>
                <a:effectLst/>
                <a:latin typeface="Play" panose="00000500000000000000" pitchFamily="2" charset="0"/>
                <a:ea typeface="Roboto Mono" pitchFamily="49" charset="0"/>
                <a:cs typeface="Space Grotesk" pitchFamily="2" charset="0"/>
              </a:rPr>
              <a:t>/ 15</a:t>
            </a:r>
            <a:endParaRPr lang="en-US" sz="2000" dirty="0">
              <a:solidFill>
                <a:schemeClr val="bg1"/>
              </a:solidFill>
              <a:latin typeface="Play" panose="00000500000000000000" pitchFamily="2" charset="0"/>
              <a:ea typeface="Roboto Mono" pitchFamily="49" charset="0"/>
              <a:cs typeface="Space Grotesk" pitchFamily="2" charset="0"/>
            </a:endParaRPr>
          </a:p>
        </p:txBody>
      </p:sp>
      <p:sp>
        <p:nvSpPr>
          <p:cNvPr id="3" name="Text Placeholder 2">
            <a:extLst>
              <a:ext uri="{FF2B5EF4-FFF2-40B4-BE49-F238E27FC236}">
                <a16:creationId xmlns:a16="http://schemas.microsoft.com/office/drawing/2014/main" id="{0924E4FC-5965-0866-ABE5-FCF5ACA99BD4}"/>
              </a:ext>
            </a:extLst>
          </p:cNvPr>
          <p:cNvSpPr>
            <a:spLocks noGrp="1"/>
          </p:cNvSpPr>
          <p:nvPr>
            <p:ph type="body" sz="quarter" idx="11"/>
          </p:nvPr>
        </p:nvSpPr>
        <p:spPr>
          <a:xfrm>
            <a:off x="6535728" y="1318989"/>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itle 7">
            <a:extLst>
              <a:ext uri="{FF2B5EF4-FFF2-40B4-BE49-F238E27FC236}">
                <a16:creationId xmlns:a16="http://schemas.microsoft.com/office/drawing/2014/main" id="{0E4913D5-50CF-76F6-2AB4-8F894A7B2747}"/>
              </a:ext>
            </a:extLst>
          </p:cNvPr>
          <p:cNvSpPr>
            <a:spLocks noGrp="1"/>
          </p:cNvSpPr>
          <p:nvPr>
            <p:ph type="title" hasCustomPrompt="1"/>
          </p:nvPr>
        </p:nvSpPr>
        <p:spPr>
          <a:xfrm>
            <a:off x="2242567" y="158091"/>
            <a:ext cx="8143337" cy="1325563"/>
          </a:xfrm>
          <a:prstGeom prst="rect">
            <a:avLst/>
          </a:prstGeom>
        </p:spPr>
        <p:txBody>
          <a:bodyPr/>
          <a:lstStyle>
            <a:lvl1pPr>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384529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6415C6E-8030-42E1-941C-DEE0BB5F3CA6}"/>
              </a:ext>
            </a:extLst>
          </p:cNvPr>
          <p:cNvSpPr>
            <a:spLocks noGrp="1"/>
          </p:cNvSpPr>
          <p:nvPr>
            <p:ph type="pic" sz="quarter" idx="10"/>
          </p:nvPr>
        </p:nvSpPr>
        <p:spPr>
          <a:xfrm>
            <a:off x="2690581" y="1315633"/>
            <a:ext cx="3621729" cy="1913587"/>
          </a:xfrm>
          <a:prstGeom prst="roundRect">
            <a:avLst>
              <a:gd name="adj" fmla="val 9474"/>
            </a:avLst>
          </a:prstGeom>
          <a:solidFill>
            <a:schemeClr val="bg1">
              <a:lumMod val="85000"/>
            </a:schemeClr>
          </a:solidFill>
        </p:spPr>
        <p:txBody>
          <a:bodyPr wrap="square">
            <a:noAutofit/>
          </a:bodyPr>
          <a:lstStyle/>
          <a:p>
            <a:endParaRPr lang="en-US"/>
          </a:p>
        </p:txBody>
      </p:sp>
      <p:sp>
        <p:nvSpPr>
          <p:cNvPr id="10" name="Picture Placeholder 9">
            <a:extLst>
              <a:ext uri="{FF2B5EF4-FFF2-40B4-BE49-F238E27FC236}">
                <a16:creationId xmlns:a16="http://schemas.microsoft.com/office/drawing/2014/main" id="{CAA23D2D-A44A-42C2-8E26-B80B40E85F03}"/>
              </a:ext>
            </a:extLst>
          </p:cNvPr>
          <p:cNvSpPr>
            <a:spLocks noGrp="1"/>
          </p:cNvSpPr>
          <p:nvPr>
            <p:ph type="pic" sz="quarter" idx="11"/>
          </p:nvPr>
        </p:nvSpPr>
        <p:spPr>
          <a:xfrm>
            <a:off x="2690581" y="3579174"/>
            <a:ext cx="3621729" cy="1913587"/>
          </a:xfrm>
          <a:prstGeom prst="roundRect">
            <a:avLst>
              <a:gd name="adj" fmla="val 10284"/>
            </a:avLst>
          </a:prstGeom>
          <a:solidFill>
            <a:schemeClr val="bg1">
              <a:lumMod val="85000"/>
            </a:schemeClr>
          </a:solidFill>
        </p:spPr>
        <p:txBody>
          <a:bodyPr wrap="square">
            <a:noAutofit/>
          </a:bodyPr>
          <a:lstStyle/>
          <a:p>
            <a:endParaRPr lang="en-US"/>
          </a:p>
        </p:txBody>
      </p:sp>
      <p:sp>
        <p:nvSpPr>
          <p:cNvPr id="3" name="Text Placeholder 2">
            <a:extLst>
              <a:ext uri="{FF2B5EF4-FFF2-40B4-BE49-F238E27FC236}">
                <a16:creationId xmlns:a16="http://schemas.microsoft.com/office/drawing/2014/main" id="{4A695162-40C1-C894-1E34-62B2690F2B31}"/>
              </a:ext>
            </a:extLst>
          </p:cNvPr>
          <p:cNvSpPr>
            <a:spLocks noGrp="1"/>
          </p:cNvSpPr>
          <p:nvPr>
            <p:ph type="body" sz="quarter" idx="12"/>
          </p:nvPr>
        </p:nvSpPr>
        <p:spPr>
          <a:xfrm>
            <a:off x="6535728" y="1318989"/>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7">
            <a:extLst>
              <a:ext uri="{FF2B5EF4-FFF2-40B4-BE49-F238E27FC236}">
                <a16:creationId xmlns:a16="http://schemas.microsoft.com/office/drawing/2014/main" id="{72C930D0-80DD-075B-7012-F7DC64864154}"/>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3449852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0507F67-E976-446F-AF7B-7FF42BABE20D}"/>
              </a:ext>
            </a:extLst>
          </p:cNvPr>
          <p:cNvSpPr>
            <a:spLocks noGrp="1"/>
          </p:cNvSpPr>
          <p:nvPr>
            <p:ph type="pic" sz="quarter" idx="10"/>
          </p:nvPr>
        </p:nvSpPr>
        <p:spPr>
          <a:xfrm>
            <a:off x="6726611" y="1701364"/>
            <a:ext cx="1350350" cy="1350350"/>
          </a:xfrm>
          <a:custGeom>
            <a:avLst/>
            <a:gdLst>
              <a:gd name="connsiteX0" fmla="*/ 225063 w 1350350"/>
              <a:gd name="connsiteY0" fmla="*/ 0 h 1350350"/>
              <a:gd name="connsiteX1" fmla="*/ 1125287 w 1350350"/>
              <a:gd name="connsiteY1" fmla="*/ 0 h 1350350"/>
              <a:gd name="connsiteX2" fmla="*/ 1350350 w 1350350"/>
              <a:gd name="connsiteY2" fmla="*/ 225063 h 1350350"/>
              <a:gd name="connsiteX3" fmla="*/ 1350350 w 1350350"/>
              <a:gd name="connsiteY3" fmla="*/ 1125287 h 1350350"/>
              <a:gd name="connsiteX4" fmla="*/ 1284431 w 1350350"/>
              <a:gd name="connsiteY4" fmla="*/ 1284431 h 1350350"/>
              <a:gd name="connsiteX5" fmla="*/ 1277564 w 1350350"/>
              <a:gd name="connsiteY5" fmla="*/ 1290096 h 1350350"/>
              <a:gd name="connsiteX6" fmla="*/ 1277564 w 1350350"/>
              <a:gd name="connsiteY6" fmla="*/ 1297424 h 1350350"/>
              <a:gd name="connsiteX7" fmla="*/ 1268683 w 1350350"/>
              <a:gd name="connsiteY7" fmla="*/ 1297424 h 1350350"/>
              <a:gd name="connsiteX8" fmla="*/ 1251122 w 1350350"/>
              <a:gd name="connsiteY8" fmla="*/ 1311913 h 1350350"/>
              <a:gd name="connsiteX9" fmla="*/ 1125287 w 1350350"/>
              <a:gd name="connsiteY9" fmla="*/ 1350350 h 1350350"/>
              <a:gd name="connsiteX10" fmla="*/ 225063 w 1350350"/>
              <a:gd name="connsiteY10" fmla="*/ 1350350 h 1350350"/>
              <a:gd name="connsiteX11" fmla="*/ 0 w 1350350"/>
              <a:gd name="connsiteY11" fmla="*/ 1125287 h 1350350"/>
              <a:gd name="connsiteX12" fmla="*/ 0 w 1350350"/>
              <a:gd name="connsiteY12" fmla="*/ 225063 h 1350350"/>
              <a:gd name="connsiteX13" fmla="*/ 225063 w 1350350"/>
              <a:gd name="connsiteY13" fmla="*/ 0 h 135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0350" h="1350350">
                <a:moveTo>
                  <a:pt x="225063" y="0"/>
                </a:moveTo>
                <a:lnTo>
                  <a:pt x="1125287" y="0"/>
                </a:lnTo>
                <a:cubicBezTo>
                  <a:pt x="1249586" y="0"/>
                  <a:pt x="1350350" y="100764"/>
                  <a:pt x="1350350" y="225063"/>
                </a:cubicBezTo>
                <a:lnTo>
                  <a:pt x="1350350" y="1125287"/>
                </a:lnTo>
                <a:cubicBezTo>
                  <a:pt x="1350350" y="1187437"/>
                  <a:pt x="1325159" y="1243702"/>
                  <a:pt x="1284431" y="1284431"/>
                </a:cubicBezTo>
                <a:lnTo>
                  <a:pt x="1277564" y="1290096"/>
                </a:lnTo>
                <a:lnTo>
                  <a:pt x="1277564" y="1297424"/>
                </a:lnTo>
                <a:lnTo>
                  <a:pt x="1268683" y="1297424"/>
                </a:lnTo>
                <a:lnTo>
                  <a:pt x="1251122" y="1311913"/>
                </a:lnTo>
                <a:cubicBezTo>
                  <a:pt x="1215202" y="1336180"/>
                  <a:pt x="1171899" y="1350350"/>
                  <a:pt x="1125287" y="1350350"/>
                </a:cubicBezTo>
                <a:lnTo>
                  <a:pt x="225063" y="1350350"/>
                </a:lnTo>
                <a:cubicBezTo>
                  <a:pt x="100764" y="1350350"/>
                  <a:pt x="0" y="1249586"/>
                  <a:pt x="0" y="1125287"/>
                </a:cubicBezTo>
                <a:lnTo>
                  <a:pt x="0" y="225063"/>
                </a:lnTo>
                <a:cubicBezTo>
                  <a:pt x="0" y="100764"/>
                  <a:pt x="100764" y="0"/>
                  <a:pt x="225063" y="0"/>
                </a:cubicBezTo>
                <a:close/>
              </a:path>
            </a:pathLst>
          </a:custGeom>
          <a:solidFill>
            <a:schemeClr val="bg1">
              <a:lumMod val="85000"/>
            </a:schemeClr>
          </a:solidFill>
        </p:spPr>
        <p:txBody>
          <a:bodyPr wrap="square">
            <a:noAutofit/>
          </a:bodyPr>
          <a:lstStyle/>
          <a:p>
            <a:endParaRPr lang="en-US"/>
          </a:p>
        </p:txBody>
      </p:sp>
      <p:sp>
        <p:nvSpPr>
          <p:cNvPr id="10" name="Picture Placeholder 9">
            <a:extLst>
              <a:ext uri="{FF2B5EF4-FFF2-40B4-BE49-F238E27FC236}">
                <a16:creationId xmlns:a16="http://schemas.microsoft.com/office/drawing/2014/main" id="{FFC727B8-D6D9-43EF-8679-D00E9D678997}"/>
              </a:ext>
            </a:extLst>
          </p:cNvPr>
          <p:cNvSpPr>
            <a:spLocks noGrp="1"/>
          </p:cNvSpPr>
          <p:nvPr>
            <p:ph type="pic" sz="quarter" idx="11"/>
          </p:nvPr>
        </p:nvSpPr>
        <p:spPr>
          <a:xfrm>
            <a:off x="6725831" y="3825875"/>
            <a:ext cx="1350962" cy="1350963"/>
          </a:xfrm>
          <a:custGeom>
            <a:avLst/>
            <a:gdLst>
              <a:gd name="connsiteX0" fmla="*/ 225165 w 1350962"/>
              <a:gd name="connsiteY0" fmla="*/ 0 h 1350963"/>
              <a:gd name="connsiteX1" fmla="*/ 1125797 w 1350962"/>
              <a:gd name="connsiteY1" fmla="*/ 0 h 1350963"/>
              <a:gd name="connsiteX2" fmla="*/ 1350962 w 1350962"/>
              <a:gd name="connsiteY2" fmla="*/ 225165 h 1350963"/>
              <a:gd name="connsiteX3" fmla="*/ 1350962 w 1350962"/>
              <a:gd name="connsiteY3" fmla="*/ 1125798 h 1350963"/>
              <a:gd name="connsiteX4" fmla="*/ 1125797 w 1350962"/>
              <a:gd name="connsiteY4" fmla="*/ 1350963 h 1350963"/>
              <a:gd name="connsiteX5" fmla="*/ 225165 w 1350962"/>
              <a:gd name="connsiteY5" fmla="*/ 1350963 h 1350963"/>
              <a:gd name="connsiteX6" fmla="*/ 0 w 1350962"/>
              <a:gd name="connsiteY6" fmla="*/ 1125798 h 1350963"/>
              <a:gd name="connsiteX7" fmla="*/ 0 w 1350962"/>
              <a:gd name="connsiteY7" fmla="*/ 225165 h 1350963"/>
              <a:gd name="connsiteX8" fmla="*/ 225165 w 1350962"/>
              <a:gd name="connsiteY8" fmla="*/ 0 h 1350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0962" h="1350963">
                <a:moveTo>
                  <a:pt x="225165" y="0"/>
                </a:moveTo>
                <a:lnTo>
                  <a:pt x="1125797" y="0"/>
                </a:lnTo>
                <a:cubicBezTo>
                  <a:pt x="1250152" y="0"/>
                  <a:pt x="1350962" y="100810"/>
                  <a:pt x="1350962" y="225165"/>
                </a:cubicBezTo>
                <a:lnTo>
                  <a:pt x="1350962" y="1125798"/>
                </a:lnTo>
                <a:cubicBezTo>
                  <a:pt x="1350962" y="1250153"/>
                  <a:pt x="1250152" y="1350963"/>
                  <a:pt x="1125797" y="1350963"/>
                </a:cubicBezTo>
                <a:lnTo>
                  <a:pt x="225165" y="1350963"/>
                </a:lnTo>
                <a:cubicBezTo>
                  <a:pt x="100810" y="1350963"/>
                  <a:pt x="0" y="1250153"/>
                  <a:pt x="0" y="1125798"/>
                </a:cubicBezTo>
                <a:lnTo>
                  <a:pt x="0" y="225165"/>
                </a:lnTo>
                <a:cubicBezTo>
                  <a:pt x="0" y="100810"/>
                  <a:pt x="100810" y="0"/>
                  <a:pt x="225165" y="0"/>
                </a:cubicBezTo>
                <a:close/>
              </a:path>
            </a:pathLst>
          </a:custGeom>
          <a:solidFill>
            <a:schemeClr val="bg1">
              <a:lumMod val="85000"/>
            </a:schemeClr>
          </a:solidFill>
        </p:spPr>
        <p:txBody>
          <a:bodyPr wrap="square">
            <a:noAutofit/>
          </a:bodyPr>
          <a:lstStyle/>
          <a:p>
            <a:endParaRPr lang="en-US"/>
          </a:p>
        </p:txBody>
      </p:sp>
      <p:sp>
        <p:nvSpPr>
          <p:cNvPr id="3" name="Text Placeholder 2">
            <a:extLst>
              <a:ext uri="{FF2B5EF4-FFF2-40B4-BE49-F238E27FC236}">
                <a16:creationId xmlns:a16="http://schemas.microsoft.com/office/drawing/2014/main" id="{F5528A7B-8F36-BCD5-EB88-CE71FB138520}"/>
              </a:ext>
            </a:extLst>
          </p:cNvPr>
          <p:cNvSpPr>
            <a:spLocks noGrp="1"/>
          </p:cNvSpPr>
          <p:nvPr>
            <p:ph type="body" sz="quarter" idx="12"/>
          </p:nvPr>
        </p:nvSpPr>
        <p:spPr>
          <a:xfrm>
            <a:off x="1256362" y="1361260"/>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7">
            <a:extLst>
              <a:ext uri="{FF2B5EF4-FFF2-40B4-BE49-F238E27FC236}">
                <a16:creationId xmlns:a16="http://schemas.microsoft.com/office/drawing/2014/main" id="{4C924AE6-77D0-6A32-BB61-3F1F1063A611}"/>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276149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DB7A24C-836B-4BC6-AF17-D2217E1018B2}"/>
              </a:ext>
            </a:extLst>
          </p:cNvPr>
          <p:cNvSpPr>
            <a:spLocks noGrp="1"/>
          </p:cNvSpPr>
          <p:nvPr>
            <p:ph type="pic" sz="quarter" idx="10"/>
          </p:nvPr>
        </p:nvSpPr>
        <p:spPr>
          <a:xfrm>
            <a:off x="1308700" y="1161143"/>
            <a:ext cx="4296227" cy="2148114"/>
          </a:xfrm>
          <a:prstGeom prst="roundRect">
            <a:avLst>
              <a:gd name="adj" fmla="val 10459"/>
            </a:avLst>
          </a:prstGeom>
          <a:solidFill>
            <a:schemeClr val="bg1">
              <a:lumMod val="85000"/>
            </a:schemeClr>
          </a:solidFill>
        </p:spPr>
        <p:txBody>
          <a:bodyPr wrap="square">
            <a:noAutofit/>
          </a:bodyPr>
          <a:lstStyle/>
          <a:p>
            <a:endParaRPr lang="en-US" dirty="0"/>
          </a:p>
        </p:txBody>
      </p:sp>
      <p:sp>
        <p:nvSpPr>
          <p:cNvPr id="10" name="Picture Placeholder 9">
            <a:extLst>
              <a:ext uri="{FF2B5EF4-FFF2-40B4-BE49-F238E27FC236}">
                <a16:creationId xmlns:a16="http://schemas.microsoft.com/office/drawing/2014/main" id="{61E15E2F-DD7E-43EF-993D-B2BC10E2348C}"/>
              </a:ext>
            </a:extLst>
          </p:cNvPr>
          <p:cNvSpPr>
            <a:spLocks noGrp="1"/>
          </p:cNvSpPr>
          <p:nvPr>
            <p:ph type="pic" sz="quarter" idx="11"/>
          </p:nvPr>
        </p:nvSpPr>
        <p:spPr>
          <a:xfrm>
            <a:off x="3183801" y="3520352"/>
            <a:ext cx="2425261" cy="2039257"/>
          </a:xfrm>
          <a:prstGeom prst="roundRect">
            <a:avLst>
              <a:gd name="adj" fmla="val 11529"/>
            </a:avLst>
          </a:prstGeom>
          <a:solidFill>
            <a:schemeClr val="bg1">
              <a:lumMod val="85000"/>
            </a:schemeClr>
          </a:solidFill>
        </p:spPr>
        <p:txBody>
          <a:bodyPr wrap="square">
            <a:noAutofit/>
          </a:bodyPr>
          <a:lstStyle/>
          <a:p>
            <a:endParaRPr lang="en-US"/>
          </a:p>
        </p:txBody>
      </p:sp>
      <p:sp>
        <p:nvSpPr>
          <p:cNvPr id="2" name="Title 7">
            <a:extLst>
              <a:ext uri="{FF2B5EF4-FFF2-40B4-BE49-F238E27FC236}">
                <a16:creationId xmlns:a16="http://schemas.microsoft.com/office/drawing/2014/main" id="{E443B165-ECAF-619E-A68C-F32C4416CEA3}"/>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
        <p:nvSpPr>
          <p:cNvPr id="3" name="Text Placeholder 2">
            <a:extLst>
              <a:ext uri="{FF2B5EF4-FFF2-40B4-BE49-F238E27FC236}">
                <a16:creationId xmlns:a16="http://schemas.microsoft.com/office/drawing/2014/main" id="{C904DFE7-A742-D8FD-6DBB-EB753C5CEE22}"/>
              </a:ext>
            </a:extLst>
          </p:cNvPr>
          <p:cNvSpPr>
            <a:spLocks noGrp="1"/>
          </p:cNvSpPr>
          <p:nvPr>
            <p:ph type="body" sz="quarter" idx="12"/>
          </p:nvPr>
        </p:nvSpPr>
        <p:spPr>
          <a:xfrm>
            <a:off x="6535728" y="1318989"/>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890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B42BF0C-4D46-4604-9634-5A701BE30F34}"/>
              </a:ext>
            </a:extLst>
          </p:cNvPr>
          <p:cNvSpPr>
            <a:spLocks noGrp="1"/>
          </p:cNvSpPr>
          <p:nvPr>
            <p:ph type="pic" sz="quarter" idx="10"/>
          </p:nvPr>
        </p:nvSpPr>
        <p:spPr>
          <a:xfrm>
            <a:off x="7031478" y="685800"/>
            <a:ext cx="4550922" cy="4550922"/>
          </a:xfrm>
          <a:custGeom>
            <a:avLst/>
            <a:gdLst>
              <a:gd name="connsiteX0" fmla="*/ 2275461 w 4550922"/>
              <a:gd name="connsiteY0" fmla="*/ 0 h 4550922"/>
              <a:gd name="connsiteX1" fmla="*/ 4550922 w 4550922"/>
              <a:gd name="connsiteY1" fmla="*/ 2275461 h 4550922"/>
              <a:gd name="connsiteX2" fmla="*/ 2275461 w 4550922"/>
              <a:gd name="connsiteY2" fmla="*/ 4550922 h 4550922"/>
              <a:gd name="connsiteX3" fmla="*/ 0 w 4550922"/>
              <a:gd name="connsiteY3" fmla="*/ 2275461 h 4550922"/>
              <a:gd name="connsiteX4" fmla="*/ 2275461 w 4550922"/>
              <a:gd name="connsiteY4" fmla="*/ 0 h 4550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0922" h="4550922">
                <a:moveTo>
                  <a:pt x="2275461" y="0"/>
                </a:moveTo>
                <a:cubicBezTo>
                  <a:pt x="3532163" y="0"/>
                  <a:pt x="4550922" y="1018759"/>
                  <a:pt x="4550922" y="2275461"/>
                </a:cubicBezTo>
                <a:cubicBezTo>
                  <a:pt x="4550922" y="3532163"/>
                  <a:pt x="3532163" y="4550922"/>
                  <a:pt x="2275461" y="4550922"/>
                </a:cubicBezTo>
                <a:cubicBezTo>
                  <a:pt x="1018759" y="4550922"/>
                  <a:pt x="0" y="3532163"/>
                  <a:pt x="0" y="2275461"/>
                </a:cubicBezTo>
                <a:cubicBezTo>
                  <a:pt x="0" y="1018759"/>
                  <a:pt x="1018759" y="0"/>
                  <a:pt x="2275461" y="0"/>
                </a:cubicBezTo>
                <a:close/>
              </a:path>
            </a:pathLst>
          </a:custGeom>
          <a:solidFill>
            <a:schemeClr val="bg1">
              <a:lumMod val="85000"/>
            </a:schemeClr>
          </a:solidFill>
        </p:spPr>
        <p:txBody>
          <a:bodyPr wrap="square">
            <a:noAutofit/>
          </a:bodyPr>
          <a:lstStyle/>
          <a:p>
            <a:endParaRPr lang="en-US"/>
          </a:p>
        </p:txBody>
      </p:sp>
      <p:sp>
        <p:nvSpPr>
          <p:cNvPr id="4" name="Picture Placeholder 5">
            <a:extLst>
              <a:ext uri="{FF2B5EF4-FFF2-40B4-BE49-F238E27FC236}">
                <a16:creationId xmlns:a16="http://schemas.microsoft.com/office/drawing/2014/main" id="{446F88AC-274B-4591-9A09-57A165368FD5}"/>
              </a:ext>
            </a:extLst>
          </p:cNvPr>
          <p:cNvSpPr>
            <a:spLocks noGrp="1"/>
          </p:cNvSpPr>
          <p:nvPr>
            <p:ph type="pic" sz="quarter" idx="11"/>
          </p:nvPr>
        </p:nvSpPr>
        <p:spPr>
          <a:xfrm>
            <a:off x="6363338" y="3733589"/>
            <a:ext cx="1940794" cy="1940794"/>
          </a:xfrm>
          <a:custGeom>
            <a:avLst/>
            <a:gdLst>
              <a:gd name="connsiteX0" fmla="*/ 970397 w 1940794"/>
              <a:gd name="connsiteY0" fmla="*/ 0 h 1940794"/>
              <a:gd name="connsiteX1" fmla="*/ 1940794 w 1940794"/>
              <a:gd name="connsiteY1" fmla="*/ 970397 h 1940794"/>
              <a:gd name="connsiteX2" fmla="*/ 970397 w 1940794"/>
              <a:gd name="connsiteY2" fmla="*/ 1940794 h 1940794"/>
              <a:gd name="connsiteX3" fmla="*/ 0 w 1940794"/>
              <a:gd name="connsiteY3" fmla="*/ 970397 h 1940794"/>
              <a:gd name="connsiteX4" fmla="*/ 970397 w 1940794"/>
              <a:gd name="connsiteY4" fmla="*/ 0 h 194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794" h="1940794">
                <a:moveTo>
                  <a:pt x="970397" y="0"/>
                </a:moveTo>
                <a:cubicBezTo>
                  <a:pt x="1506332" y="0"/>
                  <a:pt x="1940794" y="434462"/>
                  <a:pt x="1940794" y="970397"/>
                </a:cubicBezTo>
                <a:cubicBezTo>
                  <a:pt x="1940794" y="1506332"/>
                  <a:pt x="1506332" y="1940794"/>
                  <a:pt x="970397" y="1940794"/>
                </a:cubicBezTo>
                <a:cubicBezTo>
                  <a:pt x="434462" y="1940794"/>
                  <a:pt x="0" y="1506332"/>
                  <a:pt x="0" y="970397"/>
                </a:cubicBezTo>
                <a:cubicBezTo>
                  <a:pt x="0" y="434462"/>
                  <a:pt x="434462" y="0"/>
                  <a:pt x="970397" y="0"/>
                </a:cubicBezTo>
                <a:close/>
              </a:path>
            </a:pathLst>
          </a:custGeom>
          <a:solidFill>
            <a:schemeClr val="bg1">
              <a:lumMod val="85000"/>
            </a:schemeClr>
          </a:solidFill>
        </p:spPr>
      </p:sp>
      <p:sp>
        <p:nvSpPr>
          <p:cNvPr id="3" name="Text Placeholder 2">
            <a:extLst>
              <a:ext uri="{FF2B5EF4-FFF2-40B4-BE49-F238E27FC236}">
                <a16:creationId xmlns:a16="http://schemas.microsoft.com/office/drawing/2014/main" id="{D0B6815D-2F29-945D-3464-0CC04A4BDD9C}"/>
              </a:ext>
            </a:extLst>
          </p:cNvPr>
          <p:cNvSpPr>
            <a:spLocks noGrp="1"/>
          </p:cNvSpPr>
          <p:nvPr>
            <p:ph type="body" sz="quarter" idx="12"/>
          </p:nvPr>
        </p:nvSpPr>
        <p:spPr>
          <a:xfrm>
            <a:off x="741978" y="1224098"/>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7">
            <a:extLst>
              <a:ext uri="{FF2B5EF4-FFF2-40B4-BE49-F238E27FC236}">
                <a16:creationId xmlns:a16="http://schemas.microsoft.com/office/drawing/2014/main" id="{F076F1D8-FF55-2842-0A94-7A72939057A8}"/>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37698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15C34F55-096A-47D1-9CBD-49682C867085}"/>
              </a:ext>
            </a:extLst>
          </p:cNvPr>
          <p:cNvSpPr>
            <a:spLocks noGrp="1"/>
          </p:cNvSpPr>
          <p:nvPr>
            <p:ph type="pic" sz="quarter" idx="10"/>
          </p:nvPr>
        </p:nvSpPr>
        <p:spPr>
          <a:xfrm>
            <a:off x="0" y="1270352"/>
            <a:ext cx="5721530" cy="2105638"/>
          </a:xfrm>
          <a:custGeom>
            <a:avLst/>
            <a:gdLst>
              <a:gd name="connsiteX0" fmla="*/ 0 w 5721530"/>
              <a:gd name="connsiteY0" fmla="*/ 0 h 2105638"/>
              <a:gd name="connsiteX1" fmla="*/ 5478539 w 5721530"/>
              <a:gd name="connsiteY1" fmla="*/ 0 h 2105638"/>
              <a:gd name="connsiteX2" fmla="*/ 5721530 w 5721530"/>
              <a:gd name="connsiteY2" fmla="*/ 242991 h 2105638"/>
              <a:gd name="connsiteX3" fmla="*/ 5721530 w 5721530"/>
              <a:gd name="connsiteY3" fmla="*/ 1862647 h 2105638"/>
              <a:gd name="connsiteX4" fmla="*/ 5478539 w 5721530"/>
              <a:gd name="connsiteY4" fmla="*/ 2105638 h 2105638"/>
              <a:gd name="connsiteX5" fmla="*/ 0 w 5721530"/>
              <a:gd name="connsiteY5" fmla="*/ 2105638 h 2105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21530" h="2105638">
                <a:moveTo>
                  <a:pt x="0" y="0"/>
                </a:moveTo>
                <a:lnTo>
                  <a:pt x="5478539" y="0"/>
                </a:lnTo>
                <a:cubicBezTo>
                  <a:pt x="5612739" y="0"/>
                  <a:pt x="5721530" y="108791"/>
                  <a:pt x="5721530" y="242991"/>
                </a:cubicBezTo>
                <a:lnTo>
                  <a:pt x="5721530" y="1862647"/>
                </a:lnTo>
                <a:cubicBezTo>
                  <a:pt x="5721530" y="1996847"/>
                  <a:pt x="5612739" y="2105638"/>
                  <a:pt x="5478539" y="2105638"/>
                </a:cubicBezTo>
                <a:lnTo>
                  <a:pt x="0" y="2105638"/>
                </a:lnTo>
                <a:close/>
              </a:path>
            </a:pathLst>
          </a:custGeom>
          <a:solidFill>
            <a:schemeClr val="bg1">
              <a:lumMod val="85000"/>
            </a:schemeClr>
          </a:solidFill>
        </p:spPr>
        <p:txBody>
          <a:bodyPr wrap="square">
            <a:noAutofit/>
          </a:bodyPr>
          <a:lstStyle/>
          <a:p>
            <a:endParaRPr lang="en-US"/>
          </a:p>
        </p:txBody>
      </p:sp>
      <p:sp>
        <p:nvSpPr>
          <p:cNvPr id="20" name="Picture Placeholder 19">
            <a:extLst>
              <a:ext uri="{FF2B5EF4-FFF2-40B4-BE49-F238E27FC236}">
                <a16:creationId xmlns:a16="http://schemas.microsoft.com/office/drawing/2014/main" id="{3749E3C4-AE15-4B36-8062-0ECAE1FF70AF}"/>
              </a:ext>
            </a:extLst>
          </p:cNvPr>
          <p:cNvSpPr>
            <a:spLocks noGrp="1"/>
          </p:cNvSpPr>
          <p:nvPr>
            <p:ph type="pic" sz="quarter" idx="11"/>
          </p:nvPr>
        </p:nvSpPr>
        <p:spPr>
          <a:xfrm>
            <a:off x="0" y="3569810"/>
            <a:ext cx="3189449" cy="2105638"/>
          </a:xfrm>
          <a:custGeom>
            <a:avLst/>
            <a:gdLst>
              <a:gd name="connsiteX0" fmla="*/ 0 w 3189449"/>
              <a:gd name="connsiteY0" fmla="*/ 0 h 2105638"/>
              <a:gd name="connsiteX1" fmla="*/ 2946458 w 3189449"/>
              <a:gd name="connsiteY1" fmla="*/ 0 h 2105638"/>
              <a:gd name="connsiteX2" fmla="*/ 3189449 w 3189449"/>
              <a:gd name="connsiteY2" fmla="*/ 242991 h 2105638"/>
              <a:gd name="connsiteX3" fmla="*/ 3189449 w 3189449"/>
              <a:gd name="connsiteY3" fmla="*/ 1862647 h 2105638"/>
              <a:gd name="connsiteX4" fmla="*/ 2946458 w 3189449"/>
              <a:gd name="connsiteY4" fmla="*/ 2105638 h 2105638"/>
              <a:gd name="connsiteX5" fmla="*/ 0 w 3189449"/>
              <a:gd name="connsiteY5" fmla="*/ 2105638 h 2105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9449" h="2105638">
                <a:moveTo>
                  <a:pt x="0" y="0"/>
                </a:moveTo>
                <a:lnTo>
                  <a:pt x="2946458" y="0"/>
                </a:lnTo>
                <a:cubicBezTo>
                  <a:pt x="3080658" y="0"/>
                  <a:pt x="3189449" y="108791"/>
                  <a:pt x="3189449" y="242991"/>
                </a:cubicBezTo>
                <a:lnTo>
                  <a:pt x="3189449" y="1862647"/>
                </a:lnTo>
                <a:cubicBezTo>
                  <a:pt x="3189449" y="1996847"/>
                  <a:pt x="3080658" y="2105638"/>
                  <a:pt x="2946458" y="2105638"/>
                </a:cubicBezTo>
                <a:lnTo>
                  <a:pt x="0" y="2105638"/>
                </a:lnTo>
                <a:close/>
              </a:path>
            </a:pathLst>
          </a:custGeom>
          <a:solidFill>
            <a:schemeClr val="bg1">
              <a:lumMod val="85000"/>
            </a:schemeClr>
          </a:solidFill>
        </p:spPr>
        <p:txBody>
          <a:bodyPr wrap="square">
            <a:noAutofit/>
          </a:bodyPr>
          <a:lstStyle/>
          <a:p>
            <a:endParaRPr lang="en-US"/>
          </a:p>
        </p:txBody>
      </p:sp>
      <p:sp>
        <p:nvSpPr>
          <p:cNvPr id="3" name="Text Placeholder 2">
            <a:extLst>
              <a:ext uri="{FF2B5EF4-FFF2-40B4-BE49-F238E27FC236}">
                <a16:creationId xmlns:a16="http://schemas.microsoft.com/office/drawing/2014/main" id="{F2C98A8C-A243-F1B0-CF7C-A8504A15F522}"/>
              </a:ext>
            </a:extLst>
          </p:cNvPr>
          <p:cNvSpPr>
            <a:spLocks noGrp="1"/>
          </p:cNvSpPr>
          <p:nvPr>
            <p:ph type="body" sz="quarter" idx="12"/>
          </p:nvPr>
        </p:nvSpPr>
        <p:spPr>
          <a:xfrm>
            <a:off x="6535728" y="1318989"/>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7">
            <a:extLst>
              <a:ext uri="{FF2B5EF4-FFF2-40B4-BE49-F238E27FC236}">
                <a16:creationId xmlns:a16="http://schemas.microsoft.com/office/drawing/2014/main" id="{96052890-F062-A301-BC29-834B47D1326D}"/>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257814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A03078D-59A7-4935-A19F-637387C8D540}"/>
              </a:ext>
            </a:extLst>
          </p:cNvPr>
          <p:cNvSpPr>
            <a:spLocks noGrp="1"/>
          </p:cNvSpPr>
          <p:nvPr>
            <p:ph type="pic" sz="quarter" idx="10"/>
          </p:nvPr>
        </p:nvSpPr>
        <p:spPr>
          <a:xfrm>
            <a:off x="0" y="0"/>
            <a:ext cx="12192000" cy="3657600"/>
          </a:xfrm>
          <a:custGeom>
            <a:avLst/>
            <a:gdLst>
              <a:gd name="connsiteX0" fmla="*/ 0 w 12192000"/>
              <a:gd name="connsiteY0" fmla="*/ 0 h 3657600"/>
              <a:gd name="connsiteX1" fmla="*/ 12192000 w 12192000"/>
              <a:gd name="connsiteY1" fmla="*/ 0 h 3657600"/>
              <a:gd name="connsiteX2" fmla="*/ 12192000 w 12192000"/>
              <a:gd name="connsiteY2" fmla="*/ 3178875 h 3657600"/>
              <a:gd name="connsiteX3" fmla="*/ 11713275 w 12192000"/>
              <a:gd name="connsiteY3" fmla="*/ 3657600 h 3657600"/>
              <a:gd name="connsiteX4" fmla="*/ 478725 w 12192000"/>
              <a:gd name="connsiteY4" fmla="*/ 3657600 h 3657600"/>
              <a:gd name="connsiteX5" fmla="*/ 0 w 12192000"/>
              <a:gd name="connsiteY5" fmla="*/ 3178875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657600">
                <a:moveTo>
                  <a:pt x="0" y="0"/>
                </a:moveTo>
                <a:lnTo>
                  <a:pt x="12192000" y="0"/>
                </a:lnTo>
                <a:lnTo>
                  <a:pt x="12192000" y="3178875"/>
                </a:lnTo>
                <a:cubicBezTo>
                  <a:pt x="12192000" y="3443268"/>
                  <a:pt x="11977668" y="3657600"/>
                  <a:pt x="11713275" y="3657600"/>
                </a:cubicBezTo>
                <a:lnTo>
                  <a:pt x="478725" y="3657600"/>
                </a:lnTo>
                <a:cubicBezTo>
                  <a:pt x="214332" y="3657600"/>
                  <a:pt x="0" y="3443268"/>
                  <a:pt x="0" y="3178875"/>
                </a:cubicBezTo>
                <a:close/>
              </a:path>
            </a:pathLst>
          </a:custGeom>
          <a:solidFill>
            <a:schemeClr val="bg1">
              <a:lumMod val="85000"/>
            </a:schemeClr>
          </a:solidFill>
        </p:spPr>
        <p:txBody>
          <a:bodyPr wrap="square">
            <a:noAutofit/>
          </a:bodyPr>
          <a:lstStyle/>
          <a:p>
            <a:endParaRPr lang="en-US"/>
          </a:p>
        </p:txBody>
      </p:sp>
      <p:sp>
        <p:nvSpPr>
          <p:cNvPr id="13" name="Picture Placeholder 12">
            <a:extLst>
              <a:ext uri="{FF2B5EF4-FFF2-40B4-BE49-F238E27FC236}">
                <a16:creationId xmlns:a16="http://schemas.microsoft.com/office/drawing/2014/main" id="{F9E57461-E555-4DB4-AFAF-C292005EB923}"/>
              </a:ext>
            </a:extLst>
          </p:cNvPr>
          <p:cNvSpPr>
            <a:spLocks noGrp="1"/>
          </p:cNvSpPr>
          <p:nvPr>
            <p:ph type="pic" sz="quarter" idx="11"/>
          </p:nvPr>
        </p:nvSpPr>
        <p:spPr>
          <a:xfrm>
            <a:off x="1785257" y="2529349"/>
            <a:ext cx="3918857" cy="2133600"/>
          </a:xfrm>
          <a:custGeom>
            <a:avLst/>
            <a:gdLst>
              <a:gd name="connsiteX0" fmla="*/ 355607 w 3918857"/>
              <a:gd name="connsiteY0" fmla="*/ 0 h 2133600"/>
              <a:gd name="connsiteX1" fmla="*/ 3563250 w 3918857"/>
              <a:gd name="connsiteY1" fmla="*/ 0 h 2133600"/>
              <a:gd name="connsiteX2" fmla="*/ 3918857 w 3918857"/>
              <a:gd name="connsiteY2" fmla="*/ 355607 h 2133600"/>
              <a:gd name="connsiteX3" fmla="*/ 3918857 w 3918857"/>
              <a:gd name="connsiteY3" fmla="*/ 1777993 h 2133600"/>
              <a:gd name="connsiteX4" fmla="*/ 3563250 w 3918857"/>
              <a:gd name="connsiteY4" fmla="*/ 2133600 h 2133600"/>
              <a:gd name="connsiteX5" fmla="*/ 355607 w 3918857"/>
              <a:gd name="connsiteY5" fmla="*/ 2133600 h 2133600"/>
              <a:gd name="connsiteX6" fmla="*/ 0 w 3918857"/>
              <a:gd name="connsiteY6" fmla="*/ 1777993 h 2133600"/>
              <a:gd name="connsiteX7" fmla="*/ 0 w 3918857"/>
              <a:gd name="connsiteY7" fmla="*/ 355607 h 2133600"/>
              <a:gd name="connsiteX8" fmla="*/ 355607 w 3918857"/>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8857" h="2133600">
                <a:moveTo>
                  <a:pt x="355607" y="0"/>
                </a:moveTo>
                <a:lnTo>
                  <a:pt x="3563250" y="0"/>
                </a:lnTo>
                <a:cubicBezTo>
                  <a:pt x="3759646" y="0"/>
                  <a:pt x="3918857" y="159211"/>
                  <a:pt x="3918857" y="355607"/>
                </a:cubicBezTo>
                <a:lnTo>
                  <a:pt x="3918857" y="1777993"/>
                </a:lnTo>
                <a:cubicBezTo>
                  <a:pt x="3918857" y="1974389"/>
                  <a:pt x="3759646" y="2133600"/>
                  <a:pt x="3563250" y="2133600"/>
                </a:cubicBezTo>
                <a:lnTo>
                  <a:pt x="355607" y="2133600"/>
                </a:lnTo>
                <a:cubicBezTo>
                  <a:pt x="159211" y="2133600"/>
                  <a:pt x="0" y="1974389"/>
                  <a:pt x="0" y="1777993"/>
                </a:cubicBezTo>
                <a:lnTo>
                  <a:pt x="0" y="355607"/>
                </a:lnTo>
                <a:cubicBezTo>
                  <a:pt x="0" y="159211"/>
                  <a:pt x="159211" y="0"/>
                  <a:pt x="355607" y="0"/>
                </a:cubicBezTo>
                <a:close/>
              </a:path>
            </a:pathLst>
          </a:custGeom>
          <a:solidFill>
            <a:schemeClr val="bg1">
              <a:lumMod val="85000"/>
            </a:schemeClr>
          </a:solidFill>
        </p:spPr>
        <p:txBody>
          <a:bodyPr wrap="square">
            <a:noAutofit/>
          </a:bodyPr>
          <a:lstStyle/>
          <a:p>
            <a:endParaRPr lang="en-US"/>
          </a:p>
        </p:txBody>
      </p:sp>
      <p:sp>
        <p:nvSpPr>
          <p:cNvPr id="16" name="Picture Placeholder 15">
            <a:extLst>
              <a:ext uri="{FF2B5EF4-FFF2-40B4-BE49-F238E27FC236}">
                <a16:creationId xmlns:a16="http://schemas.microsoft.com/office/drawing/2014/main" id="{26CCAC54-BB23-4C64-A868-B190C66730A2}"/>
              </a:ext>
            </a:extLst>
          </p:cNvPr>
          <p:cNvSpPr>
            <a:spLocks noGrp="1"/>
          </p:cNvSpPr>
          <p:nvPr>
            <p:ph type="pic" sz="quarter" idx="12"/>
          </p:nvPr>
        </p:nvSpPr>
        <p:spPr>
          <a:xfrm>
            <a:off x="6549572" y="2529349"/>
            <a:ext cx="3918857" cy="2133600"/>
          </a:xfrm>
          <a:custGeom>
            <a:avLst/>
            <a:gdLst>
              <a:gd name="connsiteX0" fmla="*/ 355607 w 3918857"/>
              <a:gd name="connsiteY0" fmla="*/ 0 h 2133600"/>
              <a:gd name="connsiteX1" fmla="*/ 3563250 w 3918857"/>
              <a:gd name="connsiteY1" fmla="*/ 0 h 2133600"/>
              <a:gd name="connsiteX2" fmla="*/ 3918857 w 3918857"/>
              <a:gd name="connsiteY2" fmla="*/ 355607 h 2133600"/>
              <a:gd name="connsiteX3" fmla="*/ 3918857 w 3918857"/>
              <a:gd name="connsiteY3" fmla="*/ 1777993 h 2133600"/>
              <a:gd name="connsiteX4" fmla="*/ 3563250 w 3918857"/>
              <a:gd name="connsiteY4" fmla="*/ 2133600 h 2133600"/>
              <a:gd name="connsiteX5" fmla="*/ 355607 w 3918857"/>
              <a:gd name="connsiteY5" fmla="*/ 2133600 h 2133600"/>
              <a:gd name="connsiteX6" fmla="*/ 0 w 3918857"/>
              <a:gd name="connsiteY6" fmla="*/ 1777993 h 2133600"/>
              <a:gd name="connsiteX7" fmla="*/ 0 w 3918857"/>
              <a:gd name="connsiteY7" fmla="*/ 355607 h 2133600"/>
              <a:gd name="connsiteX8" fmla="*/ 355607 w 3918857"/>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8857" h="2133600">
                <a:moveTo>
                  <a:pt x="355607" y="0"/>
                </a:moveTo>
                <a:lnTo>
                  <a:pt x="3563250" y="0"/>
                </a:lnTo>
                <a:cubicBezTo>
                  <a:pt x="3759646" y="0"/>
                  <a:pt x="3918857" y="159211"/>
                  <a:pt x="3918857" y="355607"/>
                </a:cubicBezTo>
                <a:lnTo>
                  <a:pt x="3918857" y="1777993"/>
                </a:lnTo>
                <a:cubicBezTo>
                  <a:pt x="3918857" y="1974389"/>
                  <a:pt x="3759646" y="2133600"/>
                  <a:pt x="3563250" y="2133600"/>
                </a:cubicBezTo>
                <a:lnTo>
                  <a:pt x="355607" y="2133600"/>
                </a:lnTo>
                <a:cubicBezTo>
                  <a:pt x="159211" y="2133600"/>
                  <a:pt x="0" y="1974389"/>
                  <a:pt x="0" y="1777993"/>
                </a:cubicBezTo>
                <a:lnTo>
                  <a:pt x="0" y="355607"/>
                </a:lnTo>
                <a:cubicBezTo>
                  <a:pt x="0" y="159211"/>
                  <a:pt x="159211" y="0"/>
                  <a:pt x="355607" y="0"/>
                </a:cubicBezTo>
                <a:close/>
              </a:path>
            </a:pathLst>
          </a:custGeom>
          <a:solidFill>
            <a:schemeClr val="bg1">
              <a:lumMod val="85000"/>
            </a:schemeClr>
          </a:solidFill>
        </p:spPr>
        <p:txBody>
          <a:bodyPr wrap="square">
            <a:noAutofit/>
          </a:bodyPr>
          <a:lstStyle/>
          <a:p>
            <a:endParaRPr lang="en-US"/>
          </a:p>
        </p:txBody>
      </p:sp>
    </p:spTree>
    <p:extLst>
      <p:ext uri="{BB962C8B-B14F-4D97-AF65-F5344CB8AC3E}">
        <p14:creationId xmlns:p14="http://schemas.microsoft.com/office/powerpoint/2010/main" val="103240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9C91FAB-7600-4BD4-9C63-4F2FF2C19190}"/>
              </a:ext>
            </a:extLst>
          </p:cNvPr>
          <p:cNvGrpSpPr/>
          <p:nvPr userDrawn="1"/>
        </p:nvGrpSpPr>
        <p:grpSpPr>
          <a:xfrm>
            <a:off x="309324" y="3273040"/>
            <a:ext cx="11573353" cy="3587612"/>
            <a:chOff x="309324" y="3273040"/>
            <a:chExt cx="11573353" cy="3587612"/>
          </a:xfrm>
        </p:grpSpPr>
        <p:sp>
          <p:nvSpPr>
            <p:cNvPr id="11" name="Freeform 10">
              <a:extLst>
                <a:ext uri="{FF2B5EF4-FFF2-40B4-BE49-F238E27FC236}">
                  <a16:creationId xmlns:a16="http://schemas.microsoft.com/office/drawing/2014/main" id="{B033F4D4-3759-9686-A151-BCD88D73B313}"/>
                </a:ext>
              </a:extLst>
            </p:cNvPr>
            <p:cNvSpPr>
              <a:spLocks noChangeAspect="1"/>
            </p:cNvSpPr>
            <p:nvPr userDrawn="1"/>
          </p:nvSpPr>
          <p:spPr>
            <a:xfrm>
              <a:off x="1580452" y="3273040"/>
              <a:ext cx="61200" cy="266365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707FA6E7-65F0-D157-230E-E133AE5B7C49}"/>
                </a:ext>
              </a:extLst>
            </p:cNvPr>
            <p:cNvSpPr/>
            <p:nvPr userDrawn="1"/>
          </p:nvSpPr>
          <p:spPr>
            <a:xfrm>
              <a:off x="3523144" y="4024394"/>
              <a:ext cx="25200" cy="2582428"/>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49596BA-FA3C-FECA-CE6B-0FE9A75849FF}"/>
                </a:ext>
              </a:extLst>
            </p:cNvPr>
            <p:cNvSpPr/>
            <p:nvPr userDrawn="1"/>
          </p:nvSpPr>
          <p:spPr>
            <a:xfrm>
              <a:off x="6101400" y="4278224"/>
              <a:ext cx="25200" cy="2582428"/>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0DBB012-6E51-E4D2-FD3D-D1018C8824BA}"/>
                </a:ext>
              </a:extLst>
            </p:cNvPr>
            <p:cNvSpPr/>
            <p:nvPr userDrawn="1"/>
          </p:nvSpPr>
          <p:spPr>
            <a:xfrm>
              <a:off x="309324" y="3897479"/>
              <a:ext cx="25200" cy="2582428"/>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5240E645-110E-ADBD-F2D3-778CE36F2F47}"/>
                </a:ext>
              </a:extLst>
            </p:cNvPr>
            <p:cNvSpPr>
              <a:spLocks noChangeAspect="1"/>
            </p:cNvSpPr>
            <p:nvPr userDrawn="1"/>
          </p:nvSpPr>
          <p:spPr>
            <a:xfrm>
              <a:off x="5429836" y="3689333"/>
              <a:ext cx="61200" cy="266365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C6DBCF7E-5E9B-069B-1C52-7A3DB6F1D580}"/>
                </a:ext>
              </a:extLst>
            </p:cNvPr>
            <p:cNvSpPr>
              <a:spLocks noChangeAspect="1"/>
            </p:cNvSpPr>
            <p:nvPr userDrawn="1"/>
          </p:nvSpPr>
          <p:spPr>
            <a:xfrm>
              <a:off x="8643656" y="3481186"/>
              <a:ext cx="61200" cy="266365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270128EB-0346-668B-A9B0-67DF00EBB41C}"/>
                </a:ext>
              </a:extLst>
            </p:cNvPr>
            <p:cNvSpPr/>
            <p:nvPr userDrawn="1"/>
          </p:nvSpPr>
          <p:spPr>
            <a:xfrm>
              <a:off x="7372528" y="4151309"/>
              <a:ext cx="25200" cy="2582428"/>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a:extLst>
                <a:ext uri="{FF2B5EF4-FFF2-40B4-BE49-F238E27FC236}">
                  <a16:creationId xmlns:a16="http://schemas.microsoft.com/office/drawing/2014/main" id="{D856A4E8-27FD-BFBA-3828-9942048D1AFA}"/>
                </a:ext>
              </a:extLst>
            </p:cNvPr>
            <p:cNvSpPr/>
            <p:nvPr userDrawn="1"/>
          </p:nvSpPr>
          <p:spPr>
            <a:xfrm>
              <a:off x="944888" y="4912799"/>
              <a:ext cx="25200" cy="1943483"/>
            </a:xfrm>
            <a:custGeom>
              <a:avLst/>
              <a:gdLst>
                <a:gd name="connsiteX0" fmla="*/ 0 w 25200"/>
                <a:gd name="connsiteY0" fmla="*/ 0 h 1178846"/>
                <a:gd name="connsiteX1" fmla="*/ 25200 w 25200"/>
                <a:gd name="connsiteY1" fmla="*/ 0 h 1178846"/>
                <a:gd name="connsiteX2" fmla="*/ 25200 w 25200"/>
                <a:gd name="connsiteY2" fmla="*/ 1178846 h 1178846"/>
                <a:gd name="connsiteX3" fmla="*/ 0 w 25200"/>
                <a:gd name="connsiteY3" fmla="*/ 1178846 h 1178846"/>
              </a:gdLst>
              <a:ahLst/>
              <a:cxnLst>
                <a:cxn ang="0">
                  <a:pos x="connsiteX0" y="connsiteY0"/>
                </a:cxn>
                <a:cxn ang="0">
                  <a:pos x="connsiteX1" y="connsiteY1"/>
                </a:cxn>
                <a:cxn ang="0">
                  <a:pos x="connsiteX2" y="connsiteY2"/>
                </a:cxn>
                <a:cxn ang="0">
                  <a:pos x="connsiteX3" y="connsiteY3"/>
                </a:cxn>
              </a:cxnLst>
              <a:rect l="l" t="t" r="r" b="b"/>
              <a:pathLst>
                <a:path w="25200" h="1178846">
                  <a:moveTo>
                    <a:pt x="0" y="0"/>
                  </a:moveTo>
                  <a:lnTo>
                    <a:pt x="25200" y="0"/>
                  </a:lnTo>
                  <a:lnTo>
                    <a:pt x="25200" y="1178846"/>
                  </a:lnTo>
                  <a:lnTo>
                    <a:pt x="0" y="117884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2F409095-60AE-5ED3-A9FE-AFD9AA54D7C5}"/>
                </a:ext>
              </a:extLst>
            </p:cNvPr>
            <p:cNvSpPr/>
            <p:nvPr userDrawn="1"/>
          </p:nvSpPr>
          <p:spPr>
            <a:xfrm>
              <a:off x="2252016" y="5547373"/>
              <a:ext cx="25200" cy="1308908"/>
            </a:xfrm>
            <a:custGeom>
              <a:avLst/>
              <a:gdLst>
                <a:gd name="connsiteX0" fmla="*/ 0 w 25200"/>
                <a:gd name="connsiteY0" fmla="*/ 0 h 793936"/>
                <a:gd name="connsiteX1" fmla="*/ 25200 w 25200"/>
                <a:gd name="connsiteY1" fmla="*/ 0 h 793936"/>
                <a:gd name="connsiteX2" fmla="*/ 25200 w 25200"/>
                <a:gd name="connsiteY2" fmla="*/ 793936 h 793936"/>
                <a:gd name="connsiteX3" fmla="*/ 0 w 25200"/>
                <a:gd name="connsiteY3" fmla="*/ 793936 h 793936"/>
              </a:gdLst>
              <a:ahLst/>
              <a:cxnLst>
                <a:cxn ang="0">
                  <a:pos x="connsiteX0" y="connsiteY0"/>
                </a:cxn>
                <a:cxn ang="0">
                  <a:pos x="connsiteX1" y="connsiteY1"/>
                </a:cxn>
                <a:cxn ang="0">
                  <a:pos x="connsiteX2" y="connsiteY2"/>
                </a:cxn>
                <a:cxn ang="0">
                  <a:pos x="connsiteX3" y="connsiteY3"/>
                </a:cxn>
              </a:cxnLst>
              <a:rect l="l" t="t" r="r" b="b"/>
              <a:pathLst>
                <a:path w="25200" h="793936">
                  <a:moveTo>
                    <a:pt x="0" y="0"/>
                  </a:moveTo>
                  <a:lnTo>
                    <a:pt x="25200" y="0"/>
                  </a:lnTo>
                  <a:lnTo>
                    <a:pt x="25200" y="793936"/>
                  </a:lnTo>
                  <a:lnTo>
                    <a:pt x="0" y="79393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E4F06C35-BD39-D9DE-3580-1DA4138DD320}"/>
                </a:ext>
              </a:extLst>
            </p:cNvPr>
            <p:cNvSpPr/>
            <p:nvPr userDrawn="1"/>
          </p:nvSpPr>
          <p:spPr>
            <a:xfrm>
              <a:off x="2887580" y="5166629"/>
              <a:ext cx="25200" cy="1689653"/>
            </a:xfrm>
            <a:custGeom>
              <a:avLst/>
              <a:gdLst>
                <a:gd name="connsiteX0" fmla="*/ 0 w 25200"/>
                <a:gd name="connsiteY0" fmla="*/ 0 h 1024882"/>
                <a:gd name="connsiteX1" fmla="*/ 25200 w 25200"/>
                <a:gd name="connsiteY1" fmla="*/ 0 h 1024882"/>
                <a:gd name="connsiteX2" fmla="*/ 25200 w 25200"/>
                <a:gd name="connsiteY2" fmla="*/ 1024882 h 1024882"/>
                <a:gd name="connsiteX3" fmla="*/ 0 w 25200"/>
                <a:gd name="connsiteY3" fmla="*/ 1024882 h 1024882"/>
              </a:gdLst>
              <a:ahLst/>
              <a:cxnLst>
                <a:cxn ang="0">
                  <a:pos x="connsiteX0" y="connsiteY0"/>
                </a:cxn>
                <a:cxn ang="0">
                  <a:pos x="connsiteX1" y="connsiteY1"/>
                </a:cxn>
                <a:cxn ang="0">
                  <a:pos x="connsiteX2" y="connsiteY2"/>
                </a:cxn>
                <a:cxn ang="0">
                  <a:pos x="connsiteX3" y="connsiteY3"/>
                </a:cxn>
              </a:cxnLst>
              <a:rect l="l" t="t" r="r" b="b"/>
              <a:pathLst>
                <a:path w="25200" h="1024882">
                  <a:moveTo>
                    <a:pt x="0" y="0"/>
                  </a:moveTo>
                  <a:lnTo>
                    <a:pt x="25200" y="0"/>
                  </a:lnTo>
                  <a:lnTo>
                    <a:pt x="25200" y="1024882"/>
                  </a:lnTo>
                  <a:lnTo>
                    <a:pt x="0" y="102488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35">
              <a:extLst>
                <a:ext uri="{FF2B5EF4-FFF2-40B4-BE49-F238E27FC236}">
                  <a16:creationId xmlns:a16="http://schemas.microsoft.com/office/drawing/2014/main" id="{89246507-7C93-EE4C-21C0-E1CF0DD19F41}"/>
                </a:ext>
              </a:extLst>
            </p:cNvPr>
            <p:cNvSpPr/>
            <p:nvPr userDrawn="1"/>
          </p:nvSpPr>
          <p:spPr>
            <a:xfrm>
              <a:off x="4158708" y="4405139"/>
              <a:ext cx="25200" cy="2451143"/>
            </a:xfrm>
            <a:custGeom>
              <a:avLst/>
              <a:gdLst>
                <a:gd name="connsiteX0" fmla="*/ 0 w 25200"/>
                <a:gd name="connsiteY0" fmla="*/ 0 h 1486774"/>
                <a:gd name="connsiteX1" fmla="*/ 25200 w 25200"/>
                <a:gd name="connsiteY1" fmla="*/ 0 h 1486774"/>
                <a:gd name="connsiteX2" fmla="*/ 25200 w 25200"/>
                <a:gd name="connsiteY2" fmla="*/ 1486774 h 1486774"/>
                <a:gd name="connsiteX3" fmla="*/ 0 w 25200"/>
                <a:gd name="connsiteY3" fmla="*/ 1486774 h 1486774"/>
              </a:gdLst>
              <a:ahLst/>
              <a:cxnLst>
                <a:cxn ang="0">
                  <a:pos x="connsiteX0" y="connsiteY0"/>
                </a:cxn>
                <a:cxn ang="0">
                  <a:pos x="connsiteX1" y="connsiteY1"/>
                </a:cxn>
                <a:cxn ang="0">
                  <a:pos x="connsiteX2" y="connsiteY2"/>
                </a:cxn>
                <a:cxn ang="0">
                  <a:pos x="connsiteX3" y="connsiteY3"/>
                </a:cxn>
              </a:cxnLst>
              <a:rect l="l" t="t" r="r" b="b"/>
              <a:pathLst>
                <a:path w="25200" h="1486774">
                  <a:moveTo>
                    <a:pt x="0" y="0"/>
                  </a:moveTo>
                  <a:lnTo>
                    <a:pt x="25200" y="0"/>
                  </a:lnTo>
                  <a:lnTo>
                    <a:pt x="25200" y="1486774"/>
                  </a:lnTo>
                  <a:lnTo>
                    <a:pt x="0" y="148677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37">
              <a:extLst>
                <a:ext uri="{FF2B5EF4-FFF2-40B4-BE49-F238E27FC236}">
                  <a16:creationId xmlns:a16="http://schemas.microsoft.com/office/drawing/2014/main" id="{E36B2EDF-FA8B-0FF0-B921-AD246B9C4F0D}"/>
                </a:ext>
              </a:extLst>
            </p:cNvPr>
            <p:cNvSpPr/>
            <p:nvPr userDrawn="1"/>
          </p:nvSpPr>
          <p:spPr>
            <a:xfrm>
              <a:off x="4794272" y="4532054"/>
              <a:ext cx="25200" cy="2324228"/>
            </a:xfrm>
            <a:custGeom>
              <a:avLst/>
              <a:gdLst>
                <a:gd name="connsiteX0" fmla="*/ 0 w 25200"/>
                <a:gd name="connsiteY0" fmla="*/ 0 h 1409792"/>
                <a:gd name="connsiteX1" fmla="*/ 25200 w 25200"/>
                <a:gd name="connsiteY1" fmla="*/ 0 h 1409792"/>
                <a:gd name="connsiteX2" fmla="*/ 25200 w 25200"/>
                <a:gd name="connsiteY2" fmla="*/ 1409792 h 1409792"/>
                <a:gd name="connsiteX3" fmla="*/ 0 w 25200"/>
                <a:gd name="connsiteY3" fmla="*/ 1409792 h 1409792"/>
              </a:gdLst>
              <a:ahLst/>
              <a:cxnLst>
                <a:cxn ang="0">
                  <a:pos x="connsiteX0" y="connsiteY0"/>
                </a:cxn>
                <a:cxn ang="0">
                  <a:pos x="connsiteX1" y="connsiteY1"/>
                </a:cxn>
                <a:cxn ang="0">
                  <a:pos x="connsiteX2" y="connsiteY2"/>
                </a:cxn>
                <a:cxn ang="0">
                  <a:pos x="connsiteX3" y="connsiteY3"/>
                </a:cxn>
              </a:cxnLst>
              <a:rect l="l" t="t" r="r" b="b"/>
              <a:pathLst>
                <a:path w="25200" h="1409792">
                  <a:moveTo>
                    <a:pt x="0" y="0"/>
                  </a:moveTo>
                  <a:lnTo>
                    <a:pt x="25200" y="0"/>
                  </a:lnTo>
                  <a:lnTo>
                    <a:pt x="25200" y="1409792"/>
                  </a:lnTo>
                  <a:lnTo>
                    <a:pt x="0" y="140979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39">
              <a:extLst>
                <a:ext uri="{FF2B5EF4-FFF2-40B4-BE49-F238E27FC236}">
                  <a16:creationId xmlns:a16="http://schemas.microsoft.com/office/drawing/2014/main" id="{A302EA32-D69C-3C2D-A97F-3DE91E991140}"/>
                </a:ext>
              </a:extLst>
            </p:cNvPr>
            <p:cNvSpPr/>
            <p:nvPr userDrawn="1"/>
          </p:nvSpPr>
          <p:spPr>
            <a:xfrm>
              <a:off x="6736964" y="5674288"/>
              <a:ext cx="25200" cy="1181993"/>
            </a:xfrm>
            <a:custGeom>
              <a:avLst/>
              <a:gdLst>
                <a:gd name="connsiteX0" fmla="*/ 0 w 25200"/>
                <a:gd name="connsiteY0" fmla="*/ 0 h 716954"/>
                <a:gd name="connsiteX1" fmla="*/ 25200 w 25200"/>
                <a:gd name="connsiteY1" fmla="*/ 0 h 716954"/>
                <a:gd name="connsiteX2" fmla="*/ 25200 w 25200"/>
                <a:gd name="connsiteY2" fmla="*/ 716954 h 716954"/>
                <a:gd name="connsiteX3" fmla="*/ 0 w 25200"/>
                <a:gd name="connsiteY3" fmla="*/ 716954 h 716954"/>
              </a:gdLst>
              <a:ahLst/>
              <a:cxnLst>
                <a:cxn ang="0">
                  <a:pos x="connsiteX0" y="connsiteY0"/>
                </a:cxn>
                <a:cxn ang="0">
                  <a:pos x="connsiteX1" y="connsiteY1"/>
                </a:cxn>
                <a:cxn ang="0">
                  <a:pos x="connsiteX2" y="connsiteY2"/>
                </a:cxn>
                <a:cxn ang="0">
                  <a:pos x="connsiteX3" y="connsiteY3"/>
                </a:cxn>
              </a:cxnLst>
              <a:rect l="l" t="t" r="r" b="b"/>
              <a:pathLst>
                <a:path w="25200" h="716954">
                  <a:moveTo>
                    <a:pt x="0" y="0"/>
                  </a:moveTo>
                  <a:lnTo>
                    <a:pt x="25200" y="0"/>
                  </a:lnTo>
                  <a:lnTo>
                    <a:pt x="25200" y="716954"/>
                  </a:lnTo>
                  <a:lnTo>
                    <a:pt x="0" y="71695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60149D19-3080-E0DB-ECC1-E6B14E5A9525}"/>
                </a:ext>
              </a:extLst>
            </p:cNvPr>
            <p:cNvSpPr/>
            <p:nvPr userDrawn="1"/>
          </p:nvSpPr>
          <p:spPr>
            <a:xfrm>
              <a:off x="8008092" y="5039714"/>
              <a:ext cx="25200" cy="1816568"/>
            </a:xfrm>
            <a:custGeom>
              <a:avLst/>
              <a:gdLst>
                <a:gd name="connsiteX0" fmla="*/ 0 w 25200"/>
                <a:gd name="connsiteY0" fmla="*/ 0 h 1101864"/>
                <a:gd name="connsiteX1" fmla="*/ 25200 w 25200"/>
                <a:gd name="connsiteY1" fmla="*/ 0 h 1101864"/>
                <a:gd name="connsiteX2" fmla="*/ 25200 w 25200"/>
                <a:gd name="connsiteY2" fmla="*/ 1101864 h 1101864"/>
                <a:gd name="connsiteX3" fmla="*/ 0 w 25200"/>
                <a:gd name="connsiteY3" fmla="*/ 1101864 h 1101864"/>
              </a:gdLst>
              <a:ahLst/>
              <a:cxnLst>
                <a:cxn ang="0">
                  <a:pos x="connsiteX0" y="connsiteY0"/>
                </a:cxn>
                <a:cxn ang="0">
                  <a:pos x="connsiteX1" y="connsiteY1"/>
                </a:cxn>
                <a:cxn ang="0">
                  <a:pos x="connsiteX2" y="connsiteY2"/>
                </a:cxn>
                <a:cxn ang="0">
                  <a:pos x="connsiteX3" y="connsiteY3"/>
                </a:cxn>
              </a:cxnLst>
              <a:rect l="l" t="t" r="r" b="b"/>
              <a:pathLst>
                <a:path w="25200" h="1101864">
                  <a:moveTo>
                    <a:pt x="0" y="0"/>
                  </a:moveTo>
                  <a:lnTo>
                    <a:pt x="25200" y="0"/>
                  </a:lnTo>
                  <a:lnTo>
                    <a:pt x="25200" y="1101864"/>
                  </a:lnTo>
                  <a:lnTo>
                    <a:pt x="0" y="110186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3">
              <a:extLst>
                <a:ext uri="{FF2B5EF4-FFF2-40B4-BE49-F238E27FC236}">
                  <a16:creationId xmlns:a16="http://schemas.microsoft.com/office/drawing/2014/main" id="{73C35910-DE2C-5F17-06B5-86CF42CCC189}"/>
                </a:ext>
              </a:extLst>
            </p:cNvPr>
            <p:cNvSpPr/>
            <p:nvPr userDrawn="1"/>
          </p:nvSpPr>
          <p:spPr>
            <a:xfrm>
              <a:off x="9315220" y="4785884"/>
              <a:ext cx="25200" cy="2070398"/>
            </a:xfrm>
            <a:custGeom>
              <a:avLst/>
              <a:gdLst>
                <a:gd name="connsiteX0" fmla="*/ 0 w 25200"/>
                <a:gd name="connsiteY0" fmla="*/ 0 h 1255828"/>
                <a:gd name="connsiteX1" fmla="*/ 25200 w 25200"/>
                <a:gd name="connsiteY1" fmla="*/ 0 h 1255828"/>
                <a:gd name="connsiteX2" fmla="*/ 25200 w 25200"/>
                <a:gd name="connsiteY2" fmla="*/ 1255828 h 1255828"/>
                <a:gd name="connsiteX3" fmla="*/ 0 w 25200"/>
                <a:gd name="connsiteY3" fmla="*/ 1255828 h 1255828"/>
              </a:gdLst>
              <a:ahLst/>
              <a:cxnLst>
                <a:cxn ang="0">
                  <a:pos x="connsiteX0" y="connsiteY0"/>
                </a:cxn>
                <a:cxn ang="0">
                  <a:pos x="connsiteX1" y="connsiteY1"/>
                </a:cxn>
                <a:cxn ang="0">
                  <a:pos x="connsiteX2" y="connsiteY2"/>
                </a:cxn>
                <a:cxn ang="0">
                  <a:pos x="connsiteX3" y="connsiteY3"/>
                </a:cxn>
              </a:cxnLst>
              <a:rect l="l" t="t" r="r" b="b"/>
              <a:pathLst>
                <a:path w="25200" h="1255828">
                  <a:moveTo>
                    <a:pt x="0" y="0"/>
                  </a:moveTo>
                  <a:lnTo>
                    <a:pt x="25200" y="0"/>
                  </a:lnTo>
                  <a:lnTo>
                    <a:pt x="25200" y="1255828"/>
                  </a:lnTo>
                  <a:lnTo>
                    <a:pt x="0" y="125582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5">
              <a:extLst>
                <a:ext uri="{FF2B5EF4-FFF2-40B4-BE49-F238E27FC236}">
                  <a16:creationId xmlns:a16="http://schemas.microsoft.com/office/drawing/2014/main" id="{C55CF612-C43B-51DF-975B-0DFDF01B422F}"/>
                </a:ext>
              </a:extLst>
            </p:cNvPr>
            <p:cNvSpPr/>
            <p:nvPr userDrawn="1"/>
          </p:nvSpPr>
          <p:spPr>
            <a:xfrm>
              <a:off x="9950784" y="5420459"/>
              <a:ext cx="25200" cy="1435823"/>
            </a:xfrm>
            <a:custGeom>
              <a:avLst/>
              <a:gdLst>
                <a:gd name="connsiteX0" fmla="*/ 0 w 25200"/>
                <a:gd name="connsiteY0" fmla="*/ 0 h 870918"/>
                <a:gd name="connsiteX1" fmla="*/ 25200 w 25200"/>
                <a:gd name="connsiteY1" fmla="*/ 0 h 870918"/>
                <a:gd name="connsiteX2" fmla="*/ 25200 w 25200"/>
                <a:gd name="connsiteY2" fmla="*/ 870918 h 870918"/>
                <a:gd name="connsiteX3" fmla="*/ 0 w 25200"/>
                <a:gd name="connsiteY3" fmla="*/ 870918 h 870918"/>
              </a:gdLst>
              <a:ahLst/>
              <a:cxnLst>
                <a:cxn ang="0">
                  <a:pos x="connsiteX0" y="connsiteY0"/>
                </a:cxn>
                <a:cxn ang="0">
                  <a:pos x="connsiteX1" y="connsiteY1"/>
                </a:cxn>
                <a:cxn ang="0">
                  <a:pos x="connsiteX2" y="connsiteY2"/>
                </a:cxn>
                <a:cxn ang="0">
                  <a:pos x="connsiteX3" y="connsiteY3"/>
                </a:cxn>
              </a:cxnLst>
              <a:rect l="l" t="t" r="r" b="b"/>
              <a:pathLst>
                <a:path w="25200" h="870918">
                  <a:moveTo>
                    <a:pt x="0" y="0"/>
                  </a:moveTo>
                  <a:lnTo>
                    <a:pt x="25200" y="0"/>
                  </a:lnTo>
                  <a:lnTo>
                    <a:pt x="25200" y="870918"/>
                  </a:lnTo>
                  <a:lnTo>
                    <a:pt x="0" y="87091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7">
              <a:extLst>
                <a:ext uri="{FF2B5EF4-FFF2-40B4-BE49-F238E27FC236}">
                  <a16:creationId xmlns:a16="http://schemas.microsoft.com/office/drawing/2014/main" id="{1B778DA9-F800-B347-3086-3C3B52FC983A}"/>
                </a:ext>
              </a:extLst>
            </p:cNvPr>
            <p:cNvSpPr/>
            <p:nvPr userDrawn="1"/>
          </p:nvSpPr>
          <p:spPr>
            <a:xfrm>
              <a:off x="10586348" y="5801197"/>
              <a:ext cx="25200" cy="1055086"/>
            </a:xfrm>
            <a:custGeom>
              <a:avLst/>
              <a:gdLst>
                <a:gd name="connsiteX0" fmla="*/ 0 w 25200"/>
                <a:gd name="connsiteY0" fmla="*/ 0 h 639977"/>
                <a:gd name="connsiteX1" fmla="*/ 25200 w 25200"/>
                <a:gd name="connsiteY1" fmla="*/ 0 h 639977"/>
                <a:gd name="connsiteX2" fmla="*/ 25200 w 25200"/>
                <a:gd name="connsiteY2" fmla="*/ 639977 h 639977"/>
                <a:gd name="connsiteX3" fmla="*/ 0 w 25200"/>
                <a:gd name="connsiteY3" fmla="*/ 639977 h 639977"/>
              </a:gdLst>
              <a:ahLst/>
              <a:cxnLst>
                <a:cxn ang="0">
                  <a:pos x="connsiteX0" y="connsiteY0"/>
                </a:cxn>
                <a:cxn ang="0">
                  <a:pos x="connsiteX1" y="connsiteY1"/>
                </a:cxn>
                <a:cxn ang="0">
                  <a:pos x="connsiteX2" y="connsiteY2"/>
                </a:cxn>
                <a:cxn ang="0">
                  <a:pos x="connsiteX3" y="connsiteY3"/>
                </a:cxn>
              </a:cxnLst>
              <a:rect l="l" t="t" r="r" b="b"/>
              <a:pathLst>
                <a:path w="25200" h="639977">
                  <a:moveTo>
                    <a:pt x="0" y="0"/>
                  </a:moveTo>
                  <a:lnTo>
                    <a:pt x="25200" y="0"/>
                  </a:lnTo>
                  <a:lnTo>
                    <a:pt x="25200" y="639977"/>
                  </a:lnTo>
                  <a:lnTo>
                    <a:pt x="0" y="639977"/>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49">
              <a:extLst>
                <a:ext uri="{FF2B5EF4-FFF2-40B4-BE49-F238E27FC236}">
                  <a16:creationId xmlns:a16="http://schemas.microsoft.com/office/drawing/2014/main" id="{9D60B837-3C73-ABDF-1D45-51DD74F22FE3}"/>
                </a:ext>
              </a:extLst>
            </p:cNvPr>
            <p:cNvSpPr/>
            <p:nvPr userDrawn="1"/>
          </p:nvSpPr>
          <p:spPr>
            <a:xfrm>
              <a:off x="11221912" y="4658969"/>
              <a:ext cx="25200" cy="2197313"/>
            </a:xfrm>
            <a:custGeom>
              <a:avLst/>
              <a:gdLst>
                <a:gd name="connsiteX0" fmla="*/ 0 w 25200"/>
                <a:gd name="connsiteY0" fmla="*/ 0 h 1332810"/>
                <a:gd name="connsiteX1" fmla="*/ 25200 w 25200"/>
                <a:gd name="connsiteY1" fmla="*/ 0 h 1332810"/>
                <a:gd name="connsiteX2" fmla="*/ 25200 w 25200"/>
                <a:gd name="connsiteY2" fmla="*/ 1332810 h 1332810"/>
                <a:gd name="connsiteX3" fmla="*/ 0 w 25200"/>
                <a:gd name="connsiteY3" fmla="*/ 1332810 h 1332810"/>
              </a:gdLst>
              <a:ahLst/>
              <a:cxnLst>
                <a:cxn ang="0">
                  <a:pos x="connsiteX0" y="connsiteY0"/>
                </a:cxn>
                <a:cxn ang="0">
                  <a:pos x="connsiteX1" y="connsiteY1"/>
                </a:cxn>
                <a:cxn ang="0">
                  <a:pos x="connsiteX2" y="connsiteY2"/>
                </a:cxn>
                <a:cxn ang="0">
                  <a:pos x="connsiteX3" y="connsiteY3"/>
                </a:cxn>
              </a:cxnLst>
              <a:rect l="l" t="t" r="r" b="b"/>
              <a:pathLst>
                <a:path w="25200" h="1332810">
                  <a:moveTo>
                    <a:pt x="0" y="0"/>
                  </a:moveTo>
                  <a:lnTo>
                    <a:pt x="25200" y="0"/>
                  </a:lnTo>
                  <a:lnTo>
                    <a:pt x="25200" y="1332810"/>
                  </a:lnTo>
                  <a:lnTo>
                    <a:pt x="0" y="133281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51">
              <a:extLst>
                <a:ext uri="{FF2B5EF4-FFF2-40B4-BE49-F238E27FC236}">
                  <a16:creationId xmlns:a16="http://schemas.microsoft.com/office/drawing/2014/main" id="{9FD26E8D-68B6-0C0F-31F1-2B45F2035DDB}"/>
                </a:ext>
              </a:extLst>
            </p:cNvPr>
            <p:cNvSpPr/>
            <p:nvPr userDrawn="1"/>
          </p:nvSpPr>
          <p:spPr>
            <a:xfrm>
              <a:off x="11857477" y="5293544"/>
              <a:ext cx="25200" cy="1562738"/>
            </a:xfrm>
            <a:custGeom>
              <a:avLst/>
              <a:gdLst>
                <a:gd name="connsiteX0" fmla="*/ 0 w 25200"/>
                <a:gd name="connsiteY0" fmla="*/ 0 h 947900"/>
                <a:gd name="connsiteX1" fmla="*/ 25200 w 25200"/>
                <a:gd name="connsiteY1" fmla="*/ 0 h 947900"/>
                <a:gd name="connsiteX2" fmla="*/ 25200 w 25200"/>
                <a:gd name="connsiteY2" fmla="*/ 947900 h 947900"/>
                <a:gd name="connsiteX3" fmla="*/ 0 w 25200"/>
                <a:gd name="connsiteY3" fmla="*/ 947900 h 947900"/>
              </a:gdLst>
              <a:ahLst/>
              <a:cxnLst>
                <a:cxn ang="0">
                  <a:pos x="connsiteX0" y="connsiteY0"/>
                </a:cxn>
                <a:cxn ang="0">
                  <a:pos x="connsiteX1" y="connsiteY1"/>
                </a:cxn>
                <a:cxn ang="0">
                  <a:pos x="connsiteX2" y="connsiteY2"/>
                </a:cxn>
                <a:cxn ang="0">
                  <a:pos x="connsiteX3" y="connsiteY3"/>
                </a:cxn>
              </a:cxnLst>
              <a:rect l="l" t="t" r="r" b="b"/>
              <a:pathLst>
                <a:path w="25200" h="947900">
                  <a:moveTo>
                    <a:pt x="0" y="0"/>
                  </a:moveTo>
                  <a:lnTo>
                    <a:pt x="25200" y="0"/>
                  </a:lnTo>
                  <a:lnTo>
                    <a:pt x="25200" y="947900"/>
                  </a:lnTo>
                  <a:lnTo>
                    <a:pt x="0" y="94790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3" name="TextBox 22">
            <a:extLst>
              <a:ext uri="{FF2B5EF4-FFF2-40B4-BE49-F238E27FC236}">
                <a16:creationId xmlns:a16="http://schemas.microsoft.com/office/drawing/2014/main" id="{97C2ACBA-5639-4B2A-8BF7-098ABF023151}"/>
              </a:ext>
            </a:extLst>
          </p:cNvPr>
          <p:cNvSpPr txBox="1"/>
          <p:nvPr userDrawn="1"/>
        </p:nvSpPr>
        <p:spPr>
          <a:xfrm>
            <a:off x="309523" y="378023"/>
            <a:ext cx="1991947" cy="523220"/>
          </a:xfrm>
          <a:prstGeom prst="rect">
            <a:avLst/>
          </a:prstGeom>
          <a:noFill/>
        </p:spPr>
        <p:txBody>
          <a:bodyPr wrap="square" rtlCol="0">
            <a:spAutoFit/>
          </a:bodyPr>
          <a:lstStyle/>
          <a:p>
            <a:pPr algn="ctr"/>
            <a:r>
              <a:rPr lang="en-US" sz="1400" b="1" dirty="0">
                <a:solidFill>
                  <a:schemeClr val="bg1"/>
                </a:solidFill>
                <a:latin typeface="Space Grotesk" pitchFamily="2" charset="0"/>
                <a:cs typeface="Space Grotesk" pitchFamily="2" charset="0"/>
              </a:rPr>
              <a:t>PowerShell + DevOps </a:t>
            </a:r>
            <a:r>
              <a:rPr lang="en-US" sz="1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Global Summit</a:t>
            </a:r>
          </a:p>
        </p:txBody>
      </p:sp>
      <p:sp>
        <p:nvSpPr>
          <p:cNvPr id="25" name="TextBox 24">
            <a:extLst>
              <a:ext uri="{FF2B5EF4-FFF2-40B4-BE49-F238E27FC236}">
                <a16:creationId xmlns:a16="http://schemas.microsoft.com/office/drawing/2014/main" id="{86C61419-2120-4B50-9C76-8F2656EC024F}"/>
              </a:ext>
            </a:extLst>
          </p:cNvPr>
          <p:cNvSpPr txBox="1"/>
          <p:nvPr userDrawn="1"/>
        </p:nvSpPr>
        <p:spPr>
          <a:xfrm>
            <a:off x="10920872" y="6138370"/>
            <a:ext cx="890545" cy="400110"/>
          </a:xfrm>
          <a:prstGeom prst="rect">
            <a:avLst/>
          </a:prstGeom>
          <a:noFill/>
        </p:spPr>
        <p:txBody>
          <a:bodyPr wrap="square" rtlCol="0">
            <a:spAutoFit/>
          </a:bodyPr>
          <a:lstStyle/>
          <a:p>
            <a:pPr algn="r"/>
            <a:fld id="{0BF03E32-72BD-0347-AAE1-87B13DE37447}" type="slidenum">
              <a:rPr lang="en-ID" sz="2000" b="1" u="none" strike="noStrike" smtClean="0">
                <a:gradFill>
                  <a:gsLst>
                    <a:gs pos="0">
                      <a:schemeClr val="accent1"/>
                    </a:gs>
                    <a:gs pos="100000">
                      <a:schemeClr val="accent2"/>
                    </a:gs>
                  </a:gsLst>
                  <a:lin ang="0" scaled="0"/>
                </a:gradFill>
                <a:effectLst/>
                <a:latin typeface="Play" panose="00000500000000000000" pitchFamily="2" charset="0"/>
                <a:ea typeface="Roboto Mono" pitchFamily="49" charset="0"/>
                <a:cs typeface="Space Grotesk" pitchFamily="2" charset="0"/>
              </a:rPr>
              <a:t>‹#›</a:t>
            </a:fld>
            <a:r>
              <a:rPr lang="en-ID" sz="2000" b="1" u="none" strike="noStrike" dirty="0">
                <a:gradFill>
                  <a:gsLst>
                    <a:gs pos="0">
                      <a:schemeClr val="accent1"/>
                    </a:gs>
                    <a:gs pos="100000">
                      <a:schemeClr val="accent2"/>
                    </a:gs>
                  </a:gsLst>
                  <a:lin ang="0" scaled="0"/>
                </a:gradFill>
                <a:effectLst/>
                <a:latin typeface="Play" panose="00000500000000000000" pitchFamily="2" charset="0"/>
                <a:ea typeface="Roboto Mono" pitchFamily="49" charset="0"/>
                <a:cs typeface="Space Grotesk" pitchFamily="2" charset="0"/>
              </a:rPr>
              <a:t> </a:t>
            </a:r>
            <a:r>
              <a:rPr lang="en-ID" sz="1400" u="none" strike="noStrike" dirty="0">
                <a:solidFill>
                  <a:schemeClr val="bg1"/>
                </a:solidFill>
                <a:effectLst/>
                <a:latin typeface="Play" panose="00000500000000000000" pitchFamily="2" charset="0"/>
                <a:ea typeface="Roboto Mono" pitchFamily="49" charset="0"/>
                <a:cs typeface="Space Grotesk" pitchFamily="2" charset="0"/>
              </a:rPr>
              <a:t>/ 15</a:t>
            </a:r>
            <a:endParaRPr lang="en-US" sz="2000" dirty="0">
              <a:solidFill>
                <a:schemeClr val="bg1"/>
              </a:solidFill>
              <a:latin typeface="Play" panose="00000500000000000000" pitchFamily="2" charset="0"/>
              <a:ea typeface="Roboto Mono" pitchFamily="49" charset="0"/>
              <a:cs typeface="Space Grotesk" pitchFamily="2" charset="0"/>
            </a:endParaRPr>
          </a:p>
        </p:txBody>
      </p:sp>
      <p:sp>
        <p:nvSpPr>
          <p:cNvPr id="4" name="TextBox 3">
            <a:extLst>
              <a:ext uri="{FF2B5EF4-FFF2-40B4-BE49-F238E27FC236}">
                <a16:creationId xmlns:a16="http://schemas.microsoft.com/office/drawing/2014/main" id="{A737BFD9-1464-4228-FCE9-787B77E2F4BB}"/>
              </a:ext>
            </a:extLst>
          </p:cNvPr>
          <p:cNvSpPr txBox="1"/>
          <p:nvPr userDrawn="1"/>
        </p:nvSpPr>
        <p:spPr>
          <a:xfrm>
            <a:off x="5050772" y="6201827"/>
            <a:ext cx="1991947" cy="307777"/>
          </a:xfrm>
          <a:prstGeom prst="rect">
            <a:avLst/>
          </a:prstGeom>
          <a:noFill/>
        </p:spPr>
        <p:txBody>
          <a:bodyPr wrap="square" rtlCol="0">
            <a:spAutoFit/>
          </a:bodyPr>
          <a:lstStyle/>
          <a:p>
            <a:pPr algn="ctr"/>
            <a:r>
              <a:rPr lang="en-US" sz="1400" b="1" dirty="0">
                <a:solidFill>
                  <a:schemeClr val="bg1"/>
                </a:solidFill>
                <a:latin typeface="Space Grotesk" pitchFamily="2" charset="0"/>
                <a:cs typeface="Space Grotesk" pitchFamily="2" charset="0"/>
              </a:rPr>
              <a:t>April 8-11</a:t>
            </a:r>
            <a:r>
              <a:rPr lang="en-US" sz="1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 2024</a:t>
            </a:r>
          </a:p>
        </p:txBody>
      </p:sp>
      <p:pic>
        <p:nvPicPr>
          <p:cNvPr id="6" name="Picture 5" descr="A blue circle with arrows&#10;&#10;Description automatically generated">
            <a:extLst>
              <a:ext uri="{FF2B5EF4-FFF2-40B4-BE49-F238E27FC236}">
                <a16:creationId xmlns:a16="http://schemas.microsoft.com/office/drawing/2014/main" id="{EDC90464-A84D-2C36-9921-169F53A0B11D}"/>
              </a:ext>
            </a:extLst>
          </p:cNvPr>
          <p:cNvPicPr>
            <a:picLocks noChangeAspect="1"/>
          </p:cNvPicPr>
          <p:nvPr userDrawn="1"/>
        </p:nvPicPr>
        <p:blipFill>
          <a:blip r:embed="rId20"/>
          <a:stretch>
            <a:fillRect/>
          </a:stretch>
        </p:blipFill>
        <p:spPr>
          <a:xfrm>
            <a:off x="10517842" y="378023"/>
            <a:ext cx="1458540" cy="466768"/>
          </a:xfrm>
          <a:prstGeom prst="rect">
            <a:avLst/>
          </a:prstGeom>
        </p:spPr>
      </p:pic>
      <p:pic>
        <p:nvPicPr>
          <p:cNvPr id="2" name="Picture 2" descr="See the source image">
            <a:extLst>
              <a:ext uri="{FF2B5EF4-FFF2-40B4-BE49-F238E27FC236}">
                <a16:creationId xmlns:a16="http://schemas.microsoft.com/office/drawing/2014/main" id="{8BC9188D-0421-911F-9F07-68606BC9BD12}"/>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144351" y="6212412"/>
            <a:ext cx="1482436" cy="522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2256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 id="2147483661" r:id="rId13"/>
    <p:sldLayoutId id="2147483662" r:id="rId14"/>
    <p:sldLayoutId id="2147483663" r:id="rId15"/>
    <p:sldLayoutId id="2147483666" r:id="rId16"/>
    <p:sldLayoutId id="2147483667" r:id="rId17"/>
    <p:sldLayoutId id="2147483668" r:id="rId18"/>
  </p:sldLayoutIdLst>
  <p:txStyles>
    <p:titleStyle>
      <a:lvl1pPr algn="ctr" defTabSz="9144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joe@fullstackgeek.net"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1.jpg"/></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704A31F-EF31-8A4E-E0EA-3FDA4D928352}"/>
              </a:ext>
            </a:extLst>
          </p:cNvPr>
          <p:cNvGrpSpPr/>
          <p:nvPr/>
        </p:nvGrpSpPr>
        <p:grpSpPr>
          <a:xfrm>
            <a:off x="309324" y="3273040"/>
            <a:ext cx="11573353" cy="3587612"/>
            <a:chOff x="309324" y="4684536"/>
            <a:chExt cx="11573353" cy="2176115"/>
          </a:xfrm>
        </p:grpSpPr>
        <p:sp>
          <p:nvSpPr>
            <p:cNvPr id="3" name="Freeform 10">
              <a:extLst>
                <a:ext uri="{FF2B5EF4-FFF2-40B4-BE49-F238E27FC236}">
                  <a16:creationId xmlns:a16="http://schemas.microsoft.com/office/drawing/2014/main" id="{C0254C9C-EA6C-E992-5E15-12F67B3792BE}"/>
                </a:ext>
              </a:extLst>
            </p:cNvPr>
            <p:cNvSpPr>
              <a:spLocks noChangeAspect="1"/>
            </p:cNvSpPr>
            <p:nvPr userDrawn="1"/>
          </p:nvSpPr>
          <p:spPr>
            <a:xfrm>
              <a:off x="1580452" y="4684536"/>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F406A943-9F41-D2D2-35EF-E9D15A5FFB3A}"/>
                </a:ext>
              </a:extLst>
            </p:cNvPr>
            <p:cNvSpPr/>
            <p:nvPr userDrawn="1"/>
          </p:nvSpPr>
          <p:spPr>
            <a:xfrm>
              <a:off x="3523144" y="5140280"/>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DBD74D0-1798-E843-EF53-4BE8BD460B32}"/>
                </a:ext>
              </a:extLst>
            </p:cNvPr>
            <p:cNvSpPr/>
            <p:nvPr userDrawn="1"/>
          </p:nvSpPr>
          <p:spPr>
            <a:xfrm>
              <a:off x="6101400" y="5294244"/>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541B640-242B-BBEE-87A2-DECA4D0E8424}"/>
                </a:ext>
              </a:extLst>
            </p:cNvPr>
            <p:cNvSpPr/>
            <p:nvPr userDrawn="1"/>
          </p:nvSpPr>
          <p:spPr>
            <a:xfrm>
              <a:off x="309324" y="5063298"/>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16">
              <a:extLst>
                <a:ext uri="{FF2B5EF4-FFF2-40B4-BE49-F238E27FC236}">
                  <a16:creationId xmlns:a16="http://schemas.microsoft.com/office/drawing/2014/main" id="{8247B6E2-0E43-A316-1835-E4CA57E6EA18}"/>
                </a:ext>
              </a:extLst>
            </p:cNvPr>
            <p:cNvSpPr>
              <a:spLocks noChangeAspect="1"/>
            </p:cNvSpPr>
            <p:nvPr userDrawn="1"/>
          </p:nvSpPr>
          <p:spPr>
            <a:xfrm>
              <a:off x="5429836" y="4937044"/>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17">
              <a:extLst>
                <a:ext uri="{FF2B5EF4-FFF2-40B4-BE49-F238E27FC236}">
                  <a16:creationId xmlns:a16="http://schemas.microsoft.com/office/drawing/2014/main" id="{DEA90EB9-5D84-CF3B-7C71-395E3D0A9C4A}"/>
                </a:ext>
              </a:extLst>
            </p:cNvPr>
            <p:cNvSpPr>
              <a:spLocks noChangeAspect="1"/>
            </p:cNvSpPr>
            <p:nvPr userDrawn="1"/>
          </p:nvSpPr>
          <p:spPr>
            <a:xfrm>
              <a:off x="8643656" y="4810790"/>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FC6597D9-93AD-9E14-EDAC-083BDB7BEC40}"/>
                </a:ext>
              </a:extLst>
            </p:cNvPr>
            <p:cNvSpPr/>
            <p:nvPr userDrawn="1"/>
          </p:nvSpPr>
          <p:spPr>
            <a:xfrm>
              <a:off x="7372528" y="5217262"/>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28">
              <a:extLst>
                <a:ext uri="{FF2B5EF4-FFF2-40B4-BE49-F238E27FC236}">
                  <a16:creationId xmlns:a16="http://schemas.microsoft.com/office/drawing/2014/main" id="{2FDCBFD3-E3B5-F202-C374-7A95F5980DF9}"/>
                </a:ext>
              </a:extLst>
            </p:cNvPr>
            <p:cNvSpPr/>
            <p:nvPr userDrawn="1"/>
          </p:nvSpPr>
          <p:spPr>
            <a:xfrm>
              <a:off x="944888" y="5679154"/>
              <a:ext cx="25200" cy="1178846"/>
            </a:xfrm>
            <a:custGeom>
              <a:avLst/>
              <a:gdLst>
                <a:gd name="connsiteX0" fmla="*/ 0 w 25200"/>
                <a:gd name="connsiteY0" fmla="*/ 0 h 1178846"/>
                <a:gd name="connsiteX1" fmla="*/ 25200 w 25200"/>
                <a:gd name="connsiteY1" fmla="*/ 0 h 1178846"/>
                <a:gd name="connsiteX2" fmla="*/ 25200 w 25200"/>
                <a:gd name="connsiteY2" fmla="*/ 1178846 h 1178846"/>
                <a:gd name="connsiteX3" fmla="*/ 0 w 25200"/>
                <a:gd name="connsiteY3" fmla="*/ 1178846 h 1178846"/>
              </a:gdLst>
              <a:ahLst/>
              <a:cxnLst>
                <a:cxn ang="0">
                  <a:pos x="connsiteX0" y="connsiteY0"/>
                </a:cxn>
                <a:cxn ang="0">
                  <a:pos x="connsiteX1" y="connsiteY1"/>
                </a:cxn>
                <a:cxn ang="0">
                  <a:pos x="connsiteX2" y="connsiteY2"/>
                </a:cxn>
                <a:cxn ang="0">
                  <a:pos x="connsiteX3" y="connsiteY3"/>
                </a:cxn>
              </a:cxnLst>
              <a:rect l="l" t="t" r="r" b="b"/>
              <a:pathLst>
                <a:path w="25200" h="1178846">
                  <a:moveTo>
                    <a:pt x="0" y="0"/>
                  </a:moveTo>
                  <a:lnTo>
                    <a:pt x="25200" y="0"/>
                  </a:lnTo>
                  <a:lnTo>
                    <a:pt x="25200" y="1178846"/>
                  </a:lnTo>
                  <a:lnTo>
                    <a:pt x="0" y="117884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30">
              <a:extLst>
                <a:ext uri="{FF2B5EF4-FFF2-40B4-BE49-F238E27FC236}">
                  <a16:creationId xmlns:a16="http://schemas.microsoft.com/office/drawing/2014/main" id="{4CAAB506-027A-B25A-7408-B6918C2B0163}"/>
                </a:ext>
              </a:extLst>
            </p:cNvPr>
            <p:cNvSpPr/>
            <p:nvPr userDrawn="1"/>
          </p:nvSpPr>
          <p:spPr>
            <a:xfrm>
              <a:off x="2252016" y="6064064"/>
              <a:ext cx="25200" cy="793936"/>
            </a:xfrm>
            <a:custGeom>
              <a:avLst/>
              <a:gdLst>
                <a:gd name="connsiteX0" fmla="*/ 0 w 25200"/>
                <a:gd name="connsiteY0" fmla="*/ 0 h 793936"/>
                <a:gd name="connsiteX1" fmla="*/ 25200 w 25200"/>
                <a:gd name="connsiteY1" fmla="*/ 0 h 793936"/>
                <a:gd name="connsiteX2" fmla="*/ 25200 w 25200"/>
                <a:gd name="connsiteY2" fmla="*/ 793936 h 793936"/>
                <a:gd name="connsiteX3" fmla="*/ 0 w 25200"/>
                <a:gd name="connsiteY3" fmla="*/ 793936 h 793936"/>
              </a:gdLst>
              <a:ahLst/>
              <a:cxnLst>
                <a:cxn ang="0">
                  <a:pos x="connsiteX0" y="connsiteY0"/>
                </a:cxn>
                <a:cxn ang="0">
                  <a:pos x="connsiteX1" y="connsiteY1"/>
                </a:cxn>
                <a:cxn ang="0">
                  <a:pos x="connsiteX2" y="connsiteY2"/>
                </a:cxn>
                <a:cxn ang="0">
                  <a:pos x="connsiteX3" y="connsiteY3"/>
                </a:cxn>
              </a:cxnLst>
              <a:rect l="l" t="t" r="r" b="b"/>
              <a:pathLst>
                <a:path w="25200" h="793936">
                  <a:moveTo>
                    <a:pt x="0" y="0"/>
                  </a:moveTo>
                  <a:lnTo>
                    <a:pt x="25200" y="0"/>
                  </a:lnTo>
                  <a:lnTo>
                    <a:pt x="25200" y="793936"/>
                  </a:lnTo>
                  <a:lnTo>
                    <a:pt x="0" y="79393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32">
              <a:extLst>
                <a:ext uri="{FF2B5EF4-FFF2-40B4-BE49-F238E27FC236}">
                  <a16:creationId xmlns:a16="http://schemas.microsoft.com/office/drawing/2014/main" id="{2D002183-573B-F6C2-C349-0A7346C31DDC}"/>
                </a:ext>
              </a:extLst>
            </p:cNvPr>
            <p:cNvSpPr/>
            <p:nvPr userDrawn="1"/>
          </p:nvSpPr>
          <p:spPr>
            <a:xfrm>
              <a:off x="2887580" y="5833118"/>
              <a:ext cx="25200" cy="1024882"/>
            </a:xfrm>
            <a:custGeom>
              <a:avLst/>
              <a:gdLst>
                <a:gd name="connsiteX0" fmla="*/ 0 w 25200"/>
                <a:gd name="connsiteY0" fmla="*/ 0 h 1024882"/>
                <a:gd name="connsiteX1" fmla="*/ 25200 w 25200"/>
                <a:gd name="connsiteY1" fmla="*/ 0 h 1024882"/>
                <a:gd name="connsiteX2" fmla="*/ 25200 w 25200"/>
                <a:gd name="connsiteY2" fmla="*/ 1024882 h 1024882"/>
                <a:gd name="connsiteX3" fmla="*/ 0 w 25200"/>
                <a:gd name="connsiteY3" fmla="*/ 1024882 h 1024882"/>
              </a:gdLst>
              <a:ahLst/>
              <a:cxnLst>
                <a:cxn ang="0">
                  <a:pos x="connsiteX0" y="connsiteY0"/>
                </a:cxn>
                <a:cxn ang="0">
                  <a:pos x="connsiteX1" y="connsiteY1"/>
                </a:cxn>
                <a:cxn ang="0">
                  <a:pos x="connsiteX2" y="connsiteY2"/>
                </a:cxn>
                <a:cxn ang="0">
                  <a:pos x="connsiteX3" y="connsiteY3"/>
                </a:cxn>
              </a:cxnLst>
              <a:rect l="l" t="t" r="r" b="b"/>
              <a:pathLst>
                <a:path w="25200" h="1024882">
                  <a:moveTo>
                    <a:pt x="0" y="0"/>
                  </a:moveTo>
                  <a:lnTo>
                    <a:pt x="25200" y="0"/>
                  </a:lnTo>
                  <a:lnTo>
                    <a:pt x="25200" y="1024882"/>
                  </a:lnTo>
                  <a:lnTo>
                    <a:pt x="0" y="102488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5">
              <a:extLst>
                <a:ext uri="{FF2B5EF4-FFF2-40B4-BE49-F238E27FC236}">
                  <a16:creationId xmlns:a16="http://schemas.microsoft.com/office/drawing/2014/main" id="{3458DB6B-84AB-BE00-A98D-033DBF7F3CEC}"/>
                </a:ext>
              </a:extLst>
            </p:cNvPr>
            <p:cNvSpPr/>
            <p:nvPr userDrawn="1"/>
          </p:nvSpPr>
          <p:spPr>
            <a:xfrm>
              <a:off x="4158708" y="5371226"/>
              <a:ext cx="25200" cy="1486774"/>
            </a:xfrm>
            <a:custGeom>
              <a:avLst/>
              <a:gdLst>
                <a:gd name="connsiteX0" fmla="*/ 0 w 25200"/>
                <a:gd name="connsiteY0" fmla="*/ 0 h 1486774"/>
                <a:gd name="connsiteX1" fmla="*/ 25200 w 25200"/>
                <a:gd name="connsiteY1" fmla="*/ 0 h 1486774"/>
                <a:gd name="connsiteX2" fmla="*/ 25200 w 25200"/>
                <a:gd name="connsiteY2" fmla="*/ 1486774 h 1486774"/>
                <a:gd name="connsiteX3" fmla="*/ 0 w 25200"/>
                <a:gd name="connsiteY3" fmla="*/ 1486774 h 1486774"/>
              </a:gdLst>
              <a:ahLst/>
              <a:cxnLst>
                <a:cxn ang="0">
                  <a:pos x="connsiteX0" y="connsiteY0"/>
                </a:cxn>
                <a:cxn ang="0">
                  <a:pos x="connsiteX1" y="connsiteY1"/>
                </a:cxn>
                <a:cxn ang="0">
                  <a:pos x="connsiteX2" y="connsiteY2"/>
                </a:cxn>
                <a:cxn ang="0">
                  <a:pos x="connsiteX3" y="connsiteY3"/>
                </a:cxn>
              </a:cxnLst>
              <a:rect l="l" t="t" r="r" b="b"/>
              <a:pathLst>
                <a:path w="25200" h="1486774">
                  <a:moveTo>
                    <a:pt x="0" y="0"/>
                  </a:moveTo>
                  <a:lnTo>
                    <a:pt x="25200" y="0"/>
                  </a:lnTo>
                  <a:lnTo>
                    <a:pt x="25200" y="1486774"/>
                  </a:lnTo>
                  <a:lnTo>
                    <a:pt x="0" y="148677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7">
              <a:extLst>
                <a:ext uri="{FF2B5EF4-FFF2-40B4-BE49-F238E27FC236}">
                  <a16:creationId xmlns:a16="http://schemas.microsoft.com/office/drawing/2014/main" id="{A4B62397-A998-6F3C-912A-C7000F3EB74F}"/>
                </a:ext>
              </a:extLst>
            </p:cNvPr>
            <p:cNvSpPr/>
            <p:nvPr userDrawn="1"/>
          </p:nvSpPr>
          <p:spPr>
            <a:xfrm>
              <a:off x="4794272" y="5448208"/>
              <a:ext cx="25200" cy="1409792"/>
            </a:xfrm>
            <a:custGeom>
              <a:avLst/>
              <a:gdLst>
                <a:gd name="connsiteX0" fmla="*/ 0 w 25200"/>
                <a:gd name="connsiteY0" fmla="*/ 0 h 1409792"/>
                <a:gd name="connsiteX1" fmla="*/ 25200 w 25200"/>
                <a:gd name="connsiteY1" fmla="*/ 0 h 1409792"/>
                <a:gd name="connsiteX2" fmla="*/ 25200 w 25200"/>
                <a:gd name="connsiteY2" fmla="*/ 1409792 h 1409792"/>
                <a:gd name="connsiteX3" fmla="*/ 0 w 25200"/>
                <a:gd name="connsiteY3" fmla="*/ 1409792 h 1409792"/>
              </a:gdLst>
              <a:ahLst/>
              <a:cxnLst>
                <a:cxn ang="0">
                  <a:pos x="connsiteX0" y="connsiteY0"/>
                </a:cxn>
                <a:cxn ang="0">
                  <a:pos x="connsiteX1" y="connsiteY1"/>
                </a:cxn>
                <a:cxn ang="0">
                  <a:pos x="connsiteX2" y="connsiteY2"/>
                </a:cxn>
                <a:cxn ang="0">
                  <a:pos x="connsiteX3" y="connsiteY3"/>
                </a:cxn>
              </a:cxnLst>
              <a:rect l="l" t="t" r="r" b="b"/>
              <a:pathLst>
                <a:path w="25200" h="1409792">
                  <a:moveTo>
                    <a:pt x="0" y="0"/>
                  </a:moveTo>
                  <a:lnTo>
                    <a:pt x="25200" y="0"/>
                  </a:lnTo>
                  <a:lnTo>
                    <a:pt x="25200" y="1409792"/>
                  </a:lnTo>
                  <a:lnTo>
                    <a:pt x="0" y="140979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9">
              <a:extLst>
                <a:ext uri="{FF2B5EF4-FFF2-40B4-BE49-F238E27FC236}">
                  <a16:creationId xmlns:a16="http://schemas.microsoft.com/office/drawing/2014/main" id="{7931AB27-D710-9446-950E-954D34D125A6}"/>
                </a:ext>
              </a:extLst>
            </p:cNvPr>
            <p:cNvSpPr/>
            <p:nvPr userDrawn="1"/>
          </p:nvSpPr>
          <p:spPr>
            <a:xfrm>
              <a:off x="6736964" y="6141046"/>
              <a:ext cx="25200" cy="716954"/>
            </a:xfrm>
            <a:custGeom>
              <a:avLst/>
              <a:gdLst>
                <a:gd name="connsiteX0" fmla="*/ 0 w 25200"/>
                <a:gd name="connsiteY0" fmla="*/ 0 h 716954"/>
                <a:gd name="connsiteX1" fmla="*/ 25200 w 25200"/>
                <a:gd name="connsiteY1" fmla="*/ 0 h 716954"/>
                <a:gd name="connsiteX2" fmla="*/ 25200 w 25200"/>
                <a:gd name="connsiteY2" fmla="*/ 716954 h 716954"/>
                <a:gd name="connsiteX3" fmla="*/ 0 w 25200"/>
                <a:gd name="connsiteY3" fmla="*/ 716954 h 716954"/>
              </a:gdLst>
              <a:ahLst/>
              <a:cxnLst>
                <a:cxn ang="0">
                  <a:pos x="connsiteX0" y="connsiteY0"/>
                </a:cxn>
                <a:cxn ang="0">
                  <a:pos x="connsiteX1" y="connsiteY1"/>
                </a:cxn>
                <a:cxn ang="0">
                  <a:pos x="connsiteX2" y="connsiteY2"/>
                </a:cxn>
                <a:cxn ang="0">
                  <a:pos x="connsiteX3" y="connsiteY3"/>
                </a:cxn>
              </a:cxnLst>
              <a:rect l="l" t="t" r="r" b="b"/>
              <a:pathLst>
                <a:path w="25200" h="716954">
                  <a:moveTo>
                    <a:pt x="0" y="0"/>
                  </a:moveTo>
                  <a:lnTo>
                    <a:pt x="25200" y="0"/>
                  </a:lnTo>
                  <a:lnTo>
                    <a:pt x="25200" y="716954"/>
                  </a:lnTo>
                  <a:lnTo>
                    <a:pt x="0" y="71695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1">
              <a:extLst>
                <a:ext uri="{FF2B5EF4-FFF2-40B4-BE49-F238E27FC236}">
                  <a16:creationId xmlns:a16="http://schemas.microsoft.com/office/drawing/2014/main" id="{AEBA23FB-8045-6B45-9D71-2C118614C548}"/>
                </a:ext>
              </a:extLst>
            </p:cNvPr>
            <p:cNvSpPr/>
            <p:nvPr userDrawn="1"/>
          </p:nvSpPr>
          <p:spPr>
            <a:xfrm>
              <a:off x="8008092" y="5756136"/>
              <a:ext cx="25200" cy="1101864"/>
            </a:xfrm>
            <a:custGeom>
              <a:avLst/>
              <a:gdLst>
                <a:gd name="connsiteX0" fmla="*/ 0 w 25200"/>
                <a:gd name="connsiteY0" fmla="*/ 0 h 1101864"/>
                <a:gd name="connsiteX1" fmla="*/ 25200 w 25200"/>
                <a:gd name="connsiteY1" fmla="*/ 0 h 1101864"/>
                <a:gd name="connsiteX2" fmla="*/ 25200 w 25200"/>
                <a:gd name="connsiteY2" fmla="*/ 1101864 h 1101864"/>
                <a:gd name="connsiteX3" fmla="*/ 0 w 25200"/>
                <a:gd name="connsiteY3" fmla="*/ 1101864 h 1101864"/>
              </a:gdLst>
              <a:ahLst/>
              <a:cxnLst>
                <a:cxn ang="0">
                  <a:pos x="connsiteX0" y="connsiteY0"/>
                </a:cxn>
                <a:cxn ang="0">
                  <a:pos x="connsiteX1" y="connsiteY1"/>
                </a:cxn>
                <a:cxn ang="0">
                  <a:pos x="connsiteX2" y="connsiteY2"/>
                </a:cxn>
                <a:cxn ang="0">
                  <a:pos x="connsiteX3" y="connsiteY3"/>
                </a:cxn>
              </a:cxnLst>
              <a:rect l="l" t="t" r="r" b="b"/>
              <a:pathLst>
                <a:path w="25200" h="1101864">
                  <a:moveTo>
                    <a:pt x="0" y="0"/>
                  </a:moveTo>
                  <a:lnTo>
                    <a:pt x="25200" y="0"/>
                  </a:lnTo>
                  <a:lnTo>
                    <a:pt x="25200" y="1101864"/>
                  </a:lnTo>
                  <a:lnTo>
                    <a:pt x="0" y="110186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3">
              <a:extLst>
                <a:ext uri="{FF2B5EF4-FFF2-40B4-BE49-F238E27FC236}">
                  <a16:creationId xmlns:a16="http://schemas.microsoft.com/office/drawing/2014/main" id="{47D2A404-7850-6367-8C68-611A09CDC560}"/>
                </a:ext>
              </a:extLst>
            </p:cNvPr>
            <p:cNvSpPr/>
            <p:nvPr userDrawn="1"/>
          </p:nvSpPr>
          <p:spPr>
            <a:xfrm>
              <a:off x="9315220" y="5602172"/>
              <a:ext cx="25200" cy="1255828"/>
            </a:xfrm>
            <a:custGeom>
              <a:avLst/>
              <a:gdLst>
                <a:gd name="connsiteX0" fmla="*/ 0 w 25200"/>
                <a:gd name="connsiteY0" fmla="*/ 0 h 1255828"/>
                <a:gd name="connsiteX1" fmla="*/ 25200 w 25200"/>
                <a:gd name="connsiteY1" fmla="*/ 0 h 1255828"/>
                <a:gd name="connsiteX2" fmla="*/ 25200 w 25200"/>
                <a:gd name="connsiteY2" fmla="*/ 1255828 h 1255828"/>
                <a:gd name="connsiteX3" fmla="*/ 0 w 25200"/>
                <a:gd name="connsiteY3" fmla="*/ 1255828 h 1255828"/>
              </a:gdLst>
              <a:ahLst/>
              <a:cxnLst>
                <a:cxn ang="0">
                  <a:pos x="connsiteX0" y="connsiteY0"/>
                </a:cxn>
                <a:cxn ang="0">
                  <a:pos x="connsiteX1" y="connsiteY1"/>
                </a:cxn>
                <a:cxn ang="0">
                  <a:pos x="connsiteX2" y="connsiteY2"/>
                </a:cxn>
                <a:cxn ang="0">
                  <a:pos x="connsiteX3" y="connsiteY3"/>
                </a:cxn>
              </a:cxnLst>
              <a:rect l="l" t="t" r="r" b="b"/>
              <a:pathLst>
                <a:path w="25200" h="1255828">
                  <a:moveTo>
                    <a:pt x="0" y="0"/>
                  </a:moveTo>
                  <a:lnTo>
                    <a:pt x="25200" y="0"/>
                  </a:lnTo>
                  <a:lnTo>
                    <a:pt x="25200" y="1255828"/>
                  </a:lnTo>
                  <a:lnTo>
                    <a:pt x="0" y="125582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5">
              <a:extLst>
                <a:ext uri="{FF2B5EF4-FFF2-40B4-BE49-F238E27FC236}">
                  <a16:creationId xmlns:a16="http://schemas.microsoft.com/office/drawing/2014/main" id="{C1C989C5-A407-B562-B713-576A2485A695}"/>
                </a:ext>
              </a:extLst>
            </p:cNvPr>
            <p:cNvSpPr/>
            <p:nvPr userDrawn="1"/>
          </p:nvSpPr>
          <p:spPr>
            <a:xfrm>
              <a:off x="9950784" y="5987082"/>
              <a:ext cx="25200" cy="870918"/>
            </a:xfrm>
            <a:custGeom>
              <a:avLst/>
              <a:gdLst>
                <a:gd name="connsiteX0" fmla="*/ 0 w 25200"/>
                <a:gd name="connsiteY0" fmla="*/ 0 h 870918"/>
                <a:gd name="connsiteX1" fmla="*/ 25200 w 25200"/>
                <a:gd name="connsiteY1" fmla="*/ 0 h 870918"/>
                <a:gd name="connsiteX2" fmla="*/ 25200 w 25200"/>
                <a:gd name="connsiteY2" fmla="*/ 870918 h 870918"/>
                <a:gd name="connsiteX3" fmla="*/ 0 w 25200"/>
                <a:gd name="connsiteY3" fmla="*/ 870918 h 870918"/>
              </a:gdLst>
              <a:ahLst/>
              <a:cxnLst>
                <a:cxn ang="0">
                  <a:pos x="connsiteX0" y="connsiteY0"/>
                </a:cxn>
                <a:cxn ang="0">
                  <a:pos x="connsiteX1" y="connsiteY1"/>
                </a:cxn>
                <a:cxn ang="0">
                  <a:pos x="connsiteX2" y="connsiteY2"/>
                </a:cxn>
                <a:cxn ang="0">
                  <a:pos x="connsiteX3" y="connsiteY3"/>
                </a:cxn>
              </a:cxnLst>
              <a:rect l="l" t="t" r="r" b="b"/>
              <a:pathLst>
                <a:path w="25200" h="870918">
                  <a:moveTo>
                    <a:pt x="0" y="0"/>
                  </a:moveTo>
                  <a:lnTo>
                    <a:pt x="25200" y="0"/>
                  </a:lnTo>
                  <a:lnTo>
                    <a:pt x="25200" y="870918"/>
                  </a:lnTo>
                  <a:lnTo>
                    <a:pt x="0" y="87091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7">
              <a:extLst>
                <a:ext uri="{FF2B5EF4-FFF2-40B4-BE49-F238E27FC236}">
                  <a16:creationId xmlns:a16="http://schemas.microsoft.com/office/drawing/2014/main" id="{1350824C-89AB-C83C-C91C-B70EF5D0AC7E}"/>
                </a:ext>
              </a:extLst>
            </p:cNvPr>
            <p:cNvSpPr/>
            <p:nvPr userDrawn="1"/>
          </p:nvSpPr>
          <p:spPr>
            <a:xfrm>
              <a:off x="10586348" y="6218024"/>
              <a:ext cx="25200" cy="639977"/>
            </a:xfrm>
            <a:custGeom>
              <a:avLst/>
              <a:gdLst>
                <a:gd name="connsiteX0" fmla="*/ 0 w 25200"/>
                <a:gd name="connsiteY0" fmla="*/ 0 h 639977"/>
                <a:gd name="connsiteX1" fmla="*/ 25200 w 25200"/>
                <a:gd name="connsiteY1" fmla="*/ 0 h 639977"/>
                <a:gd name="connsiteX2" fmla="*/ 25200 w 25200"/>
                <a:gd name="connsiteY2" fmla="*/ 639977 h 639977"/>
                <a:gd name="connsiteX3" fmla="*/ 0 w 25200"/>
                <a:gd name="connsiteY3" fmla="*/ 639977 h 639977"/>
              </a:gdLst>
              <a:ahLst/>
              <a:cxnLst>
                <a:cxn ang="0">
                  <a:pos x="connsiteX0" y="connsiteY0"/>
                </a:cxn>
                <a:cxn ang="0">
                  <a:pos x="connsiteX1" y="connsiteY1"/>
                </a:cxn>
                <a:cxn ang="0">
                  <a:pos x="connsiteX2" y="connsiteY2"/>
                </a:cxn>
                <a:cxn ang="0">
                  <a:pos x="connsiteX3" y="connsiteY3"/>
                </a:cxn>
              </a:cxnLst>
              <a:rect l="l" t="t" r="r" b="b"/>
              <a:pathLst>
                <a:path w="25200" h="639977">
                  <a:moveTo>
                    <a:pt x="0" y="0"/>
                  </a:moveTo>
                  <a:lnTo>
                    <a:pt x="25200" y="0"/>
                  </a:lnTo>
                  <a:lnTo>
                    <a:pt x="25200" y="639977"/>
                  </a:lnTo>
                  <a:lnTo>
                    <a:pt x="0" y="639977"/>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9">
              <a:extLst>
                <a:ext uri="{FF2B5EF4-FFF2-40B4-BE49-F238E27FC236}">
                  <a16:creationId xmlns:a16="http://schemas.microsoft.com/office/drawing/2014/main" id="{23D3AF71-F4C0-BAED-244E-DCBD08F3EA61}"/>
                </a:ext>
              </a:extLst>
            </p:cNvPr>
            <p:cNvSpPr/>
            <p:nvPr userDrawn="1"/>
          </p:nvSpPr>
          <p:spPr>
            <a:xfrm>
              <a:off x="11221912" y="5525190"/>
              <a:ext cx="25200" cy="1332810"/>
            </a:xfrm>
            <a:custGeom>
              <a:avLst/>
              <a:gdLst>
                <a:gd name="connsiteX0" fmla="*/ 0 w 25200"/>
                <a:gd name="connsiteY0" fmla="*/ 0 h 1332810"/>
                <a:gd name="connsiteX1" fmla="*/ 25200 w 25200"/>
                <a:gd name="connsiteY1" fmla="*/ 0 h 1332810"/>
                <a:gd name="connsiteX2" fmla="*/ 25200 w 25200"/>
                <a:gd name="connsiteY2" fmla="*/ 1332810 h 1332810"/>
                <a:gd name="connsiteX3" fmla="*/ 0 w 25200"/>
                <a:gd name="connsiteY3" fmla="*/ 1332810 h 1332810"/>
              </a:gdLst>
              <a:ahLst/>
              <a:cxnLst>
                <a:cxn ang="0">
                  <a:pos x="connsiteX0" y="connsiteY0"/>
                </a:cxn>
                <a:cxn ang="0">
                  <a:pos x="connsiteX1" y="connsiteY1"/>
                </a:cxn>
                <a:cxn ang="0">
                  <a:pos x="connsiteX2" y="connsiteY2"/>
                </a:cxn>
                <a:cxn ang="0">
                  <a:pos x="connsiteX3" y="connsiteY3"/>
                </a:cxn>
              </a:cxnLst>
              <a:rect l="l" t="t" r="r" b="b"/>
              <a:pathLst>
                <a:path w="25200" h="1332810">
                  <a:moveTo>
                    <a:pt x="0" y="0"/>
                  </a:moveTo>
                  <a:lnTo>
                    <a:pt x="25200" y="0"/>
                  </a:lnTo>
                  <a:lnTo>
                    <a:pt x="25200" y="1332810"/>
                  </a:lnTo>
                  <a:lnTo>
                    <a:pt x="0" y="133281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51">
              <a:extLst>
                <a:ext uri="{FF2B5EF4-FFF2-40B4-BE49-F238E27FC236}">
                  <a16:creationId xmlns:a16="http://schemas.microsoft.com/office/drawing/2014/main" id="{758A5ADF-01F4-3710-BF33-47A561494866}"/>
                </a:ext>
              </a:extLst>
            </p:cNvPr>
            <p:cNvSpPr/>
            <p:nvPr userDrawn="1"/>
          </p:nvSpPr>
          <p:spPr>
            <a:xfrm>
              <a:off x="11857477" y="5910100"/>
              <a:ext cx="25200" cy="947900"/>
            </a:xfrm>
            <a:custGeom>
              <a:avLst/>
              <a:gdLst>
                <a:gd name="connsiteX0" fmla="*/ 0 w 25200"/>
                <a:gd name="connsiteY0" fmla="*/ 0 h 947900"/>
                <a:gd name="connsiteX1" fmla="*/ 25200 w 25200"/>
                <a:gd name="connsiteY1" fmla="*/ 0 h 947900"/>
                <a:gd name="connsiteX2" fmla="*/ 25200 w 25200"/>
                <a:gd name="connsiteY2" fmla="*/ 947900 h 947900"/>
                <a:gd name="connsiteX3" fmla="*/ 0 w 25200"/>
                <a:gd name="connsiteY3" fmla="*/ 947900 h 947900"/>
              </a:gdLst>
              <a:ahLst/>
              <a:cxnLst>
                <a:cxn ang="0">
                  <a:pos x="connsiteX0" y="connsiteY0"/>
                </a:cxn>
                <a:cxn ang="0">
                  <a:pos x="connsiteX1" y="connsiteY1"/>
                </a:cxn>
                <a:cxn ang="0">
                  <a:pos x="connsiteX2" y="connsiteY2"/>
                </a:cxn>
                <a:cxn ang="0">
                  <a:pos x="connsiteX3" y="connsiteY3"/>
                </a:cxn>
              </a:cxnLst>
              <a:rect l="l" t="t" r="r" b="b"/>
              <a:pathLst>
                <a:path w="25200" h="947900">
                  <a:moveTo>
                    <a:pt x="0" y="0"/>
                  </a:moveTo>
                  <a:lnTo>
                    <a:pt x="25200" y="0"/>
                  </a:lnTo>
                  <a:lnTo>
                    <a:pt x="25200" y="947900"/>
                  </a:lnTo>
                  <a:lnTo>
                    <a:pt x="0" y="94790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TextBox 21">
            <a:extLst>
              <a:ext uri="{FF2B5EF4-FFF2-40B4-BE49-F238E27FC236}">
                <a16:creationId xmlns:a16="http://schemas.microsoft.com/office/drawing/2014/main" id="{D73641AE-B080-7FF6-1C78-E41F6FD55660}"/>
              </a:ext>
            </a:extLst>
          </p:cNvPr>
          <p:cNvSpPr txBox="1"/>
          <p:nvPr/>
        </p:nvSpPr>
        <p:spPr>
          <a:xfrm>
            <a:off x="211637" y="630450"/>
            <a:ext cx="11798708" cy="2554545"/>
          </a:xfrm>
          <a:prstGeom prst="rect">
            <a:avLst/>
          </a:prstGeom>
          <a:noFill/>
        </p:spPr>
        <p:txBody>
          <a:bodyPr wrap="square" rtlCol="0">
            <a:spAutoFit/>
          </a:bodyPr>
          <a:lstStyle/>
          <a:p>
            <a:pPr algn="ctr">
              <a:tabLst>
                <a:tab pos="3835400" algn="l"/>
              </a:tabLst>
            </a:pPr>
            <a:r>
              <a:rPr lang="en-US" sz="8000" b="1" dirty="0">
                <a:solidFill>
                  <a:schemeClr val="bg1"/>
                </a:solidFill>
                <a:latin typeface="Space Grotesk" pitchFamily="2" charset="0"/>
                <a:cs typeface="Space Grotesk" pitchFamily="2" charset="0"/>
              </a:rPr>
              <a:t>Intro to</a:t>
            </a:r>
            <a:br>
              <a:rPr lang="en-US" sz="8000" b="1" dirty="0">
                <a:solidFill>
                  <a:schemeClr val="bg1"/>
                </a:solidFill>
                <a:latin typeface="Space Grotesk" pitchFamily="2" charset="0"/>
                <a:cs typeface="Space Grotesk" pitchFamily="2" charset="0"/>
              </a:rPr>
            </a:br>
            <a:r>
              <a:rPr lang="en-US" sz="8000" b="1" dirty="0">
                <a:gradFill flip="none" rotWithShape="1">
                  <a:gsLst>
                    <a:gs pos="0">
                      <a:schemeClr val="accent1"/>
                    </a:gs>
                    <a:gs pos="99000">
                      <a:schemeClr val="accent2"/>
                    </a:gs>
                  </a:gsLst>
                  <a:lin ang="0" scaled="1"/>
                  <a:tileRect/>
                </a:gradFill>
                <a:latin typeface="Space Grotesk" pitchFamily="2" charset="0"/>
                <a:cs typeface="Space Grotesk" pitchFamily="2" charset="0"/>
              </a:rPr>
              <a:t>Release Automation</a:t>
            </a:r>
            <a:endParaRPr lang="en-US" sz="3000" b="1" dirty="0">
              <a:solidFill>
                <a:schemeClr val="bg1"/>
              </a:solidFill>
              <a:latin typeface="Space Grotesk" pitchFamily="2" charset="0"/>
              <a:cs typeface="Space Grotesk" pitchFamily="2" charset="0"/>
            </a:endParaRPr>
          </a:p>
        </p:txBody>
      </p:sp>
      <p:sp>
        <p:nvSpPr>
          <p:cNvPr id="23" name="TextBox 22">
            <a:extLst>
              <a:ext uri="{FF2B5EF4-FFF2-40B4-BE49-F238E27FC236}">
                <a16:creationId xmlns:a16="http://schemas.microsoft.com/office/drawing/2014/main" id="{9ED6FF6D-E209-303E-C09F-D0BED1E668CB}"/>
              </a:ext>
            </a:extLst>
          </p:cNvPr>
          <p:cNvSpPr txBox="1"/>
          <p:nvPr/>
        </p:nvSpPr>
        <p:spPr>
          <a:xfrm>
            <a:off x="3363958" y="3960262"/>
            <a:ext cx="5290495" cy="432041"/>
          </a:xfrm>
          <a:prstGeom prst="rect">
            <a:avLst/>
          </a:prstGeom>
          <a:noFill/>
        </p:spPr>
        <p:txBody>
          <a:bodyPr wrap="square" rtlCol="0">
            <a:spAutoFit/>
          </a:bodyPr>
          <a:lstStyle/>
          <a:p>
            <a:pPr algn="ctr">
              <a:lnSpc>
                <a:spcPts val="2800"/>
              </a:lnSpc>
            </a:pPr>
            <a:r>
              <a:rPr lang="en-US" sz="2000" b="1" spc="400" dirty="0">
                <a:solidFill>
                  <a:schemeClr val="bg1"/>
                </a:solidFill>
                <a:latin typeface="Play" panose="00000500000000000000" pitchFamily="2" charset="0"/>
                <a:cs typeface="Space Grotesk" pitchFamily="2" charset="0"/>
              </a:rPr>
              <a:t>Joe Houghes</a:t>
            </a:r>
          </a:p>
        </p:txBody>
      </p:sp>
      <p:sp>
        <p:nvSpPr>
          <p:cNvPr id="24" name="TextBox 23">
            <a:extLst>
              <a:ext uri="{FF2B5EF4-FFF2-40B4-BE49-F238E27FC236}">
                <a16:creationId xmlns:a16="http://schemas.microsoft.com/office/drawing/2014/main" id="{6203A83D-15FC-86E3-E67D-0B27149CEBD7}"/>
              </a:ext>
            </a:extLst>
          </p:cNvPr>
          <p:cNvSpPr txBox="1"/>
          <p:nvPr/>
        </p:nvSpPr>
        <p:spPr>
          <a:xfrm>
            <a:off x="10920872" y="6138370"/>
            <a:ext cx="890545" cy="400110"/>
          </a:xfrm>
          <a:prstGeom prst="rect">
            <a:avLst/>
          </a:prstGeom>
          <a:noFill/>
        </p:spPr>
        <p:txBody>
          <a:bodyPr wrap="square" rtlCol="0">
            <a:spAutoFit/>
          </a:bodyPr>
          <a:lstStyle/>
          <a:p>
            <a:pPr algn="r"/>
            <a:fld id="{0BF03E32-72BD-0347-AAE1-87B13DE37447}" type="slidenum">
              <a:rPr lang="en-ID" sz="2000" b="1" u="none" strike="noStrike" smtClean="0">
                <a:gradFill>
                  <a:gsLst>
                    <a:gs pos="0">
                      <a:schemeClr val="accent1"/>
                    </a:gs>
                    <a:gs pos="100000">
                      <a:schemeClr val="accent2"/>
                    </a:gs>
                  </a:gsLst>
                  <a:lin ang="0" scaled="0"/>
                </a:gradFill>
                <a:effectLst/>
                <a:latin typeface="Play" panose="00000500000000000000" pitchFamily="2" charset="0"/>
                <a:ea typeface="Roboto Mono" pitchFamily="49" charset="0"/>
                <a:cs typeface="Space Grotesk" pitchFamily="2" charset="0"/>
              </a:rPr>
              <a:t>1</a:t>
            </a:fld>
            <a:r>
              <a:rPr lang="en-ID" sz="2000" b="1" u="none" strike="noStrike" dirty="0">
                <a:gradFill>
                  <a:gsLst>
                    <a:gs pos="0">
                      <a:schemeClr val="accent1"/>
                    </a:gs>
                    <a:gs pos="100000">
                      <a:schemeClr val="accent2"/>
                    </a:gs>
                  </a:gsLst>
                  <a:lin ang="0" scaled="0"/>
                </a:gradFill>
                <a:effectLst/>
                <a:latin typeface="Play" panose="00000500000000000000" pitchFamily="2" charset="0"/>
                <a:ea typeface="Roboto Mono" pitchFamily="49" charset="0"/>
                <a:cs typeface="Space Grotesk" pitchFamily="2" charset="0"/>
              </a:rPr>
              <a:t> </a:t>
            </a:r>
            <a:r>
              <a:rPr lang="en-ID" sz="1400" u="none" strike="noStrike" dirty="0">
                <a:solidFill>
                  <a:schemeClr val="bg1"/>
                </a:solidFill>
                <a:effectLst/>
                <a:latin typeface="Play" panose="00000500000000000000" pitchFamily="2" charset="0"/>
                <a:ea typeface="Roboto Mono" pitchFamily="49" charset="0"/>
                <a:cs typeface="Space Grotesk" pitchFamily="2" charset="0"/>
              </a:rPr>
              <a:t>/ 15</a:t>
            </a:r>
            <a:endParaRPr lang="en-US" sz="2000" dirty="0">
              <a:solidFill>
                <a:schemeClr val="bg1"/>
              </a:solidFill>
              <a:latin typeface="Play" panose="00000500000000000000" pitchFamily="2" charset="0"/>
              <a:ea typeface="Roboto Mono" pitchFamily="49" charset="0"/>
              <a:cs typeface="Space Grotesk" pitchFamily="2" charset="0"/>
            </a:endParaRPr>
          </a:p>
        </p:txBody>
      </p:sp>
      <p:sp>
        <p:nvSpPr>
          <p:cNvPr id="25" name="Rectangle: Rounded Corners 24">
            <a:extLst>
              <a:ext uri="{FF2B5EF4-FFF2-40B4-BE49-F238E27FC236}">
                <a16:creationId xmlns:a16="http://schemas.microsoft.com/office/drawing/2014/main" id="{1A93C3EE-8D33-5092-8947-C57C4C294033}"/>
              </a:ext>
            </a:extLst>
          </p:cNvPr>
          <p:cNvSpPr/>
          <p:nvPr/>
        </p:nvSpPr>
        <p:spPr>
          <a:xfrm>
            <a:off x="3368799" y="3984537"/>
            <a:ext cx="5285657" cy="439362"/>
          </a:xfrm>
          <a:prstGeom prst="roundRect">
            <a:avLst>
              <a:gd name="adj" fmla="val 18112"/>
            </a:avLst>
          </a:prstGeom>
          <a:noFill/>
          <a:ln>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gs>
                  <a:gs pos="99000">
                    <a:schemeClr val="accent2"/>
                  </a:gs>
                </a:gsLst>
                <a:lin ang="0" scaled="1"/>
              </a:gradFill>
            </a:endParaRPr>
          </a:p>
        </p:txBody>
      </p:sp>
      <p:sp>
        <p:nvSpPr>
          <p:cNvPr id="26" name="Rectangle: Rounded Corners 25">
            <a:extLst>
              <a:ext uri="{FF2B5EF4-FFF2-40B4-BE49-F238E27FC236}">
                <a16:creationId xmlns:a16="http://schemas.microsoft.com/office/drawing/2014/main" id="{FFDE28B2-7605-D9E6-2B25-4FE00842F4E8}"/>
              </a:ext>
            </a:extLst>
          </p:cNvPr>
          <p:cNvSpPr/>
          <p:nvPr/>
        </p:nvSpPr>
        <p:spPr>
          <a:xfrm>
            <a:off x="3363959" y="4686913"/>
            <a:ext cx="5340895" cy="439362"/>
          </a:xfrm>
          <a:prstGeom prst="roundRect">
            <a:avLst>
              <a:gd name="adj" fmla="val 18112"/>
            </a:avLst>
          </a:prstGeom>
          <a:gradFill flip="none" rotWithShape="1">
            <a:gsLst>
              <a:gs pos="0">
                <a:schemeClr val="accent1"/>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gs>
                  <a:gs pos="99000">
                    <a:schemeClr val="accent2"/>
                  </a:gs>
                </a:gsLst>
                <a:lin ang="0" scaled="1"/>
              </a:gradFill>
            </a:endParaRPr>
          </a:p>
        </p:txBody>
      </p:sp>
      <p:sp>
        <p:nvSpPr>
          <p:cNvPr id="27" name="TextBox 26">
            <a:extLst>
              <a:ext uri="{FF2B5EF4-FFF2-40B4-BE49-F238E27FC236}">
                <a16:creationId xmlns:a16="http://schemas.microsoft.com/office/drawing/2014/main" id="{A26ABA97-73EA-77D4-BF16-AECA3FC29EBF}"/>
              </a:ext>
            </a:extLst>
          </p:cNvPr>
          <p:cNvSpPr txBox="1"/>
          <p:nvPr/>
        </p:nvSpPr>
        <p:spPr>
          <a:xfrm>
            <a:off x="3393266" y="4692957"/>
            <a:ext cx="5290495" cy="432041"/>
          </a:xfrm>
          <a:prstGeom prst="rect">
            <a:avLst/>
          </a:prstGeom>
          <a:noFill/>
        </p:spPr>
        <p:txBody>
          <a:bodyPr wrap="square" rtlCol="0">
            <a:spAutoFit/>
          </a:bodyPr>
          <a:lstStyle/>
          <a:p>
            <a:pPr algn="ctr">
              <a:lnSpc>
                <a:spcPts val="2800"/>
              </a:lnSpc>
            </a:pPr>
            <a:r>
              <a:rPr lang="en-US" sz="2000" b="1" spc="400" dirty="0">
                <a:solidFill>
                  <a:schemeClr val="bg1"/>
                </a:solidFill>
                <a:latin typeface="Play" panose="00000500000000000000" pitchFamily="2" charset="0"/>
                <a:cs typeface="Space Grotesk" pitchFamily="2" charset="0"/>
              </a:rPr>
              <a:t>@jhoughes</a:t>
            </a:r>
          </a:p>
        </p:txBody>
      </p:sp>
    </p:spTree>
    <p:extLst>
      <p:ext uri="{BB962C8B-B14F-4D97-AF65-F5344CB8AC3E}">
        <p14:creationId xmlns:p14="http://schemas.microsoft.com/office/powerpoint/2010/main" val="2204798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918254-499B-DAD2-592A-6764F0E4F04F}"/>
              </a:ext>
            </a:extLst>
          </p:cNvPr>
          <p:cNvSpPr>
            <a:spLocks noGrp="1"/>
          </p:cNvSpPr>
          <p:nvPr>
            <p:ph type="body" sz="quarter" idx="10"/>
          </p:nvPr>
        </p:nvSpPr>
        <p:spPr/>
        <p:txBody>
          <a:bodyPr/>
          <a:lstStyle/>
          <a:p>
            <a:r>
              <a:rPr lang="en-US" dirty="0"/>
              <a:t>Continuous Integration</a:t>
            </a:r>
          </a:p>
          <a:p>
            <a:r>
              <a:rPr lang="en-US" dirty="0"/>
              <a:t>Continuous Delivery/Deployment</a:t>
            </a:r>
          </a:p>
          <a:p>
            <a:r>
              <a:rPr lang="en-US" dirty="0"/>
              <a:t>The Only Way to Deploy</a:t>
            </a:r>
          </a:p>
          <a:p>
            <a:r>
              <a:rPr lang="en-US" dirty="0"/>
              <a:t>Tools</a:t>
            </a:r>
          </a:p>
          <a:p>
            <a:r>
              <a:rPr lang="en-US" dirty="0"/>
              <a:t>Fail Fast</a:t>
            </a:r>
          </a:p>
          <a:p>
            <a:r>
              <a:rPr lang="en-US" dirty="0"/>
              <a:t>Testing</a:t>
            </a:r>
          </a:p>
          <a:p>
            <a:r>
              <a:rPr lang="en-US" dirty="0"/>
              <a:t>Key Components</a:t>
            </a:r>
          </a:p>
        </p:txBody>
      </p:sp>
      <p:sp>
        <p:nvSpPr>
          <p:cNvPr id="3" name="Title 2">
            <a:extLst>
              <a:ext uri="{FF2B5EF4-FFF2-40B4-BE49-F238E27FC236}">
                <a16:creationId xmlns:a16="http://schemas.microsoft.com/office/drawing/2014/main" id="{5CAAF791-552B-01F5-86DF-EEF8678A031F}"/>
              </a:ext>
            </a:extLst>
          </p:cNvPr>
          <p:cNvSpPr>
            <a:spLocks noGrp="1"/>
          </p:cNvSpPr>
          <p:nvPr>
            <p:ph type="title"/>
          </p:nvPr>
        </p:nvSpPr>
        <p:spPr/>
        <p:txBody>
          <a:bodyPr/>
          <a:lstStyle/>
          <a:p>
            <a:r>
              <a:rPr lang="en-US" dirty="0"/>
              <a:t>What is CI/CD?</a:t>
            </a:r>
          </a:p>
        </p:txBody>
      </p:sp>
    </p:spTree>
    <p:extLst>
      <p:ext uri="{BB962C8B-B14F-4D97-AF65-F5344CB8AC3E}">
        <p14:creationId xmlns:p14="http://schemas.microsoft.com/office/powerpoint/2010/main" val="228406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9" name="Google Shape;3859;p16"/>
          <p:cNvSpPr txBox="1">
            <a:spLocks noGrp="1"/>
          </p:cNvSpPr>
          <p:nvPr>
            <p:ph type="body" sz="quarter" idx="10"/>
          </p:nvPr>
        </p:nvSpPr>
        <p:spPr>
          <a:xfrm>
            <a:off x="1144138" y="2706177"/>
            <a:ext cx="9903723" cy="2293937"/>
          </a:xfrm>
          <a:prstGeom prst="rect">
            <a:avLst/>
          </a:prstGeom>
        </p:spPr>
        <p:txBody>
          <a:bodyPr spcFirstLastPara="1" wrap="square" lIns="121900" tIns="121900" rIns="121900" bIns="121900" anchor="t" anchorCtr="0">
            <a:noAutofit/>
          </a:bodyPr>
          <a:lstStyle/>
          <a:p>
            <a:pPr marL="0" indent="0">
              <a:buNone/>
            </a:pPr>
            <a:r>
              <a:rPr lang="en-US" sz="7200" dirty="0">
                <a:latin typeface="+mj-lt"/>
              </a:rPr>
              <a:t>Process</a:t>
            </a:r>
            <a:br>
              <a:rPr lang="en" dirty="0"/>
            </a:br>
            <a:r>
              <a:rPr lang="en" dirty="0"/>
              <a:t>How are we doing this</a:t>
            </a:r>
            <a:endParaRPr dirty="0"/>
          </a:p>
        </p:txBody>
      </p:sp>
    </p:spTree>
    <p:extLst>
      <p:ext uri="{BB962C8B-B14F-4D97-AF65-F5344CB8AC3E}">
        <p14:creationId xmlns:p14="http://schemas.microsoft.com/office/powerpoint/2010/main" val="25515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004C977-402A-CECF-DEEA-63D5574CEDEA}"/>
              </a:ext>
            </a:extLst>
          </p:cNvPr>
          <p:cNvSpPr>
            <a:spLocks noGrp="1"/>
          </p:cNvSpPr>
          <p:nvPr>
            <p:ph type="body" sz="quarter" idx="10"/>
          </p:nvPr>
        </p:nvSpPr>
        <p:spPr/>
        <p:txBody>
          <a:bodyPr/>
          <a:lstStyle/>
          <a:p>
            <a:r>
              <a:rPr lang="en-US" dirty="0"/>
              <a:t>Code</a:t>
            </a:r>
          </a:p>
          <a:p>
            <a:r>
              <a:rPr lang="en-US" dirty="0"/>
              <a:t>Test</a:t>
            </a:r>
          </a:p>
          <a:p>
            <a:r>
              <a:rPr lang="en-US" dirty="0"/>
              <a:t>Log</a:t>
            </a:r>
          </a:p>
          <a:p>
            <a:r>
              <a:rPr lang="en-US" dirty="0"/>
              <a:t>Version</a:t>
            </a:r>
          </a:p>
          <a:p>
            <a:r>
              <a:rPr lang="en-US" dirty="0"/>
              <a:t>Publish</a:t>
            </a:r>
          </a:p>
          <a:p>
            <a:r>
              <a:rPr lang="en-US" dirty="0"/>
              <a:t>Iterate</a:t>
            </a:r>
          </a:p>
          <a:p>
            <a:r>
              <a:rPr lang="en-US"/>
              <a:t>Repeat</a:t>
            </a:r>
            <a:endParaRPr lang="en-US" dirty="0"/>
          </a:p>
          <a:p>
            <a:endParaRPr lang="en-US" dirty="0"/>
          </a:p>
        </p:txBody>
      </p:sp>
      <p:sp>
        <p:nvSpPr>
          <p:cNvPr id="4" name="Title 3">
            <a:extLst>
              <a:ext uri="{FF2B5EF4-FFF2-40B4-BE49-F238E27FC236}">
                <a16:creationId xmlns:a16="http://schemas.microsoft.com/office/drawing/2014/main" id="{B4206D5C-19A6-F7BD-C496-9D2EC1FCCA8D}"/>
              </a:ext>
            </a:extLst>
          </p:cNvPr>
          <p:cNvSpPr>
            <a:spLocks noGrp="1"/>
          </p:cNvSpPr>
          <p:nvPr>
            <p:ph type="title"/>
          </p:nvPr>
        </p:nvSpPr>
        <p:spPr/>
        <p:txBody>
          <a:bodyPr/>
          <a:lstStyle/>
          <a:p>
            <a:r>
              <a:rPr lang="en-US" dirty="0"/>
              <a:t>Process</a:t>
            </a:r>
          </a:p>
        </p:txBody>
      </p:sp>
    </p:spTree>
    <p:extLst>
      <p:ext uri="{BB962C8B-B14F-4D97-AF65-F5344CB8AC3E}">
        <p14:creationId xmlns:p14="http://schemas.microsoft.com/office/powerpoint/2010/main" val="392662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9" name="Google Shape;3859;p16"/>
          <p:cNvSpPr txBox="1">
            <a:spLocks noGrp="1"/>
          </p:cNvSpPr>
          <p:nvPr>
            <p:ph type="body" sz="quarter" idx="10"/>
          </p:nvPr>
        </p:nvSpPr>
        <p:spPr>
          <a:xfrm>
            <a:off x="1287219" y="2693651"/>
            <a:ext cx="9903723" cy="2293937"/>
          </a:xfrm>
          <a:prstGeom prst="rect">
            <a:avLst/>
          </a:prstGeom>
        </p:spPr>
        <p:txBody>
          <a:bodyPr spcFirstLastPara="1" wrap="square" lIns="121900" tIns="121900" rIns="121900" bIns="121900" anchor="t" anchorCtr="0">
            <a:noAutofit/>
          </a:bodyPr>
          <a:lstStyle/>
          <a:p>
            <a:pPr marL="0" indent="0">
              <a:buNone/>
            </a:pPr>
            <a:r>
              <a:rPr lang="en-US" sz="7200" dirty="0">
                <a:latin typeface="+mj-lt"/>
              </a:rPr>
              <a:t>Terminology</a:t>
            </a:r>
            <a:br>
              <a:rPr lang="en-US" dirty="0"/>
            </a:br>
            <a:r>
              <a:rPr lang="en" dirty="0"/>
              <a:t>Knowing what we’re working with</a:t>
            </a:r>
            <a:endParaRPr dirty="0"/>
          </a:p>
        </p:txBody>
      </p:sp>
    </p:spTree>
    <p:extLst>
      <p:ext uri="{BB962C8B-B14F-4D97-AF65-F5344CB8AC3E}">
        <p14:creationId xmlns:p14="http://schemas.microsoft.com/office/powerpoint/2010/main" val="4118316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004C977-402A-CECF-DEEA-63D5574CEDEA}"/>
              </a:ext>
            </a:extLst>
          </p:cNvPr>
          <p:cNvSpPr>
            <a:spLocks noGrp="1"/>
          </p:cNvSpPr>
          <p:nvPr>
            <p:ph type="body" sz="quarter" idx="10"/>
          </p:nvPr>
        </p:nvSpPr>
        <p:spPr/>
        <p:txBody>
          <a:bodyPr/>
          <a:lstStyle/>
          <a:p>
            <a:r>
              <a:rPr lang="en-US" dirty="0"/>
              <a:t>Repository</a:t>
            </a:r>
          </a:p>
          <a:p>
            <a:r>
              <a:rPr lang="en-US" dirty="0"/>
              <a:t>Workflow</a:t>
            </a:r>
          </a:p>
          <a:p>
            <a:r>
              <a:rPr lang="en-US" dirty="0"/>
              <a:t>Workflow File</a:t>
            </a:r>
          </a:p>
          <a:p>
            <a:r>
              <a:rPr lang="en-US" dirty="0"/>
              <a:t>Event (Trigger)</a:t>
            </a:r>
          </a:p>
          <a:p>
            <a:r>
              <a:rPr lang="en-US" dirty="0"/>
              <a:t>Job</a:t>
            </a:r>
          </a:p>
          <a:p>
            <a:r>
              <a:rPr lang="en-US" dirty="0"/>
              <a:t>Actions</a:t>
            </a:r>
          </a:p>
          <a:p>
            <a:r>
              <a:rPr lang="en-US" dirty="0"/>
              <a:t>Runners</a:t>
            </a:r>
          </a:p>
          <a:p>
            <a:endParaRPr lang="en-US" dirty="0"/>
          </a:p>
        </p:txBody>
      </p:sp>
      <p:sp>
        <p:nvSpPr>
          <p:cNvPr id="4" name="Title 3">
            <a:extLst>
              <a:ext uri="{FF2B5EF4-FFF2-40B4-BE49-F238E27FC236}">
                <a16:creationId xmlns:a16="http://schemas.microsoft.com/office/drawing/2014/main" id="{B4206D5C-19A6-F7BD-C496-9D2EC1FCCA8D}"/>
              </a:ext>
            </a:extLst>
          </p:cNvPr>
          <p:cNvSpPr>
            <a:spLocks noGrp="1"/>
          </p:cNvSpPr>
          <p:nvPr>
            <p:ph type="title"/>
          </p:nvPr>
        </p:nvSpPr>
        <p:spPr/>
        <p:txBody>
          <a:bodyPr/>
          <a:lstStyle/>
          <a:p>
            <a:r>
              <a:rPr lang="en-US" dirty="0"/>
              <a:t>GitHub Actions</a:t>
            </a:r>
          </a:p>
        </p:txBody>
      </p:sp>
    </p:spTree>
    <p:extLst>
      <p:ext uri="{BB962C8B-B14F-4D97-AF65-F5344CB8AC3E}">
        <p14:creationId xmlns:p14="http://schemas.microsoft.com/office/powerpoint/2010/main" val="190883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5"/>
          <p:cNvSpPr txBox="1">
            <a:spLocks noGrp="1"/>
          </p:cNvSpPr>
          <p:nvPr>
            <p:ph type="body" sz="quarter" idx="10"/>
          </p:nvPr>
        </p:nvSpPr>
        <p:spPr>
          <a:xfrm>
            <a:off x="1189991" y="3019017"/>
            <a:ext cx="4423826" cy="2293937"/>
          </a:xfrm>
          <a:prstGeom prst="rect">
            <a:avLst/>
          </a:prstGeom>
        </p:spPr>
        <p:txBody>
          <a:bodyPr spcFirstLastPara="1" wrap="square" lIns="121900" tIns="121900" rIns="121900" bIns="121900" anchor="t" anchorCtr="0">
            <a:noAutofit/>
          </a:bodyPr>
          <a:lstStyle/>
          <a:p>
            <a:pPr marL="0" indent="0" algn="ctr">
              <a:buNone/>
            </a:pPr>
            <a:r>
              <a:rPr lang="en-US" sz="4000" dirty="0">
                <a:solidFill>
                  <a:schemeClr val="bg2"/>
                </a:solidFill>
              </a:rPr>
              <a:t>Pray to the Demo Gods</a:t>
            </a:r>
            <a:endParaRPr sz="4000" dirty="0">
              <a:solidFill>
                <a:schemeClr val="bg2"/>
              </a:solidFill>
            </a:endParaRPr>
          </a:p>
        </p:txBody>
      </p:sp>
      <p:sp>
        <p:nvSpPr>
          <p:cNvPr id="97" name="Google Shape;97;p15"/>
          <p:cNvSpPr txBox="1">
            <a:spLocks noGrp="1"/>
          </p:cNvSpPr>
          <p:nvPr>
            <p:ph type="title"/>
          </p:nvPr>
        </p:nvSpPr>
        <p:spPr>
          <a:xfrm>
            <a:off x="2070182" y="1184915"/>
            <a:ext cx="8143337" cy="1325563"/>
          </a:xfrm>
          <a:prstGeom prst="rect">
            <a:avLst/>
          </a:prstGeom>
        </p:spPr>
        <p:txBody>
          <a:bodyPr spcFirstLastPara="1" wrap="square" lIns="121900" tIns="121900" rIns="121900" bIns="121900" anchor="b" anchorCtr="0">
            <a:noAutofit/>
          </a:bodyPr>
          <a:lstStyle/>
          <a:p>
            <a:r>
              <a:rPr lang="en-US" sz="7200" dirty="0">
                <a:solidFill>
                  <a:schemeClr val="bg2"/>
                </a:solidFill>
                <a:latin typeface="Space Grotesk"/>
              </a:rPr>
              <a:t>Demos &amp; Code</a:t>
            </a:r>
          </a:p>
        </p:txBody>
      </p:sp>
      <p:sp>
        <p:nvSpPr>
          <p:cNvPr id="99" name="Google Shape;99;p15"/>
          <p:cNvSpPr txBox="1">
            <a:spLocks noGrp="1"/>
          </p:cNvSpPr>
          <p:nvPr>
            <p:ph type="sldNum" idx="4294967295"/>
          </p:nvPr>
        </p:nvSpPr>
        <p:spPr>
          <a:xfrm>
            <a:off x="11642725" y="4749800"/>
            <a:ext cx="549275" cy="39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pPr algn="r"/>
            <a:fld id="{00000000-1234-1234-1234-123412341234}" type="slidenum">
              <a:rPr lang="en" smtClean="0"/>
              <a:pPr algn="r"/>
              <a:t>15</a:t>
            </a:fld>
            <a:endParaRPr/>
          </a:p>
        </p:txBody>
      </p:sp>
      <p:pic>
        <p:nvPicPr>
          <p:cNvPr id="2" name="Picture 4">
            <a:extLst>
              <a:ext uri="{FF2B5EF4-FFF2-40B4-BE49-F238E27FC236}">
                <a16:creationId xmlns:a16="http://schemas.microsoft.com/office/drawing/2014/main" id="{9B68B0E1-2F6F-7ABA-1A80-8BDB636A4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8921" y="2453969"/>
            <a:ext cx="4056404" cy="4056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20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0.70"/>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Effect transition="in" filter="fade">
                                      <p:cBhvr>
                                        <p:cTn id="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ext Placeholder 4">
            <a:extLst>
              <a:ext uri="{FF2B5EF4-FFF2-40B4-BE49-F238E27FC236}">
                <a16:creationId xmlns:a16="http://schemas.microsoft.com/office/drawing/2014/main" id="{CB77E3BB-097A-5D4C-4C4E-2FDE599F523B}"/>
              </a:ext>
            </a:extLst>
          </p:cNvPr>
          <p:cNvSpPr>
            <a:spLocks noGrp="1"/>
          </p:cNvSpPr>
          <p:nvPr>
            <p:ph type="body" sz="quarter" idx="11"/>
          </p:nvPr>
        </p:nvSpPr>
        <p:spPr>
          <a:xfrm>
            <a:off x="1008939" y="1643296"/>
            <a:ext cx="4686184" cy="4135480"/>
          </a:xfrm>
        </p:spPr>
        <p:txBody>
          <a:bodyPr/>
          <a:lstStyle/>
          <a:p>
            <a:pPr marL="0" indent="0">
              <a:buNone/>
            </a:pPr>
            <a:r>
              <a:rPr lang="en-US" sz="2800" dirty="0">
                <a:latin typeface="Roboto Slab" pitchFamily="2" charset="0"/>
                <a:ea typeface="Roboto Slab" pitchFamily="2" charset="0"/>
              </a:rPr>
              <a:t>Make a Connection,</a:t>
            </a:r>
            <a:br>
              <a:rPr lang="en-US" sz="2800" dirty="0">
                <a:latin typeface="Roboto Slab" pitchFamily="2" charset="0"/>
                <a:ea typeface="Roboto Slab" pitchFamily="2" charset="0"/>
              </a:rPr>
            </a:br>
            <a:r>
              <a:rPr lang="en-US" sz="2800" dirty="0">
                <a:latin typeface="Roboto Slab" pitchFamily="2" charset="0"/>
                <a:ea typeface="Roboto Slab" pitchFamily="2" charset="0"/>
              </a:rPr>
              <a:t>Do Things,</a:t>
            </a:r>
            <a:br>
              <a:rPr lang="en-US" sz="2800" dirty="0">
                <a:latin typeface="Roboto Slab" pitchFamily="2" charset="0"/>
                <a:ea typeface="Roboto Slab" pitchFamily="2" charset="0"/>
              </a:rPr>
            </a:br>
            <a:r>
              <a:rPr lang="en-US" sz="2800" dirty="0">
                <a:latin typeface="Roboto Slab" pitchFamily="2" charset="0"/>
                <a:ea typeface="Roboto Slab" pitchFamily="2" charset="0"/>
              </a:rPr>
              <a:t>Share Them</a:t>
            </a:r>
            <a:br>
              <a:rPr lang="en-US" sz="2800" dirty="0">
                <a:latin typeface="Roboto Slab" pitchFamily="2" charset="0"/>
                <a:ea typeface="Roboto Slab" pitchFamily="2" charset="0"/>
              </a:rPr>
            </a:br>
            <a:br>
              <a:rPr lang="en-US" sz="2800" dirty="0">
                <a:latin typeface="Roboto Slab" pitchFamily="2" charset="0"/>
                <a:ea typeface="Roboto Slab" pitchFamily="2" charset="0"/>
              </a:rPr>
            </a:br>
            <a:br>
              <a:rPr lang="en-US" sz="2800" dirty="0">
                <a:latin typeface="Roboto Slab" pitchFamily="2" charset="0"/>
                <a:ea typeface="Roboto Slab" pitchFamily="2" charset="0"/>
              </a:rPr>
            </a:br>
            <a:r>
              <a:rPr lang="en-US" sz="2800" dirty="0">
                <a:latin typeface="Roboto Slab" pitchFamily="2" charset="0"/>
                <a:ea typeface="Roboto Slab" pitchFamily="2" charset="0"/>
              </a:rPr>
              <a:t>@jhoughes</a:t>
            </a:r>
          </a:p>
          <a:p>
            <a:pPr marL="0" indent="0">
              <a:buNone/>
            </a:pPr>
            <a:endParaRPr lang="en-US" sz="2800" dirty="0">
              <a:solidFill>
                <a:srgbClr val="6B9F25"/>
              </a:solidFill>
              <a:latin typeface="Roboto Slab" pitchFamily="2" charset="0"/>
              <a:ea typeface="Roboto Slab" pitchFamily="2" charset="0"/>
              <a:hlinkClick r:id="rId3">
                <a:extLst>
                  <a:ext uri="{A12FA001-AC4F-418D-AE19-62706E023703}">
                    <ahyp:hlinkClr xmlns:ahyp="http://schemas.microsoft.com/office/drawing/2018/hyperlinkcolor" val="tx"/>
                  </a:ext>
                </a:extLst>
              </a:hlinkClick>
            </a:endParaRPr>
          </a:p>
          <a:p>
            <a:pPr marL="0" indent="0">
              <a:buNone/>
            </a:pPr>
            <a:r>
              <a:rPr lang="en-US" sz="2800" dirty="0">
                <a:solidFill>
                  <a:schemeClr val="accent1"/>
                </a:solidFill>
                <a:latin typeface="Roboto Slab" pitchFamily="2" charset="0"/>
                <a:ea typeface="Roboto Slab" pitchFamily="2" charset="0"/>
                <a:hlinkClick r:id="rId3">
                  <a:extLst>
                    <a:ext uri="{A12FA001-AC4F-418D-AE19-62706E023703}">
                      <ahyp:hlinkClr xmlns:ahyp="http://schemas.microsoft.com/office/drawing/2018/hyperlinkcolor" val="tx"/>
                    </a:ext>
                  </a:extLst>
                </a:hlinkClick>
              </a:rPr>
              <a:t>joe@fullstackgeek.net</a:t>
            </a:r>
            <a:endParaRPr lang="en-US" dirty="0">
              <a:solidFill>
                <a:schemeClr val="accent1"/>
              </a:solidFill>
              <a:latin typeface="Roboto Slab" pitchFamily="2" charset="0"/>
              <a:ea typeface="Roboto Slab" pitchFamily="2" charset="0"/>
            </a:endParaRPr>
          </a:p>
          <a:p>
            <a:pPr marL="0" indent="0">
              <a:buNone/>
            </a:pPr>
            <a:endParaRPr lang="en-US" sz="2800" dirty="0">
              <a:latin typeface="Roboto Slab" pitchFamily="2" charset="0"/>
              <a:ea typeface="Roboto Slab" pitchFamily="2" charset="0"/>
            </a:endParaRPr>
          </a:p>
          <a:p>
            <a:pPr marL="0" indent="0">
              <a:buNone/>
            </a:pPr>
            <a:r>
              <a:rPr lang="en-US" sz="2800" dirty="0">
                <a:latin typeface="Roboto Slab" pitchFamily="2" charset="0"/>
                <a:ea typeface="Roboto Slab" pitchFamily="2" charset="0"/>
              </a:rPr>
              <a:t>vCommunity.io</a:t>
            </a:r>
          </a:p>
          <a:p>
            <a:endParaRPr lang="en-US" dirty="0"/>
          </a:p>
        </p:txBody>
      </p:sp>
      <p:sp>
        <p:nvSpPr>
          <p:cNvPr id="70" name="Google Shape;70;p12"/>
          <p:cNvSpPr txBox="1">
            <a:spLocks noGrp="1"/>
          </p:cNvSpPr>
          <p:nvPr>
            <p:ph type="title"/>
          </p:nvPr>
        </p:nvSpPr>
        <p:spPr>
          <a:prstGeom prst="rect">
            <a:avLst/>
          </a:prstGeom>
        </p:spPr>
        <p:txBody>
          <a:bodyPr spcFirstLastPara="1" wrap="square" lIns="121900" tIns="121900" rIns="121900" bIns="121900" anchor="ctr" anchorCtr="0">
            <a:noAutofit/>
          </a:bodyPr>
          <a:lstStyle/>
          <a:p>
            <a:pPr algn="l"/>
            <a:r>
              <a:rPr lang="en-US" dirty="0"/>
              <a:t>Thanks for Listening</a:t>
            </a:r>
            <a:endParaRPr dirty="0"/>
          </a:p>
        </p:txBody>
      </p:sp>
      <p:pic>
        <p:nvPicPr>
          <p:cNvPr id="3" name="Picture 2" descr="A person wearing a hat and smiling&#10;&#10;Description automatically generated">
            <a:extLst>
              <a:ext uri="{FF2B5EF4-FFF2-40B4-BE49-F238E27FC236}">
                <a16:creationId xmlns:a16="http://schemas.microsoft.com/office/drawing/2014/main" id="{6B0F75D3-24AC-2D1D-3E1C-353D0FB7D23D}"/>
              </a:ext>
            </a:extLst>
          </p:cNvPr>
          <p:cNvPicPr>
            <a:picLocks noChangeAspect="1"/>
          </p:cNvPicPr>
          <p:nvPr/>
        </p:nvPicPr>
        <p:blipFill>
          <a:blip r:embed="rId4"/>
          <a:stretch>
            <a:fillRect/>
          </a:stretch>
        </p:blipFill>
        <p:spPr>
          <a:xfrm>
            <a:off x="6412983" y="1386519"/>
            <a:ext cx="4682399" cy="4609547"/>
          </a:xfrm>
          <a:prstGeom prst="rect">
            <a:avLst/>
          </a:prstGeom>
          <a:ln>
            <a:solidFill>
              <a:schemeClr val="tx1"/>
            </a:solidFill>
          </a:ln>
        </p:spPr>
      </p:pic>
    </p:spTree>
    <p:extLst>
      <p:ext uri="{BB962C8B-B14F-4D97-AF65-F5344CB8AC3E}">
        <p14:creationId xmlns:p14="http://schemas.microsoft.com/office/powerpoint/2010/main" val="237610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95610F-322B-4DD1-8AA0-F9773EDD4C17}"/>
              </a:ext>
            </a:extLst>
          </p:cNvPr>
          <p:cNvSpPr txBox="1"/>
          <p:nvPr/>
        </p:nvSpPr>
        <p:spPr>
          <a:xfrm>
            <a:off x="1411586" y="411451"/>
            <a:ext cx="9368828" cy="2015936"/>
          </a:xfrm>
          <a:prstGeom prst="rect">
            <a:avLst/>
          </a:prstGeom>
          <a:noFill/>
        </p:spPr>
        <p:txBody>
          <a:bodyPr wrap="square" rtlCol="0">
            <a:spAutoFit/>
          </a:bodyPr>
          <a:lstStyle>
            <a:defPPr>
              <a:defRPr lang="en-US"/>
            </a:defPPr>
            <a:lvl1pPr algn="ctr">
              <a:tabLst>
                <a:tab pos="3835400" algn="l"/>
              </a:tabLst>
              <a:defRPr sz="18000" b="1">
                <a:solidFill>
                  <a:schemeClr val="bg1"/>
                </a:solidFill>
                <a:latin typeface="Space Grotesk" pitchFamily="2" charset="0"/>
                <a:cs typeface="Space Grotesk" pitchFamily="2" charset="0"/>
              </a:defRPr>
            </a:lvl1pPr>
          </a:lstStyle>
          <a:p>
            <a:r>
              <a:rPr lang="en-US" sz="12500" dirty="0">
                <a:gradFill>
                  <a:gsLst>
                    <a:gs pos="0">
                      <a:schemeClr val="accent1"/>
                    </a:gs>
                    <a:gs pos="100000">
                      <a:schemeClr val="accent2"/>
                    </a:gs>
                  </a:gsLst>
                  <a:lin ang="0" scaled="0"/>
                </a:gradFill>
              </a:rPr>
              <a:t>THANK YOU</a:t>
            </a:r>
          </a:p>
        </p:txBody>
      </p:sp>
      <p:sp>
        <p:nvSpPr>
          <p:cNvPr id="7" name="TextBox 6">
            <a:extLst>
              <a:ext uri="{FF2B5EF4-FFF2-40B4-BE49-F238E27FC236}">
                <a16:creationId xmlns:a16="http://schemas.microsoft.com/office/drawing/2014/main" id="{243C9207-59EB-04DC-C4D8-A685A328FC4D}"/>
              </a:ext>
            </a:extLst>
          </p:cNvPr>
          <p:cNvSpPr txBox="1"/>
          <p:nvPr/>
        </p:nvSpPr>
        <p:spPr>
          <a:xfrm>
            <a:off x="3363958" y="2333592"/>
            <a:ext cx="5290495" cy="432041"/>
          </a:xfrm>
          <a:prstGeom prst="rect">
            <a:avLst/>
          </a:prstGeom>
          <a:noFill/>
        </p:spPr>
        <p:txBody>
          <a:bodyPr wrap="square" rtlCol="0">
            <a:spAutoFit/>
          </a:bodyPr>
          <a:lstStyle/>
          <a:p>
            <a:pPr algn="ctr">
              <a:lnSpc>
                <a:spcPts val="2800"/>
              </a:lnSpc>
            </a:pPr>
            <a:r>
              <a:rPr lang="en-US" sz="2000" b="1" spc="400" dirty="0">
                <a:solidFill>
                  <a:schemeClr val="bg1"/>
                </a:solidFill>
                <a:latin typeface="Play" panose="00000500000000000000" pitchFamily="2" charset="0"/>
                <a:cs typeface="Space Grotesk" pitchFamily="2" charset="0"/>
              </a:rPr>
              <a:t>Please review this session</a:t>
            </a:r>
          </a:p>
        </p:txBody>
      </p:sp>
      <p:pic>
        <p:nvPicPr>
          <p:cNvPr id="6" name="Picture 5" descr="A qr code on a screen&#10;&#10;Description automatically generated">
            <a:extLst>
              <a:ext uri="{FF2B5EF4-FFF2-40B4-BE49-F238E27FC236}">
                <a16:creationId xmlns:a16="http://schemas.microsoft.com/office/drawing/2014/main" id="{8F760940-8BAB-7607-94F5-F5264399088D}"/>
              </a:ext>
            </a:extLst>
          </p:cNvPr>
          <p:cNvPicPr>
            <a:picLocks noChangeAspect="1"/>
          </p:cNvPicPr>
          <p:nvPr/>
        </p:nvPicPr>
        <p:blipFill>
          <a:blip r:embed="rId2"/>
          <a:stretch>
            <a:fillRect/>
          </a:stretch>
        </p:blipFill>
        <p:spPr>
          <a:xfrm>
            <a:off x="4996915" y="3416968"/>
            <a:ext cx="2198170" cy="2930893"/>
          </a:xfrm>
          <a:prstGeom prst="rect">
            <a:avLst/>
          </a:prstGeom>
        </p:spPr>
      </p:pic>
    </p:spTree>
    <p:extLst>
      <p:ext uri="{BB962C8B-B14F-4D97-AF65-F5344CB8AC3E}">
        <p14:creationId xmlns:p14="http://schemas.microsoft.com/office/powerpoint/2010/main" val="19443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oup of logos on a white background&#10;&#10;Description automatically generated">
            <a:extLst>
              <a:ext uri="{FF2B5EF4-FFF2-40B4-BE49-F238E27FC236}">
                <a16:creationId xmlns:a16="http://schemas.microsoft.com/office/drawing/2014/main" id="{E96318DB-6723-0AC7-94D1-8D31DD371693}"/>
              </a:ext>
            </a:extLst>
          </p:cNvPr>
          <p:cNvPicPr>
            <a:picLocks noChangeAspect="1"/>
          </p:cNvPicPr>
          <p:nvPr/>
        </p:nvPicPr>
        <p:blipFill>
          <a:blip r:embed="rId2"/>
          <a:stretch>
            <a:fillRect/>
          </a:stretch>
        </p:blipFill>
        <p:spPr>
          <a:xfrm>
            <a:off x="443343" y="830048"/>
            <a:ext cx="10508673" cy="5776910"/>
          </a:xfrm>
          <a:prstGeom prst="rect">
            <a:avLst/>
          </a:prstGeom>
        </p:spPr>
      </p:pic>
    </p:spTree>
    <p:extLst>
      <p:ext uri="{BB962C8B-B14F-4D97-AF65-F5344CB8AC3E}">
        <p14:creationId xmlns:p14="http://schemas.microsoft.com/office/powerpoint/2010/main" val="15831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A19BC1-0A6F-FC82-82A1-DB737A33E785}"/>
              </a:ext>
            </a:extLst>
          </p:cNvPr>
          <p:cNvSpPr>
            <a:spLocks noGrp="1"/>
          </p:cNvSpPr>
          <p:nvPr>
            <p:ph type="title"/>
          </p:nvPr>
        </p:nvSpPr>
        <p:spPr>
          <a:xfrm>
            <a:off x="634094" y="293207"/>
            <a:ext cx="9588703" cy="524663"/>
          </a:xfrm>
        </p:spPr>
        <p:txBody>
          <a:bodyPr/>
          <a:lstStyle/>
          <a:p>
            <a:r>
              <a:rPr lang="en-US" sz="3733" dirty="0">
                <a:solidFill>
                  <a:schemeClr val="bg2"/>
                </a:solidFill>
              </a:rPr>
              <a:t>Who am I?</a:t>
            </a:r>
          </a:p>
        </p:txBody>
      </p:sp>
      <p:sp>
        <p:nvSpPr>
          <p:cNvPr id="8" name="Text Placeholder 7">
            <a:extLst>
              <a:ext uri="{FF2B5EF4-FFF2-40B4-BE49-F238E27FC236}">
                <a16:creationId xmlns:a16="http://schemas.microsoft.com/office/drawing/2014/main" id="{5FD18B2C-FB2A-26C3-78C3-590BF5CF6B4B}"/>
              </a:ext>
            </a:extLst>
          </p:cNvPr>
          <p:cNvSpPr>
            <a:spLocks noGrp="1"/>
          </p:cNvSpPr>
          <p:nvPr>
            <p:ph type="body" idx="1"/>
          </p:nvPr>
        </p:nvSpPr>
        <p:spPr>
          <a:xfrm>
            <a:off x="766887" y="562800"/>
            <a:ext cx="10172163" cy="3602663"/>
          </a:xfrm>
        </p:spPr>
        <p:txBody>
          <a:bodyPr/>
          <a:lstStyle/>
          <a:p>
            <a:pPr>
              <a:buClr>
                <a:schemeClr val="bg2"/>
              </a:buClr>
              <a:buFont typeface="Wingdings" panose="05000000000000000000" pitchFamily="2" charset="2"/>
              <a:buChar char="§"/>
            </a:pPr>
            <a:endParaRPr lang="en-US" sz="2399" dirty="0">
              <a:solidFill>
                <a:schemeClr val="bg2"/>
              </a:solidFill>
            </a:endParaRPr>
          </a:p>
          <a:p>
            <a:pPr>
              <a:buClr>
                <a:schemeClr val="bg2"/>
              </a:buClr>
              <a:buFont typeface="Wingdings" panose="05000000000000000000" pitchFamily="2" charset="2"/>
              <a:buChar char="§"/>
            </a:pPr>
            <a:r>
              <a:rPr lang="en-US" sz="2399" dirty="0">
                <a:solidFill>
                  <a:schemeClr val="bg2"/>
                </a:solidFill>
              </a:rPr>
              <a:t>Consulting Field Solutions Architect @ Pure Storage</a:t>
            </a:r>
          </a:p>
          <a:p>
            <a:pPr>
              <a:buClr>
                <a:schemeClr val="bg2"/>
              </a:buClr>
              <a:buFont typeface="Wingdings" panose="05000000000000000000" pitchFamily="2" charset="2"/>
              <a:buChar char="§"/>
            </a:pPr>
            <a:r>
              <a:rPr lang="en-US" sz="2399" dirty="0">
                <a:solidFill>
                  <a:schemeClr val="bg2"/>
                </a:solidFill>
              </a:rPr>
              <a:t>Co-leader – Denver PowerShell &amp; VMware User Groups</a:t>
            </a:r>
          </a:p>
          <a:p>
            <a:pPr>
              <a:buClr>
                <a:schemeClr val="bg2"/>
              </a:buClr>
              <a:buFont typeface="Wingdings" panose="05000000000000000000" pitchFamily="2" charset="2"/>
              <a:buChar char="§"/>
            </a:pPr>
            <a:r>
              <a:rPr lang="en-US" sz="2399" dirty="0">
                <a:solidFill>
                  <a:schemeClr val="bg2"/>
                </a:solidFill>
              </a:rPr>
              <a:t>Serial collector of Communities, now an International speaker (huzzah!)</a:t>
            </a:r>
            <a:br>
              <a:rPr lang="en-US" sz="2399" dirty="0">
                <a:solidFill>
                  <a:schemeClr val="bg2"/>
                </a:solidFill>
              </a:rPr>
            </a:br>
            <a:endParaRPr lang="en-US" sz="2399" dirty="0">
              <a:solidFill>
                <a:schemeClr val="bg2"/>
              </a:solidFill>
            </a:endParaRPr>
          </a:p>
          <a:p>
            <a:pPr>
              <a:buClr>
                <a:schemeClr val="bg2"/>
              </a:buClr>
              <a:buFont typeface="Wingdings" panose="05000000000000000000" pitchFamily="2" charset="2"/>
              <a:buChar char="§"/>
            </a:pPr>
            <a:r>
              <a:rPr lang="en-US" sz="2399" dirty="0">
                <a:solidFill>
                  <a:schemeClr val="bg2"/>
                </a:solidFill>
              </a:rPr>
              <a:t>Find me: </a:t>
            </a:r>
            <a:r>
              <a:rPr lang="en-US" sz="2399" strike="sngStrike" dirty="0">
                <a:solidFill>
                  <a:schemeClr val="bg2"/>
                </a:solidFill>
              </a:rPr>
              <a:t>Green</a:t>
            </a:r>
            <a:r>
              <a:rPr lang="en-US" sz="2399" dirty="0">
                <a:solidFill>
                  <a:schemeClr val="bg2"/>
                </a:solidFill>
              </a:rPr>
              <a:t> </a:t>
            </a:r>
            <a:r>
              <a:rPr lang="en-US" sz="2399" strike="sngStrike" dirty="0">
                <a:solidFill>
                  <a:schemeClr val="bg2"/>
                </a:solidFill>
              </a:rPr>
              <a:t>Orange</a:t>
            </a:r>
            <a:r>
              <a:rPr lang="en-US" sz="2399" dirty="0">
                <a:solidFill>
                  <a:schemeClr val="bg2"/>
                </a:solidFill>
              </a:rPr>
              <a:t> Colored hat, big grin &amp; the loud "Howdy Y'all."</a:t>
            </a:r>
          </a:p>
          <a:p>
            <a:pPr>
              <a:buClr>
                <a:schemeClr val="bg2"/>
              </a:buClr>
              <a:buFont typeface="Wingdings" panose="05000000000000000000" pitchFamily="2" charset="2"/>
              <a:buChar char="§"/>
            </a:pPr>
            <a:r>
              <a:rPr lang="en-US" sz="2399" dirty="0">
                <a:solidFill>
                  <a:schemeClr val="bg2"/>
                </a:solidFill>
              </a:rPr>
              <a:t>I have little (no) shame, and try to share my learnings with others</a:t>
            </a:r>
            <a:br>
              <a:rPr lang="en-US" sz="2399" dirty="0">
                <a:solidFill>
                  <a:schemeClr val="bg2"/>
                </a:solidFill>
              </a:rPr>
            </a:br>
            <a:endParaRPr lang="en-US" sz="2399" dirty="0">
              <a:solidFill>
                <a:schemeClr val="bg2"/>
              </a:solidFill>
            </a:endParaRPr>
          </a:p>
          <a:p>
            <a:pPr>
              <a:buClr>
                <a:schemeClr val="bg2"/>
              </a:buClr>
              <a:buFont typeface="Wingdings" panose="05000000000000000000" pitchFamily="2" charset="2"/>
              <a:buChar char="§"/>
            </a:pPr>
            <a:r>
              <a:rPr lang="en-US" sz="2399" dirty="0">
                <a:solidFill>
                  <a:schemeClr val="bg2"/>
                </a:solidFill>
              </a:rPr>
              <a:t>Push yourself, Learn more, Don’t fear sharing</a:t>
            </a:r>
          </a:p>
          <a:p>
            <a:pPr>
              <a:buClr>
                <a:schemeClr val="bg2"/>
              </a:buClr>
              <a:buFont typeface="Wingdings" panose="05000000000000000000" pitchFamily="2" charset="2"/>
              <a:buChar char="§"/>
            </a:pPr>
            <a:r>
              <a:rPr lang="en-US" sz="2399" dirty="0">
                <a:solidFill>
                  <a:schemeClr val="bg2"/>
                </a:solidFill>
              </a:rPr>
              <a:t>Share YOUR knowledge (Perspective is important)</a:t>
            </a:r>
          </a:p>
          <a:p>
            <a:pPr>
              <a:buClr>
                <a:schemeClr val="bg2"/>
              </a:buClr>
              <a:buFont typeface="Wingdings" panose="05000000000000000000" pitchFamily="2" charset="2"/>
              <a:buChar char="§"/>
            </a:pPr>
            <a:r>
              <a:rPr lang="en-US" sz="2399" dirty="0">
                <a:solidFill>
                  <a:schemeClr val="bg2"/>
                </a:solidFill>
              </a:rPr>
              <a:t>Teach whatever you can (Be The Master – Don Jones)</a:t>
            </a:r>
          </a:p>
          <a:p>
            <a:pPr>
              <a:buClr>
                <a:schemeClr val="bg2"/>
              </a:buClr>
              <a:buFont typeface="Wingdings" panose="05000000000000000000" pitchFamily="2" charset="2"/>
              <a:buChar char="§"/>
            </a:pPr>
            <a:r>
              <a:rPr lang="en-US" sz="2399" dirty="0">
                <a:solidFill>
                  <a:schemeClr val="bg2"/>
                </a:solidFill>
              </a:rPr>
              <a:t>Job vs Career</a:t>
            </a:r>
          </a:p>
        </p:txBody>
      </p:sp>
      <p:pic>
        <p:nvPicPr>
          <p:cNvPr id="9" name="Picture 8">
            <a:extLst>
              <a:ext uri="{FF2B5EF4-FFF2-40B4-BE49-F238E27FC236}">
                <a16:creationId xmlns:a16="http://schemas.microsoft.com/office/drawing/2014/main" id="{2F521DE0-8C15-C0FF-56A0-27E3C7CF6E4E}"/>
              </a:ext>
            </a:extLst>
          </p:cNvPr>
          <p:cNvPicPr>
            <a:picLocks noChangeAspect="1"/>
          </p:cNvPicPr>
          <p:nvPr/>
        </p:nvPicPr>
        <p:blipFill>
          <a:blip r:embed="rId3"/>
          <a:stretch>
            <a:fillRect/>
          </a:stretch>
        </p:blipFill>
        <p:spPr>
          <a:xfrm>
            <a:off x="9791360" y="3609551"/>
            <a:ext cx="2295381" cy="2971367"/>
          </a:xfrm>
          <a:prstGeom prst="rect">
            <a:avLst/>
          </a:prstGeom>
          <a:ln>
            <a:solidFill>
              <a:schemeClr val="tx2"/>
            </a:solidFill>
          </a:ln>
        </p:spPr>
      </p:pic>
      <p:sp>
        <p:nvSpPr>
          <p:cNvPr id="10" name="TextBox 9">
            <a:extLst>
              <a:ext uri="{FF2B5EF4-FFF2-40B4-BE49-F238E27FC236}">
                <a16:creationId xmlns:a16="http://schemas.microsoft.com/office/drawing/2014/main" id="{A4FB76AA-1E54-2390-9314-5B9AD8702D14}"/>
              </a:ext>
            </a:extLst>
          </p:cNvPr>
          <p:cNvSpPr txBox="1"/>
          <p:nvPr/>
        </p:nvSpPr>
        <p:spPr>
          <a:xfrm>
            <a:off x="537011" y="5535889"/>
            <a:ext cx="9513468" cy="707886"/>
          </a:xfrm>
          <a:prstGeom prst="rect">
            <a:avLst/>
          </a:prstGeom>
          <a:noFill/>
        </p:spPr>
        <p:txBody>
          <a:bodyPr wrap="square" rtlCol="0">
            <a:spAutoFit/>
          </a:bodyPr>
          <a:lstStyle/>
          <a:p>
            <a:r>
              <a:rPr lang="en-US" sz="4000" b="1" dirty="0">
                <a:solidFill>
                  <a:schemeClr val="accent1"/>
                </a:solidFill>
                <a:latin typeface="Titillium Web Light" panose="00000400000000000000" pitchFamily="2" charset="0"/>
              </a:rPr>
              <a:t>Don’t let any of this scare you!</a:t>
            </a:r>
          </a:p>
        </p:txBody>
      </p:sp>
      <p:pic>
        <p:nvPicPr>
          <p:cNvPr id="2" name="Picture 1" descr="Graphical user interface, text&#10;&#10;Description automatically generated">
            <a:extLst>
              <a:ext uri="{FF2B5EF4-FFF2-40B4-BE49-F238E27FC236}">
                <a16:creationId xmlns:a16="http://schemas.microsoft.com/office/drawing/2014/main" id="{5D905F21-248A-BF1D-C5ED-C810521F65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6885" y="5731657"/>
            <a:ext cx="1375041" cy="563543"/>
          </a:xfrm>
          <a:prstGeom prst="rect">
            <a:avLst/>
          </a:prstGeom>
          <a:ln>
            <a:solidFill>
              <a:schemeClr val="tx1"/>
            </a:solidFill>
          </a:ln>
        </p:spPr>
      </p:pic>
      <p:pic>
        <p:nvPicPr>
          <p:cNvPr id="3" name="Picture 2" descr="Text&#10;&#10;Description automatically generated with low confidence">
            <a:extLst>
              <a:ext uri="{FF2B5EF4-FFF2-40B4-BE49-F238E27FC236}">
                <a16:creationId xmlns:a16="http://schemas.microsoft.com/office/drawing/2014/main" id="{0CAAC5EA-F218-AC83-D373-BE89FCE3C7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2869" y="5752994"/>
            <a:ext cx="939872" cy="635145"/>
          </a:xfrm>
          <a:prstGeom prst="rect">
            <a:avLst/>
          </a:prstGeom>
          <a:ln>
            <a:solidFill>
              <a:schemeClr val="tx1"/>
            </a:solidFill>
          </a:ln>
        </p:spPr>
      </p:pic>
      <p:pic>
        <p:nvPicPr>
          <p:cNvPr id="4" name="Picture 5" descr="A green and white logo&#10;&#10;Description automatically generated">
            <a:extLst>
              <a:ext uri="{FF2B5EF4-FFF2-40B4-BE49-F238E27FC236}">
                <a16:creationId xmlns:a16="http://schemas.microsoft.com/office/drawing/2014/main" id="{477708DE-1E0C-A66D-E378-8E93569026A3}"/>
              </a:ext>
            </a:extLst>
          </p:cNvPr>
          <p:cNvPicPr>
            <a:picLocks noChangeAspect="1"/>
          </p:cNvPicPr>
          <p:nvPr/>
        </p:nvPicPr>
        <p:blipFill>
          <a:blip r:embed="rId6"/>
          <a:stretch>
            <a:fillRect/>
          </a:stretch>
        </p:blipFill>
        <p:spPr>
          <a:xfrm>
            <a:off x="4144627" y="5737473"/>
            <a:ext cx="2499428" cy="688711"/>
          </a:xfrm>
          <a:prstGeom prst="rect">
            <a:avLst/>
          </a:prstGeom>
          <a:ln>
            <a:solidFill>
              <a:schemeClr val="tx1"/>
            </a:solidFill>
          </a:ln>
        </p:spPr>
      </p:pic>
      <p:pic>
        <p:nvPicPr>
          <p:cNvPr id="5" name="Picture 2" descr="Home - VMware Technology Network VMTN">
            <a:extLst>
              <a:ext uri="{FF2B5EF4-FFF2-40B4-BE49-F238E27FC236}">
                <a16:creationId xmlns:a16="http://schemas.microsoft.com/office/drawing/2014/main" id="{B3955C91-374F-B506-C23D-3F3448568E0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65939" y="5746897"/>
            <a:ext cx="1758812" cy="6698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4" descr="VMUG Leader - Credly">
            <a:extLst>
              <a:ext uri="{FF2B5EF4-FFF2-40B4-BE49-F238E27FC236}">
                <a16:creationId xmlns:a16="http://schemas.microsoft.com/office/drawing/2014/main" id="{1649F891-1309-74A5-F598-7CB12954E3E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7632" y="5739192"/>
            <a:ext cx="1068931" cy="10689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4ECEDEC-D660-BA06-1AFA-BEB0CB5CB36B}"/>
              </a:ext>
            </a:extLst>
          </p:cNvPr>
          <p:cNvPicPr>
            <a:picLocks noChangeAspect="1"/>
          </p:cNvPicPr>
          <p:nvPr/>
        </p:nvPicPr>
        <p:blipFill>
          <a:blip r:embed="rId9"/>
          <a:stretch>
            <a:fillRect/>
          </a:stretch>
        </p:blipFill>
        <p:spPr>
          <a:xfrm>
            <a:off x="8646637" y="5746897"/>
            <a:ext cx="1068931" cy="1035940"/>
          </a:xfrm>
          <a:prstGeom prst="rect">
            <a:avLst/>
          </a:prstGeom>
          <a:ln>
            <a:solidFill>
              <a:schemeClr val="tx1"/>
            </a:solidFill>
          </a:ln>
        </p:spPr>
      </p:pic>
      <p:sp>
        <p:nvSpPr>
          <p:cNvPr id="18" name="TextBox 17">
            <a:extLst>
              <a:ext uri="{FF2B5EF4-FFF2-40B4-BE49-F238E27FC236}">
                <a16:creationId xmlns:a16="http://schemas.microsoft.com/office/drawing/2014/main" id="{DB6D09C4-F8EC-D013-AA33-BB8B878E110D}"/>
              </a:ext>
            </a:extLst>
          </p:cNvPr>
          <p:cNvSpPr txBox="1"/>
          <p:nvPr/>
        </p:nvSpPr>
        <p:spPr>
          <a:xfrm>
            <a:off x="412124" y="6071278"/>
            <a:ext cx="10032643" cy="707886"/>
          </a:xfrm>
          <a:prstGeom prst="rect">
            <a:avLst/>
          </a:prstGeom>
          <a:noFill/>
        </p:spPr>
        <p:txBody>
          <a:bodyPr wrap="square" rtlCol="0">
            <a:spAutoFit/>
          </a:bodyPr>
          <a:lstStyle/>
          <a:p>
            <a:r>
              <a:rPr lang="en-US" sz="4000" b="1" dirty="0">
                <a:solidFill>
                  <a:schemeClr val="accent1"/>
                </a:solidFill>
                <a:latin typeface="Titillium Web Light" panose="00000400000000000000" pitchFamily="2" charset="0"/>
              </a:rPr>
              <a:t>Even I’ll screw this up, and we’ll all survive…</a:t>
            </a:r>
            <a:endParaRPr lang="en-US" sz="4000" dirty="0">
              <a:solidFill>
                <a:schemeClr val="accent1"/>
              </a:solidFill>
            </a:endParaRPr>
          </a:p>
        </p:txBody>
      </p:sp>
      <p:pic>
        <p:nvPicPr>
          <p:cNvPr id="1026" name="Picture 2" descr="vBrownBag">
            <a:extLst>
              <a:ext uri="{FF2B5EF4-FFF2-40B4-BE49-F238E27FC236}">
                <a16:creationId xmlns:a16="http://schemas.microsoft.com/office/drawing/2014/main" id="{220248F9-26BE-5930-BEE6-B3A8F47849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92725" y="4451232"/>
            <a:ext cx="871539" cy="1219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descr="A black background with white text and a flag&#10;&#10;Description automatically generated">
            <a:extLst>
              <a:ext uri="{FF2B5EF4-FFF2-40B4-BE49-F238E27FC236}">
                <a16:creationId xmlns:a16="http://schemas.microsoft.com/office/drawing/2014/main" id="{EED5024B-973F-DA34-FD3C-1C40AE99A6C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86211" y="858354"/>
            <a:ext cx="2527134" cy="1195855"/>
          </a:xfrm>
          <a:prstGeom prst="rect">
            <a:avLst/>
          </a:prstGeom>
        </p:spPr>
      </p:pic>
      <p:pic>
        <p:nvPicPr>
          <p:cNvPr id="13" name="Google Shape;100;p20">
            <a:extLst>
              <a:ext uri="{FF2B5EF4-FFF2-40B4-BE49-F238E27FC236}">
                <a16:creationId xmlns:a16="http://schemas.microsoft.com/office/drawing/2014/main" id="{978EAC88-534E-C654-1849-A27198A58C54}"/>
              </a:ext>
            </a:extLst>
          </p:cNvPr>
          <p:cNvPicPr preferRelativeResize="0"/>
          <p:nvPr/>
        </p:nvPicPr>
        <p:blipFill rotWithShape="1">
          <a:blip r:embed="rId12">
            <a:alphaModFix/>
          </a:blip>
          <a:srcRect/>
          <a:stretch/>
        </p:blipFill>
        <p:spPr>
          <a:xfrm>
            <a:off x="8792725" y="3580098"/>
            <a:ext cx="3388104" cy="2053212"/>
          </a:xfrm>
          <a:prstGeom prst="rect">
            <a:avLst/>
          </a:prstGeom>
          <a:noFill/>
          <a:ln>
            <a:noFill/>
          </a:ln>
        </p:spPr>
      </p:pic>
    </p:spTree>
    <p:extLst>
      <p:ext uri="{BB962C8B-B14F-4D97-AF65-F5344CB8AC3E}">
        <p14:creationId xmlns:p14="http://schemas.microsoft.com/office/powerpoint/2010/main" val="4971669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animEffect transition="in" filter="fade">
                                      <p:cBhvr>
                                        <p:cTn id="47" dur="500"/>
                                        <p:tgtEl>
                                          <p:spTgt spid="102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6"/>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3"/>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4"/>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5"/>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11"/>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02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1000"/>
                                  </p:stCondLst>
                                  <p:childTnLst>
                                    <p:set>
                                      <p:cBhvr>
                                        <p:cTn id="67" dur="1" fill="hold">
                                          <p:stCondLst>
                                            <p:cond delay="0"/>
                                          </p:stCondLst>
                                        </p:cTn>
                                        <p:tgtEl>
                                          <p:spTgt spid="9"/>
                                        </p:tgtEl>
                                        <p:attrNameLst>
                                          <p:attrName>style.visibility</p:attrName>
                                        </p:attrNameLst>
                                      </p:cBhvr>
                                      <p:to>
                                        <p:strVal val="visible"/>
                                      </p:to>
                                    </p:set>
                                    <p:animEffect transition="in" filter="randombar(horizontal)">
                                      <p:cBhvr>
                                        <p:cTn id="68" dur="500"/>
                                        <p:tgtEl>
                                          <p:spTgt spid="9"/>
                                        </p:tgtEl>
                                      </p:cBhvr>
                                    </p:animEffect>
                                  </p:childTnLst>
                                </p:cTn>
                              </p:par>
                              <p:par>
                                <p:cTn id="69" presetID="14" presetClass="entr" presetSubtype="10" fill="hold" grpId="0" nodeType="withEffect">
                                  <p:stCondLst>
                                    <p:cond delay="1000"/>
                                  </p:stCondLst>
                                  <p:childTnLst>
                                    <p:set>
                                      <p:cBhvr>
                                        <p:cTn id="70" dur="1" fill="hold">
                                          <p:stCondLst>
                                            <p:cond delay="0"/>
                                          </p:stCondLst>
                                        </p:cTn>
                                        <p:tgtEl>
                                          <p:spTgt spid="10"/>
                                        </p:tgtEl>
                                        <p:attrNameLst>
                                          <p:attrName>style.visibility</p:attrName>
                                        </p:attrNameLst>
                                      </p:cBhvr>
                                      <p:to>
                                        <p:strVal val="visible"/>
                                      </p:to>
                                    </p:set>
                                    <p:animEffect transition="in" filter="randombar(horizontal)">
                                      <p:cBhvr>
                                        <p:cTn id="71" dur="500"/>
                                        <p:tgtEl>
                                          <p:spTgt spid="10"/>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cBhvr additive="base">
                                        <p:cTn id="76" dur="500" fill="hold"/>
                                        <p:tgtEl>
                                          <p:spTgt spid="18"/>
                                        </p:tgtEl>
                                        <p:attrNameLst>
                                          <p:attrName>ppt_x</p:attrName>
                                        </p:attrNameLst>
                                      </p:cBhvr>
                                      <p:tavLst>
                                        <p:tav tm="0">
                                          <p:val>
                                            <p:strVal val="#ppt_x"/>
                                          </p:val>
                                        </p:tav>
                                        <p:tav tm="100000">
                                          <p:val>
                                            <p:strVal val="#ppt_x"/>
                                          </p:val>
                                        </p:tav>
                                      </p:tavLst>
                                    </p:anim>
                                    <p:anim calcmode="lin" valueType="num">
                                      <p:cBhvr additive="base">
                                        <p:cTn id="7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body" sz="quarter" idx="10"/>
          </p:nvPr>
        </p:nvSpPr>
        <p:spPr>
          <a:xfrm>
            <a:off x="1362375" y="2317869"/>
            <a:ext cx="9903723" cy="2293937"/>
          </a:xfrm>
          <a:prstGeom prst="rect">
            <a:avLst/>
          </a:prstGeom>
        </p:spPr>
        <p:txBody>
          <a:bodyPr spcFirstLastPara="1" wrap="square" lIns="0" tIns="0" rIns="0" bIns="0" anchor="t" anchorCtr="0">
            <a:noAutofit/>
          </a:bodyPr>
          <a:lstStyle/>
          <a:p>
            <a:pPr marL="0" indent="0" algn="ctr">
              <a:buNone/>
            </a:pPr>
            <a:r>
              <a:rPr lang="en-US" dirty="0"/>
              <a:t>You c</a:t>
            </a:r>
            <a:r>
              <a:rPr lang="en-US" sz="2800" dirty="0"/>
              <a:t>an’t buy it, but I can sell it to you.</a:t>
            </a:r>
            <a:br>
              <a:rPr lang="en-US" sz="2800" dirty="0"/>
            </a:br>
            <a:br>
              <a:rPr lang="en-US" sz="2800" dirty="0"/>
            </a:br>
            <a:br>
              <a:rPr lang="en-US" sz="2800" dirty="0"/>
            </a:br>
            <a:r>
              <a:rPr lang="en-US" sz="2800" i="1" dirty="0"/>
              <a:t>- Matty Stratton</a:t>
            </a:r>
            <a:endParaRPr sz="2400" i="1" dirty="0">
              <a:latin typeface="Titillium Web Light" panose="020B0604020202020204" charset="0"/>
            </a:endParaRPr>
          </a:p>
        </p:txBody>
      </p:sp>
      <p:sp>
        <p:nvSpPr>
          <p:cNvPr id="4" name="Title 3">
            <a:extLst>
              <a:ext uri="{FF2B5EF4-FFF2-40B4-BE49-F238E27FC236}">
                <a16:creationId xmlns:a16="http://schemas.microsoft.com/office/drawing/2014/main" id="{637F5EF2-4A70-57F7-FE90-CF93F2655367}"/>
              </a:ext>
            </a:extLst>
          </p:cNvPr>
          <p:cNvSpPr>
            <a:spLocks noGrp="1"/>
          </p:cNvSpPr>
          <p:nvPr>
            <p:ph type="title"/>
          </p:nvPr>
        </p:nvSpPr>
        <p:spPr>
          <a:xfrm>
            <a:off x="2242567" y="521345"/>
            <a:ext cx="8143337" cy="1325563"/>
          </a:xfrm>
        </p:spPr>
        <p:txBody>
          <a:bodyPr/>
          <a:lstStyle/>
          <a:p>
            <a:r>
              <a:rPr lang="en-US" dirty="0"/>
              <a:t>DevOps</a:t>
            </a:r>
          </a:p>
        </p:txBody>
      </p:sp>
    </p:spTree>
    <p:extLst>
      <p:ext uri="{BB962C8B-B14F-4D97-AF65-F5344CB8AC3E}">
        <p14:creationId xmlns:p14="http://schemas.microsoft.com/office/powerpoint/2010/main" val="24045777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Effect transition="in" filter="randombar(horizontal)">
                                      <p:cBhvr>
                                        <p:cTn id="7" dur="500"/>
                                        <p:tgtEl>
                                          <p:spTgt spid="1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body" sz="quarter" idx="10"/>
          </p:nvPr>
        </p:nvSpPr>
        <p:spPr>
          <a:xfrm>
            <a:off x="1362375" y="2317869"/>
            <a:ext cx="9903723" cy="2293937"/>
          </a:xfrm>
          <a:prstGeom prst="rect">
            <a:avLst/>
          </a:prstGeom>
        </p:spPr>
        <p:txBody>
          <a:bodyPr spcFirstLastPara="1" wrap="square" lIns="0" tIns="0" rIns="0" bIns="0" anchor="t" anchorCtr="0">
            <a:noAutofit/>
          </a:bodyPr>
          <a:lstStyle/>
          <a:p>
            <a:pPr marL="0" indent="0" algn="ctr">
              <a:buNone/>
            </a:pPr>
            <a:br>
              <a:rPr lang="en-US" dirty="0"/>
            </a:br>
            <a:r>
              <a:rPr lang="en" sz="2667" dirty="0">
                <a:latin typeface="Titillium Web Light" panose="020B0604020202020204" charset="0"/>
              </a:rPr>
              <a:t>This is an IT management philosophy.</a:t>
            </a:r>
          </a:p>
          <a:p>
            <a:pPr marL="0" indent="0" algn="ctr">
              <a:buNone/>
            </a:pPr>
            <a:r>
              <a:rPr lang="en" sz="2667" dirty="0">
                <a:latin typeface="Titillium Web Light" panose="020B0604020202020204" charset="0"/>
              </a:rPr>
              <a:t>For us, it’s a methodology of full-stack engineering,</a:t>
            </a:r>
          </a:p>
          <a:p>
            <a:pPr marL="0" indent="0" algn="ctr">
              <a:buNone/>
            </a:pPr>
            <a:r>
              <a:rPr lang="en-US" sz="2667" dirty="0">
                <a:latin typeface="Titillium Web Light" panose="020B0604020202020204" charset="0"/>
              </a:rPr>
              <a:t>j</a:t>
            </a:r>
            <a:r>
              <a:rPr lang="en" sz="2667" dirty="0">
                <a:latin typeface="Titillium Web Light" panose="020B0604020202020204" charset="0"/>
              </a:rPr>
              <a:t>ust for the infrastructure half of the stack.</a:t>
            </a:r>
            <a:endParaRPr sz="2400" dirty="0">
              <a:latin typeface="Titillium Web Light" panose="020B0604020202020204" charset="0"/>
            </a:endParaRPr>
          </a:p>
        </p:txBody>
      </p:sp>
      <p:sp>
        <p:nvSpPr>
          <p:cNvPr id="2" name="Title 1">
            <a:extLst>
              <a:ext uri="{FF2B5EF4-FFF2-40B4-BE49-F238E27FC236}">
                <a16:creationId xmlns:a16="http://schemas.microsoft.com/office/drawing/2014/main" id="{BAE72C72-A241-DD2C-345C-8F84B5858C67}"/>
              </a:ext>
            </a:extLst>
          </p:cNvPr>
          <p:cNvSpPr>
            <a:spLocks noGrp="1"/>
          </p:cNvSpPr>
          <p:nvPr>
            <p:ph type="title"/>
          </p:nvPr>
        </p:nvSpPr>
        <p:spPr>
          <a:xfrm>
            <a:off x="2242567" y="483767"/>
            <a:ext cx="8143337" cy="1325563"/>
          </a:xfrm>
        </p:spPr>
        <p:txBody>
          <a:bodyPr/>
          <a:lstStyle/>
          <a:p>
            <a:r>
              <a:rPr lang="en-US" sz="6000" dirty="0"/>
              <a:t>So… how do I</a:t>
            </a:r>
            <a:br>
              <a:rPr lang="en-US" sz="6000" dirty="0"/>
            </a:br>
            <a:r>
              <a:rPr lang="en-US" sz="6000" dirty="0"/>
              <a:t>“do DevOps”??</a:t>
            </a:r>
            <a:br>
              <a:rPr lang="en-US" sz="6000" dirty="0"/>
            </a:br>
            <a:endParaRPr lang="en-US" sz="6000" dirty="0"/>
          </a:p>
        </p:txBody>
      </p:sp>
    </p:spTree>
    <p:extLst>
      <p:ext uri="{BB962C8B-B14F-4D97-AF65-F5344CB8AC3E}">
        <p14:creationId xmlns:p14="http://schemas.microsoft.com/office/powerpoint/2010/main" val="286123437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2F90BED-530F-4F0E-BE88-8E6F76583EC5}"/>
              </a:ext>
            </a:extLst>
          </p:cNvPr>
          <p:cNvSpPr>
            <a:spLocks noGrp="1"/>
          </p:cNvSpPr>
          <p:nvPr>
            <p:ph type="body" sz="quarter" idx="10"/>
          </p:nvPr>
        </p:nvSpPr>
        <p:spPr>
          <a:xfrm>
            <a:off x="1362375" y="1992193"/>
            <a:ext cx="9903723" cy="3099637"/>
          </a:xfrm>
        </p:spPr>
        <p:txBody>
          <a:bodyPr/>
          <a:lstStyle/>
          <a:p>
            <a:endParaRPr lang="en-US" dirty="0"/>
          </a:p>
          <a:p>
            <a:r>
              <a:rPr lang="en-US" dirty="0"/>
              <a:t>What if we don’t do software development?</a:t>
            </a:r>
          </a:p>
          <a:p>
            <a:r>
              <a:rPr lang="en-US" dirty="0"/>
              <a:t>What do we get?</a:t>
            </a:r>
          </a:p>
          <a:p>
            <a:r>
              <a:rPr lang="en-US" dirty="0"/>
              <a:t>Does everyone need to do DevOps now?</a:t>
            </a:r>
          </a:p>
          <a:p>
            <a:r>
              <a:rPr lang="en-US" dirty="0"/>
              <a:t>What’s the point?</a:t>
            </a:r>
          </a:p>
          <a:p>
            <a:endParaRPr lang="en-US" dirty="0"/>
          </a:p>
        </p:txBody>
      </p:sp>
      <p:sp>
        <p:nvSpPr>
          <p:cNvPr id="4" name="Title 3">
            <a:extLst>
              <a:ext uri="{FF2B5EF4-FFF2-40B4-BE49-F238E27FC236}">
                <a16:creationId xmlns:a16="http://schemas.microsoft.com/office/drawing/2014/main" id="{C06D767C-CC03-431A-957A-8363E57D7A73}"/>
              </a:ext>
            </a:extLst>
          </p:cNvPr>
          <p:cNvSpPr>
            <a:spLocks noGrp="1"/>
          </p:cNvSpPr>
          <p:nvPr>
            <p:ph type="title"/>
          </p:nvPr>
        </p:nvSpPr>
        <p:spPr>
          <a:xfrm>
            <a:off x="2242567" y="333455"/>
            <a:ext cx="8143337" cy="1325563"/>
          </a:xfrm>
        </p:spPr>
        <p:txBody>
          <a:bodyPr/>
          <a:lstStyle/>
          <a:p>
            <a:r>
              <a:rPr lang="en-US" dirty="0"/>
              <a:t>DevOps in my organization</a:t>
            </a:r>
          </a:p>
        </p:txBody>
      </p:sp>
    </p:spTree>
    <p:extLst>
      <p:ext uri="{BB962C8B-B14F-4D97-AF65-F5344CB8AC3E}">
        <p14:creationId xmlns:p14="http://schemas.microsoft.com/office/powerpoint/2010/main" val="29240631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41B3082-714C-4B3F-8FD9-087DA3FE10A5}"/>
              </a:ext>
            </a:extLst>
          </p:cNvPr>
          <p:cNvSpPr>
            <a:spLocks noGrp="1"/>
          </p:cNvSpPr>
          <p:nvPr>
            <p:ph type="body" sz="quarter" idx="10"/>
          </p:nvPr>
        </p:nvSpPr>
        <p:spPr>
          <a:xfrm>
            <a:off x="1362375" y="2282031"/>
            <a:ext cx="9903723" cy="2293937"/>
          </a:xfrm>
        </p:spPr>
        <p:txBody>
          <a:bodyPr/>
          <a:lstStyle/>
          <a:p>
            <a:r>
              <a:rPr lang="en-US" sz="2667" dirty="0"/>
              <a:t>Define a Goal - Tasks &amp; measurable results</a:t>
            </a:r>
            <a:endParaRPr lang="ru-RU" sz="2667" dirty="0"/>
          </a:p>
          <a:p>
            <a:endParaRPr lang="en-US" sz="2667" dirty="0"/>
          </a:p>
          <a:p>
            <a:r>
              <a:rPr lang="en-US" sz="2667" dirty="0"/>
              <a:t>Speed &amp; performance = advantage, not benefit</a:t>
            </a:r>
            <a:endParaRPr lang="ru-RU" sz="2667" dirty="0"/>
          </a:p>
          <a:p>
            <a:endParaRPr lang="en-US" sz="2667" dirty="0"/>
          </a:p>
          <a:p>
            <a:r>
              <a:rPr lang="en-US" sz="2667" dirty="0"/>
              <a:t>Standardization, validation, efficiencies</a:t>
            </a:r>
            <a:endParaRPr lang="ru-RU" sz="2667" dirty="0"/>
          </a:p>
          <a:p>
            <a:endParaRPr lang="en-US" sz="2667" dirty="0"/>
          </a:p>
          <a:p>
            <a:r>
              <a:rPr lang="en-US" sz="2667" dirty="0"/>
              <a:t>Small, incremental changes = can be verified (MVP)</a:t>
            </a:r>
            <a:endParaRPr lang="ru-RU" sz="2667" dirty="0"/>
          </a:p>
          <a:p>
            <a:endParaRPr lang="en-US" sz="2667" dirty="0"/>
          </a:p>
        </p:txBody>
      </p:sp>
      <p:sp>
        <p:nvSpPr>
          <p:cNvPr id="4" name="Title 3">
            <a:extLst>
              <a:ext uri="{FF2B5EF4-FFF2-40B4-BE49-F238E27FC236}">
                <a16:creationId xmlns:a16="http://schemas.microsoft.com/office/drawing/2014/main" id="{981B74AB-FB5B-4628-BC30-EC96AC18B072}"/>
              </a:ext>
            </a:extLst>
          </p:cNvPr>
          <p:cNvSpPr>
            <a:spLocks noGrp="1"/>
          </p:cNvSpPr>
          <p:nvPr>
            <p:ph type="title"/>
          </p:nvPr>
        </p:nvSpPr>
        <p:spPr/>
        <p:txBody>
          <a:bodyPr/>
          <a:lstStyle/>
          <a:p>
            <a:r>
              <a:rPr lang="en-US" dirty="0"/>
              <a:t>Define Success</a:t>
            </a:r>
            <a:br>
              <a:rPr lang="en-US" dirty="0"/>
            </a:br>
            <a:r>
              <a:rPr lang="en-US" dirty="0"/>
              <a:t>at the beginning</a:t>
            </a:r>
          </a:p>
        </p:txBody>
      </p:sp>
      <p:pic>
        <p:nvPicPr>
          <p:cNvPr id="6" name="Graphic 5">
            <a:extLst>
              <a:ext uri="{FF2B5EF4-FFF2-40B4-BE49-F238E27FC236}">
                <a16:creationId xmlns:a16="http://schemas.microsoft.com/office/drawing/2014/main" id="{31E47587-1501-40BA-91AE-174920C080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060" y="2089080"/>
            <a:ext cx="618947" cy="596439"/>
          </a:xfrm>
          <a:prstGeom prst="rect">
            <a:avLst/>
          </a:prstGeom>
        </p:spPr>
      </p:pic>
      <p:pic>
        <p:nvPicPr>
          <p:cNvPr id="7" name="Graphic 6">
            <a:extLst>
              <a:ext uri="{FF2B5EF4-FFF2-40B4-BE49-F238E27FC236}">
                <a16:creationId xmlns:a16="http://schemas.microsoft.com/office/drawing/2014/main" id="{38952340-E9B3-4554-B126-46FF5C7952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8833" y="3131863"/>
            <a:ext cx="628233" cy="628233"/>
          </a:xfrm>
          <a:prstGeom prst="rect">
            <a:avLst/>
          </a:prstGeom>
        </p:spPr>
      </p:pic>
      <p:pic>
        <p:nvPicPr>
          <p:cNvPr id="8" name="Graphic 7">
            <a:extLst>
              <a:ext uri="{FF2B5EF4-FFF2-40B4-BE49-F238E27FC236}">
                <a16:creationId xmlns:a16="http://schemas.microsoft.com/office/drawing/2014/main" id="{3A4D9226-BC30-4D16-AE9A-CBCC6FBC892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9998" y="4245534"/>
            <a:ext cx="628233" cy="549704"/>
          </a:xfrm>
          <a:prstGeom prst="rect">
            <a:avLst/>
          </a:prstGeom>
        </p:spPr>
      </p:pic>
      <p:pic>
        <p:nvPicPr>
          <p:cNvPr id="9" name="Graphic 8">
            <a:extLst>
              <a:ext uri="{FF2B5EF4-FFF2-40B4-BE49-F238E27FC236}">
                <a16:creationId xmlns:a16="http://schemas.microsoft.com/office/drawing/2014/main" id="{8CE499F5-96F2-4FFE-830C-51B7D611B0C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9286" y="5104734"/>
            <a:ext cx="618945" cy="641453"/>
          </a:xfrm>
          <a:prstGeom prst="rect">
            <a:avLst/>
          </a:prstGeom>
        </p:spPr>
      </p:pic>
    </p:spTree>
    <p:extLst>
      <p:ext uri="{BB962C8B-B14F-4D97-AF65-F5344CB8AC3E}">
        <p14:creationId xmlns:p14="http://schemas.microsoft.com/office/powerpoint/2010/main" val="2671870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4927EF-CA20-41A7-9298-EBA4DB0ADC78}"/>
              </a:ext>
            </a:extLst>
          </p:cNvPr>
          <p:cNvSpPr>
            <a:spLocks noGrp="1"/>
          </p:cNvSpPr>
          <p:nvPr>
            <p:ph type="body" sz="quarter" idx="10"/>
          </p:nvPr>
        </p:nvSpPr>
        <p:spPr>
          <a:xfrm>
            <a:off x="1362375" y="2198872"/>
            <a:ext cx="9903723" cy="3920092"/>
          </a:xfrm>
        </p:spPr>
        <p:txBody>
          <a:bodyPr/>
          <a:lstStyle/>
          <a:p>
            <a:r>
              <a:rPr lang="en-US" sz="2667" dirty="0"/>
              <a:t>Get-Help is your friend; make your life easier</a:t>
            </a:r>
          </a:p>
          <a:p>
            <a:endParaRPr lang="ru-RU" sz="2667" dirty="0"/>
          </a:p>
          <a:p>
            <a:r>
              <a:rPr lang="en-US" sz="2667" dirty="0"/>
              <a:t>PowerShell — Built for pipeline; embrace &amp; use it</a:t>
            </a:r>
          </a:p>
          <a:p>
            <a:endParaRPr lang="ru-RU" sz="2667" dirty="0"/>
          </a:p>
          <a:p>
            <a:r>
              <a:rPr lang="en-US" sz="2667" dirty="0"/>
              <a:t>Stack cmdlets &amp; results like Lego </a:t>
            </a:r>
            <a:br>
              <a:rPr lang="ru-RU" sz="2667" dirty="0"/>
            </a:br>
            <a:r>
              <a:rPr lang="en-US" sz="2667" dirty="0"/>
              <a:t>	</a:t>
            </a:r>
            <a:r>
              <a:rPr lang="en-US" sz="2667" dirty="0">
                <a:solidFill>
                  <a:schemeClr val="accent1"/>
                </a:solidFill>
              </a:rPr>
              <a:t>(Buy a set if you are outdated on the concept)</a:t>
            </a:r>
          </a:p>
          <a:p>
            <a:r>
              <a:rPr lang="en-US" sz="2667" dirty="0"/>
              <a:t>Forget what your teachers told you… </a:t>
            </a:r>
            <a:br>
              <a:rPr lang="ru-RU" sz="2667" dirty="0"/>
            </a:br>
            <a:r>
              <a:rPr lang="en-US" sz="2667" dirty="0"/>
              <a:t>	</a:t>
            </a:r>
            <a:r>
              <a:rPr lang="en-US" sz="2667" dirty="0">
                <a:solidFill>
                  <a:schemeClr val="accent1"/>
                </a:solidFill>
              </a:rPr>
              <a:t>Cheat/look up the answer whenever possible</a:t>
            </a:r>
          </a:p>
          <a:p>
            <a:endParaRPr lang="en-US" sz="2667" dirty="0"/>
          </a:p>
        </p:txBody>
      </p:sp>
      <p:sp>
        <p:nvSpPr>
          <p:cNvPr id="2" name="Title 1">
            <a:extLst>
              <a:ext uri="{FF2B5EF4-FFF2-40B4-BE49-F238E27FC236}">
                <a16:creationId xmlns:a16="http://schemas.microsoft.com/office/drawing/2014/main" id="{9F13DAA3-7997-4A10-A132-0E8589FEAE1E}"/>
              </a:ext>
            </a:extLst>
          </p:cNvPr>
          <p:cNvSpPr>
            <a:spLocks noGrp="1"/>
          </p:cNvSpPr>
          <p:nvPr>
            <p:ph type="title"/>
          </p:nvPr>
        </p:nvSpPr>
        <p:spPr/>
        <p:txBody>
          <a:bodyPr/>
          <a:lstStyle/>
          <a:p>
            <a:r>
              <a:rPr lang="en-US" dirty="0"/>
              <a:t>Don’t forget the PowerShell basics</a:t>
            </a:r>
          </a:p>
        </p:txBody>
      </p:sp>
      <p:pic>
        <p:nvPicPr>
          <p:cNvPr id="5" name="Graphic 4">
            <a:extLst>
              <a:ext uri="{FF2B5EF4-FFF2-40B4-BE49-F238E27FC236}">
                <a16:creationId xmlns:a16="http://schemas.microsoft.com/office/drawing/2014/main" id="{A545361A-B4F8-45E4-85ED-D8E4B161F7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113" y="2118328"/>
            <a:ext cx="528672" cy="528672"/>
          </a:xfrm>
          <a:prstGeom prst="rect">
            <a:avLst/>
          </a:prstGeom>
        </p:spPr>
      </p:pic>
      <p:pic>
        <p:nvPicPr>
          <p:cNvPr id="6" name="Graphic 5">
            <a:extLst>
              <a:ext uri="{FF2B5EF4-FFF2-40B4-BE49-F238E27FC236}">
                <a16:creationId xmlns:a16="http://schemas.microsoft.com/office/drawing/2014/main" id="{AA14305E-8A9E-453B-9A03-319B1AD77A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4995" y="3134622"/>
            <a:ext cx="509791" cy="585315"/>
          </a:xfrm>
          <a:prstGeom prst="rect">
            <a:avLst/>
          </a:prstGeom>
        </p:spPr>
      </p:pic>
      <p:pic>
        <p:nvPicPr>
          <p:cNvPr id="7" name="Graphic 6">
            <a:extLst>
              <a:ext uri="{FF2B5EF4-FFF2-40B4-BE49-F238E27FC236}">
                <a16:creationId xmlns:a16="http://schemas.microsoft.com/office/drawing/2014/main" id="{43430D27-3F9D-45C7-8B28-1F6313BFD76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425" y="4179344"/>
            <a:ext cx="556993" cy="415385"/>
          </a:xfrm>
          <a:prstGeom prst="rect">
            <a:avLst/>
          </a:prstGeom>
        </p:spPr>
      </p:pic>
      <p:pic>
        <p:nvPicPr>
          <p:cNvPr id="8" name="Graphic 7">
            <a:extLst>
              <a:ext uri="{FF2B5EF4-FFF2-40B4-BE49-F238E27FC236}">
                <a16:creationId xmlns:a16="http://schemas.microsoft.com/office/drawing/2014/main" id="{E8ED65BE-81D8-47F7-8045-7CA150A1161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4533" y="5069879"/>
            <a:ext cx="528672" cy="443707"/>
          </a:xfrm>
          <a:prstGeom prst="rect">
            <a:avLst/>
          </a:prstGeom>
        </p:spPr>
      </p:pic>
    </p:spTree>
    <p:extLst>
      <p:ext uri="{BB962C8B-B14F-4D97-AF65-F5344CB8AC3E}">
        <p14:creationId xmlns:p14="http://schemas.microsoft.com/office/powerpoint/2010/main" val="38318435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9" name="Google Shape;3859;p16"/>
          <p:cNvSpPr txBox="1">
            <a:spLocks noGrp="1"/>
          </p:cNvSpPr>
          <p:nvPr>
            <p:ph type="body" sz="quarter" idx="10"/>
          </p:nvPr>
        </p:nvSpPr>
        <p:spPr>
          <a:xfrm>
            <a:off x="1144138" y="2706177"/>
            <a:ext cx="9903723" cy="2293937"/>
          </a:xfrm>
          <a:prstGeom prst="rect">
            <a:avLst/>
          </a:prstGeom>
        </p:spPr>
        <p:txBody>
          <a:bodyPr spcFirstLastPara="1" wrap="square" lIns="121900" tIns="121900" rIns="121900" bIns="121900" anchor="t" anchorCtr="0">
            <a:noAutofit/>
          </a:bodyPr>
          <a:lstStyle/>
          <a:p>
            <a:pPr marL="0" indent="0">
              <a:buNone/>
            </a:pPr>
            <a:r>
              <a:rPr lang="en-US" sz="7200" dirty="0">
                <a:latin typeface="+mj-lt"/>
              </a:rPr>
              <a:t>CI/CD &amp; Automation</a:t>
            </a:r>
            <a:br>
              <a:rPr lang="en" dirty="0"/>
            </a:br>
            <a:r>
              <a:rPr lang="en" dirty="0"/>
              <a:t>What are we doing</a:t>
            </a:r>
            <a:endParaRPr dirty="0"/>
          </a:p>
        </p:txBody>
      </p:sp>
    </p:spTree>
    <p:extLst>
      <p:ext uri="{BB962C8B-B14F-4D97-AF65-F5344CB8AC3E}">
        <p14:creationId xmlns:p14="http://schemas.microsoft.com/office/powerpoint/2010/main" val="2056840123"/>
      </p:ext>
    </p:extLst>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1">
      <a:majorFont>
        <a:latin typeface="Space "/>
        <a:ea typeface=""/>
        <a:cs typeface=""/>
      </a:majorFont>
      <a:minorFont>
        <a:latin typeface="Play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TotalTime>
  <Words>3004</Words>
  <Application>Microsoft Office PowerPoint</Application>
  <PresentationFormat>Widescreen</PresentationFormat>
  <Paragraphs>207</Paragraphs>
  <Slides>17</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-apple-system</vt:lpstr>
      <vt:lpstr>Arial</vt:lpstr>
      <vt:lpstr>Calibri</vt:lpstr>
      <vt:lpstr>Dosis</vt:lpstr>
      <vt:lpstr>Inter</vt:lpstr>
      <vt:lpstr>metropolislight</vt:lpstr>
      <vt:lpstr>Play</vt:lpstr>
      <vt:lpstr>Play </vt:lpstr>
      <vt:lpstr>Roboto Slab</vt:lpstr>
      <vt:lpstr>Space Grotesk</vt:lpstr>
      <vt:lpstr>Titillium Web</vt:lpstr>
      <vt:lpstr>Titillium Web Light</vt:lpstr>
      <vt:lpstr>Wingdings</vt:lpstr>
      <vt:lpstr>Office Theme</vt:lpstr>
      <vt:lpstr>PowerPoint Presentation</vt:lpstr>
      <vt:lpstr>PowerPoint Presentation</vt:lpstr>
      <vt:lpstr>Who am I?</vt:lpstr>
      <vt:lpstr>DevOps</vt:lpstr>
      <vt:lpstr>So… how do I “do DevOps”?? </vt:lpstr>
      <vt:lpstr>DevOps in my organization</vt:lpstr>
      <vt:lpstr>Define Success at the beginning</vt:lpstr>
      <vt:lpstr>Don’t forget the PowerShell basics</vt:lpstr>
      <vt:lpstr>PowerPoint Presentation</vt:lpstr>
      <vt:lpstr>What is CI/CD?</vt:lpstr>
      <vt:lpstr>PowerPoint Presentation</vt:lpstr>
      <vt:lpstr>Process</vt:lpstr>
      <vt:lpstr>PowerPoint Presentation</vt:lpstr>
      <vt:lpstr>GitHub Actions</vt:lpstr>
      <vt:lpstr>Demos &amp; Code</vt:lpstr>
      <vt:lpstr>Thanks for Listening</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Joseph Houghes</cp:lastModifiedBy>
  <cp:revision>52</cp:revision>
  <dcterms:created xsi:type="dcterms:W3CDTF">2022-12-09T06:31:24Z</dcterms:created>
  <dcterms:modified xsi:type="dcterms:W3CDTF">2024-04-10T18:57:42Z</dcterms:modified>
  <cp:category/>
</cp:coreProperties>
</file>