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2"/>
  </p:notesMasterIdLst>
  <p:sldIdLst>
    <p:sldId id="256" r:id="rId2"/>
    <p:sldId id="260" r:id="rId3"/>
    <p:sldId id="292" r:id="rId4"/>
    <p:sldId id="303" r:id="rId5"/>
    <p:sldId id="294" r:id="rId6"/>
    <p:sldId id="263" r:id="rId7"/>
    <p:sldId id="296" r:id="rId8"/>
    <p:sldId id="299" r:id="rId9"/>
    <p:sldId id="264" r:id="rId10"/>
    <p:sldId id="3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336" autoAdjust="0"/>
  </p:normalViewPr>
  <p:slideViewPr>
    <p:cSldViewPr snapToGrid="0">
      <p:cViewPr>
        <p:scale>
          <a:sx n="75" d="100"/>
          <a:sy n="75" d="100"/>
        </p:scale>
        <p:origin x="756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WMF"/><Relationship Id="rId4" Type="http://schemas.openxmlformats.org/officeDocument/2006/relationships/image" Target="../media/image7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WMF"/><Relationship Id="rId4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942DFF-13C7-49DD-B118-1951A4C9329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0427D4-5E34-48C1-B005-8BFFBE431098}">
      <dgm:prSet custT="1"/>
      <dgm:spPr/>
      <dgm:t>
        <a:bodyPr/>
        <a:lstStyle/>
        <a:p>
          <a:pPr rtl="0"/>
          <a:r>
            <a:rPr lang="en-US" sz="2400" b="0" dirty="0"/>
            <a:t>An extension to the PowerShell language</a:t>
          </a:r>
        </a:p>
      </dgm:t>
    </dgm:pt>
    <dgm:pt modelId="{BF836EE2-B2EF-48EF-86EC-1A4EEC5ADCEF}" type="parTrans" cxnId="{A2C9BA08-C2C5-443E-8038-2FF482141758}">
      <dgm:prSet/>
      <dgm:spPr/>
      <dgm:t>
        <a:bodyPr/>
        <a:lstStyle/>
        <a:p>
          <a:endParaRPr lang="en-US"/>
        </a:p>
      </dgm:t>
    </dgm:pt>
    <dgm:pt modelId="{FF384A66-2376-469D-BF23-5E139023A35E}" type="sibTrans" cxnId="{A2C9BA08-C2C5-443E-8038-2FF482141758}">
      <dgm:prSet/>
      <dgm:spPr/>
      <dgm:t>
        <a:bodyPr/>
        <a:lstStyle/>
        <a:p>
          <a:endParaRPr lang="en-US"/>
        </a:p>
      </dgm:t>
    </dgm:pt>
    <dgm:pt modelId="{080094AC-C61D-4C92-93F5-ACA69B48988A}">
      <dgm:prSet custT="1"/>
      <dgm:spPr/>
      <dgm:t>
        <a:bodyPr/>
        <a:lstStyle/>
        <a:p>
          <a:pPr rtl="0"/>
          <a:r>
            <a:rPr lang="en-US" sz="2400" b="0" dirty="0"/>
            <a:t>Create and manage server configuration files</a:t>
          </a:r>
        </a:p>
      </dgm:t>
    </dgm:pt>
    <dgm:pt modelId="{A447BD6E-2829-4420-8332-103FE87E9290}" type="parTrans" cxnId="{79D11984-16A0-4E35-BC7D-779B3D7B15A6}">
      <dgm:prSet/>
      <dgm:spPr/>
      <dgm:t>
        <a:bodyPr/>
        <a:lstStyle/>
        <a:p>
          <a:endParaRPr lang="en-US"/>
        </a:p>
      </dgm:t>
    </dgm:pt>
    <dgm:pt modelId="{80FAEE22-6CC0-4312-AD40-394F3F0D884C}" type="sibTrans" cxnId="{79D11984-16A0-4E35-BC7D-779B3D7B15A6}">
      <dgm:prSet/>
      <dgm:spPr/>
      <dgm:t>
        <a:bodyPr/>
        <a:lstStyle/>
        <a:p>
          <a:endParaRPr lang="en-US"/>
        </a:p>
      </dgm:t>
    </dgm:pt>
    <dgm:pt modelId="{4CE47580-A11D-449F-B1F4-06E6F80FC750}">
      <dgm:prSet custT="1"/>
      <dgm:spPr/>
      <dgm:t>
        <a:bodyPr/>
        <a:lstStyle/>
        <a:p>
          <a:pPr rtl="0"/>
          <a:r>
            <a:rPr lang="en-US" sz="2400" b="0" dirty="0"/>
            <a:t>Ensures servers are always configured the way you need</a:t>
          </a:r>
        </a:p>
      </dgm:t>
    </dgm:pt>
    <dgm:pt modelId="{1066B762-CB9B-4958-9194-822089E4DA2E}" type="parTrans" cxnId="{5C13C380-83AB-4414-98BC-1EDEE3BFFA6F}">
      <dgm:prSet/>
      <dgm:spPr/>
      <dgm:t>
        <a:bodyPr/>
        <a:lstStyle/>
        <a:p>
          <a:endParaRPr lang="en-US"/>
        </a:p>
      </dgm:t>
    </dgm:pt>
    <dgm:pt modelId="{F7F8B72F-ED85-44AF-974D-6DD3F0742DB3}" type="sibTrans" cxnId="{5C13C380-83AB-4414-98BC-1EDEE3BFFA6F}">
      <dgm:prSet/>
      <dgm:spPr/>
      <dgm:t>
        <a:bodyPr/>
        <a:lstStyle/>
        <a:p>
          <a:endParaRPr lang="en-US"/>
        </a:p>
      </dgm:t>
    </dgm:pt>
    <dgm:pt modelId="{F3A688A3-A007-4B1E-88E9-7F8DF1E0F9B8}">
      <dgm:prSet custT="1"/>
      <dgm:spPr/>
      <dgm:t>
        <a:bodyPr/>
        <a:lstStyle/>
        <a:p>
          <a:pPr rtl="0"/>
          <a:r>
            <a:rPr lang="en-US" sz="2000" b="0" dirty="0"/>
            <a:t>A local configuration manager does the heavy lifting (V2 only)</a:t>
          </a:r>
          <a:endParaRPr lang="en-US" sz="2000" dirty="0"/>
        </a:p>
      </dgm:t>
    </dgm:pt>
    <dgm:pt modelId="{D427E82D-F319-49A5-ABE8-E5A03BA99D0B}" type="parTrans" cxnId="{65DC10D0-BE2E-4901-A741-FD0A91E340E5}">
      <dgm:prSet/>
      <dgm:spPr/>
      <dgm:t>
        <a:bodyPr/>
        <a:lstStyle/>
        <a:p>
          <a:endParaRPr lang="en-US"/>
        </a:p>
      </dgm:t>
    </dgm:pt>
    <dgm:pt modelId="{A03C5B04-5DFF-4912-9E52-5BAE6FDE0CCA}" type="sibTrans" cxnId="{65DC10D0-BE2E-4901-A741-FD0A91E340E5}">
      <dgm:prSet/>
      <dgm:spPr/>
      <dgm:t>
        <a:bodyPr/>
        <a:lstStyle/>
        <a:p>
          <a:endParaRPr lang="en-US"/>
        </a:p>
      </dgm:t>
    </dgm:pt>
    <dgm:pt modelId="{652822A0-C577-4825-89D0-B979E513C975}">
      <dgm:prSet custT="1"/>
      <dgm:spPr/>
      <dgm:t>
        <a:bodyPr/>
        <a:lstStyle/>
        <a:p>
          <a:pPr rtl="0"/>
          <a:r>
            <a:rPr lang="en-US" sz="2000" b="0" dirty="0"/>
            <a:t>Use PowerShell language and cmdlets to create and deploy configurations</a:t>
          </a:r>
          <a:endParaRPr lang="en-US" sz="2400" b="0" dirty="0"/>
        </a:p>
      </dgm:t>
    </dgm:pt>
    <dgm:pt modelId="{D047DFAE-9AC7-4269-A725-740706EFE5F7}" type="parTrans" cxnId="{48EF03D6-F3B0-43BE-8483-A59B280B04F1}">
      <dgm:prSet/>
      <dgm:spPr/>
      <dgm:t>
        <a:bodyPr/>
        <a:lstStyle/>
        <a:p>
          <a:endParaRPr lang="en-US"/>
        </a:p>
      </dgm:t>
    </dgm:pt>
    <dgm:pt modelId="{690173B1-53B9-4012-BDC6-FB2C85B3E667}" type="sibTrans" cxnId="{48EF03D6-F3B0-43BE-8483-A59B280B04F1}">
      <dgm:prSet/>
      <dgm:spPr/>
      <dgm:t>
        <a:bodyPr/>
        <a:lstStyle/>
        <a:p>
          <a:endParaRPr lang="en-US"/>
        </a:p>
      </dgm:t>
    </dgm:pt>
    <dgm:pt modelId="{3B298D25-BAF1-407C-A892-DB7C25BFF7AD}">
      <dgm:prSet custT="1"/>
      <dgm:spPr/>
      <dgm:t>
        <a:bodyPr/>
        <a:lstStyle/>
        <a:p>
          <a:pPr rtl="0"/>
          <a:r>
            <a:rPr lang="en-US" sz="2000" b="0" dirty="0"/>
            <a:t>Create configuration scripts</a:t>
          </a:r>
        </a:p>
      </dgm:t>
    </dgm:pt>
    <dgm:pt modelId="{68130955-F064-4E5F-AD7A-24E0A3D8473D}" type="sibTrans" cxnId="{D827704F-C380-4F03-A79B-0579BD567380}">
      <dgm:prSet/>
      <dgm:spPr/>
      <dgm:t>
        <a:bodyPr/>
        <a:lstStyle/>
        <a:p>
          <a:endParaRPr lang="en-US"/>
        </a:p>
      </dgm:t>
    </dgm:pt>
    <dgm:pt modelId="{3E235CD8-9CCA-4469-8BC1-57569E7DD23D}" type="parTrans" cxnId="{D827704F-C380-4F03-A79B-0579BD567380}">
      <dgm:prSet/>
      <dgm:spPr/>
      <dgm:t>
        <a:bodyPr/>
        <a:lstStyle/>
        <a:p>
          <a:endParaRPr lang="en-US"/>
        </a:p>
      </dgm:t>
    </dgm:pt>
    <dgm:pt modelId="{7135B163-EDAC-44FC-A4ED-86D609AF8575}">
      <dgm:prSet custT="1"/>
      <dgm:spPr/>
      <dgm:t>
        <a:bodyPr/>
        <a:lstStyle/>
        <a:p>
          <a:pPr rtl="0"/>
          <a:r>
            <a:rPr lang="en-US" sz="2000" b="0" dirty="0"/>
            <a:t>Uses PowerShell syntax</a:t>
          </a:r>
        </a:p>
      </dgm:t>
    </dgm:pt>
    <dgm:pt modelId="{B962C851-FADC-4E3A-91E1-FF37A6802E44}" type="sibTrans" cxnId="{17078F79-9495-4D99-8CDA-23D4E81CAB9D}">
      <dgm:prSet/>
      <dgm:spPr/>
      <dgm:t>
        <a:bodyPr/>
        <a:lstStyle/>
        <a:p>
          <a:endParaRPr lang="en-US"/>
        </a:p>
      </dgm:t>
    </dgm:pt>
    <dgm:pt modelId="{59CE47E3-7AD4-46BE-96DB-FFF848D8E88C}" type="parTrans" cxnId="{17078F79-9495-4D99-8CDA-23D4E81CAB9D}">
      <dgm:prSet/>
      <dgm:spPr/>
      <dgm:t>
        <a:bodyPr/>
        <a:lstStyle/>
        <a:p>
          <a:endParaRPr lang="en-US"/>
        </a:p>
      </dgm:t>
    </dgm:pt>
    <dgm:pt modelId="{FD6CB119-61EF-4AE8-8872-95B97D179DFE}" type="pres">
      <dgm:prSet presAssocID="{2E942DFF-13C7-49DD-B118-1951A4C9329E}" presName="Name0" presStyleCnt="0">
        <dgm:presLayoutVars>
          <dgm:dir/>
          <dgm:animLvl val="lvl"/>
          <dgm:resizeHandles val="exact"/>
        </dgm:presLayoutVars>
      </dgm:prSet>
      <dgm:spPr/>
    </dgm:pt>
    <dgm:pt modelId="{C8B9BD99-73B2-4B1C-9CA2-F6CAD6822968}" type="pres">
      <dgm:prSet presAssocID="{4C0427D4-5E34-48C1-B005-8BFFBE431098}" presName="linNode" presStyleCnt="0"/>
      <dgm:spPr/>
    </dgm:pt>
    <dgm:pt modelId="{894B6560-5A78-4CA0-B29B-98796A12F976}" type="pres">
      <dgm:prSet presAssocID="{4C0427D4-5E34-48C1-B005-8BFFBE43109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3560000-617B-4DC1-9A06-9EED7A1EA3E2}" type="pres">
      <dgm:prSet presAssocID="{4C0427D4-5E34-48C1-B005-8BFFBE431098}" presName="descendantText" presStyleLbl="alignAccFollowNode1" presStyleIdx="0" presStyleCnt="3">
        <dgm:presLayoutVars>
          <dgm:bulletEnabled val="1"/>
        </dgm:presLayoutVars>
      </dgm:prSet>
      <dgm:spPr/>
    </dgm:pt>
    <dgm:pt modelId="{C19E6762-3B29-49FB-B298-546407C7B442}" type="pres">
      <dgm:prSet presAssocID="{FF384A66-2376-469D-BF23-5E139023A35E}" presName="sp" presStyleCnt="0"/>
      <dgm:spPr/>
    </dgm:pt>
    <dgm:pt modelId="{AA203A40-4224-45EA-B9C4-3EBDB1D34BA0}" type="pres">
      <dgm:prSet presAssocID="{080094AC-C61D-4C92-93F5-ACA69B48988A}" presName="linNode" presStyleCnt="0"/>
      <dgm:spPr/>
    </dgm:pt>
    <dgm:pt modelId="{D97AAC2A-5051-403D-AB89-39A878D8DD1E}" type="pres">
      <dgm:prSet presAssocID="{080094AC-C61D-4C92-93F5-ACA69B48988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B1E4821-41E0-4A0F-B84E-7EF341F69E6D}" type="pres">
      <dgm:prSet presAssocID="{080094AC-C61D-4C92-93F5-ACA69B48988A}" presName="descendantText" presStyleLbl="alignAccFollowNode1" presStyleIdx="1" presStyleCnt="3">
        <dgm:presLayoutVars>
          <dgm:bulletEnabled val="1"/>
        </dgm:presLayoutVars>
      </dgm:prSet>
      <dgm:spPr/>
    </dgm:pt>
    <dgm:pt modelId="{75AC55ED-3EB3-4444-93F8-6D6A7B0D9A3D}" type="pres">
      <dgm:prSet presAssocID="{80FAEE22-6CC0-4312-AD40-394F3F0D884C}" presName="sp" presStyleCnt="0"/>
      <dgm:spPr/>
    </dgm:pt>
    <dgm:pt modelId="{7EBC047B-5503-4CAC-B157-81B23D8E8825}" type="pres">
      <dgm:prSet presAssocID="{4CE47580-A11D-449F-B1F4-06E6F80FC750}" presName="linNode" presStyleCnt="0"/>
      <dgm:spPr/>
    </dgm:pt>
    <dgm:pt modelId="{81BC0692-9E9E-4249-8FEB-CE264FB26A81}" type="pres">
      <dgm:prSet presAssocID="{4CE47580-A11D-449F-B1F4-06E6F80FC75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B75D329-1448-4373-BC34-5F91B02E3C15}" type="pres">
      <dgm:prSet presAssocID="{4CE47580-A11D-449F-B1F4-06E6F80FC75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2C9BA08-C2C5-443E-8038-2FF482141758}" srcId="{2E942DFF-13C7-49DD-B118-1951A4C9329E}" destId="{4C0427D4-5E34-48C1-B005-8BFFBE431098}" srcOrd="0" destOrd="0" parTransId="{BF836EE2-B2EF-48EF-86EC-1A4EEC5ADCEF}" sibTransId="{FF384A66-2376-469D-BF23-5E139023A35E}"/>
    <dgm:cxn modelId="{55011F1A-A5F8-4BB3-970D-EB28A7FB40CC}" type="presOf" srcId="{652822A0-C577-4825-89D0-B979E513C975}" destId="{FB1E4821-41E0-4A0F-B84E-7EF341F69E6D}" srcOrd="0" destOrd="0" presId="urn:microsoft.com/office/officeart/2005/8/layout/vList5"/>
    <dgm:cxn modelId="{C0567236-F8FD-4C0B-BBD2-A17C6A1D311E}" type="presOf" srcId="{2E942DFF-13C7-49DD-B118-1951A4C9329E}" destId="{FD6CB119-61EF-4AE8-8872-95B97D179DFE}" srcOrd="0" destOrd="0" presId="urn:microsoft.com/office/officeart/2005/8/layout/vList5"/>
    <dgm:cxn modelId="{903E4544-EEEE-4F31-B9F9-F8B08AECE6E4}" type="presOf" srcId="{080094AC-C61D-4C92-93F5-ACA69B48988A}" destId="{D97AAC2A-5051-403D-AB89-39A878D8DD1E}" srcOrd="0" destOrd="0" presId="urn:microsoft.com/office/officeart/2005/8/layout/vList5"/>
    <dgm:cxn modelId="{D827704F-C380-4F03-A79B-0579BD567380}" srcId="{4C0427D4-5E34-48C1-B005-8BFFBE431098}" destId="{3B298D25-BAF1-407C-A892-DB7C25BFF7AD}" srcOrd="1" destOrd="0" parTransId="{3E235CD8-9CCA-4469-8BC1-57569E7DD23D}" sibTransId="{68130955-F064-4E5F-AD7A-24E0A3D8473D}"/>
    <dgm:cxn modelId="{17078F79-9495-4D99-8CDA-23D4E81CAB9D}" srcId="{4C0427D4-5E34-48C1-B005-8BFFBE431098}" destId="{7135B163-EDAC-44FC-A4ED-86D609AF8575}" srcOrd="0" destOrd="0" parTransId="{59CE47E3-7AD4-46BE-96DB-FFF848D8E88C}" sibTransId="{B962C851-FADC-4E3A-91E1-FF37A6802E44}"/>
    <dgm:cxn modelId="{5C13C380-83AB-4414-98BC-1EDEE3BFFA6F}" srcId="{2E942DFF-13C7-49DD-B118-1951A4C9329E}" destId="{4CE47580-A11D-449F-B1F4-06E6F80FC750}" srcOrd="2" destOrd="0" parTransId="{1066B762-CB9B-4958-9194-822089E4DA2E}" sibTransId="{F7F8B72F-ED85-44AF-974D-6DD3F0742DB3}"/>
    <dgm:cxn modelId="{79D11984-16A0-4E35-BC7D-779B3D7B15A6}" srcId="{2E942DFF-13C7-49DD-B118-1951A4C9329E}" destId="{080094AC-C61D-4C92-93F5-ACA69B48988A}" srcOrd="1" destOrd="0" parTransId="{A447BD6E-2829-4420-8332-103FE87E9290}" sibTransId="{80FAEE22-6CC0-4312-AD40-394F3F0D884C}"/>
    <dgm:cxn modelId="{5AE379B6-8D46-45F3-B0B2-DCADF3A86E3A}" type="presOf" srcId="{7135B163-EDAC-44FC-A4ED-86D609AF8575}" destId="{73560000-617B-4DC1-9A06-9EED7A1EA3E2}" srcOrd="0" destOrd="0" presId="urn:microsoft.com/office/officeart/2005/8/layout/vList5"/>
    <dgm:cxn modelId="{65DC10D0-BE2E-4901-A741-FD0A91E340E5}" srcId="{4CE47580-A11D-449F-B1F4-06E6F80FC750}" destId="{F3A688A3-A007-4B1E-88E9-7F8DF1E0F9B8}" srcOrd="0" destOrd="0" parTransId="{D427E82D-F319-49A5-ABE8-E5A03BA99D0B}" sibTransId="{A03C5B04-5DFF-4912-9E52-5BAE6FDE0CCA}"/>
    <dgm:cxn modelId="{48EF03D6-F3B0-43BE-8483-A59B280B04F1}" srcId="{080094AC-C61D-4C92-93F5-ACA69B48988A}" destId="{652822A0-C577-4825-89D0-B979E513C975}" srcOrd="0" destOrd="0" parTransId="{D047DFAE-9AC7-4269-A725-740706EFE5F7}" sibTransId="{690173B1-53B9-4012-BDC6-FB2C85B3E667}"/>
    <dgm:cxn modelId="{273945D9-CAD2-453E-8B5E-D4EB7A821F7B}" type="presOf" srcId="{4CE47580-A11D-449F-B1F4-06E6F80FC750}" destId="{81BC0692-9E9E-4249-8FEB-CE264FB26A81}" srcOrd="0" destOrd="0" presId="urn:microsoft.com/office/officeart/2005/8/layout/vList5"/>
    <dgm:cxn modelId="{F5EBF0DA-AC8A-4291-9963-5C22810922F8}" type="presOf" srcId="{F3A688A3-A007-4B1E-88E9-7F8DF1E0F9B8}" destId="{0B75D329-1448-4373-BC34-5F91B02E3C15}" srcOrd="0" destOrd="0" presId="urn:microsoft.com/office/officeart/2005/8/layout/vList5"/>
    <dgm:cxn modelId="{21F4A9F0-2099-444E-9016-714827AFF02E}" type="presOf" srcId="{4C0427D4-5E34-48C1-B005-8BFFBE431098}" destId="{894B6560-5A78-4CA0-B29B-98796A12F976}" srcOrd="0" destOrd="0" presId="urn:microsoft.com/office/officeart/2005/8/layout/vList5"/>
    <dgm:cxn modelId="{4D47B6F0-5D40-477F-A76A-D2A5928866CD}" type="presOf" srcId="{3B298D25-BAF1-407C-A892-DB7C25BFF7AD}" destId="{73560000-617B-4DC1-9A06-9EED7A1EA3E2}" srcOrd="0" destOrd="1" presId="urn:microsoft.com/office/officeart/2005/8/layout/vList5"/>
    <dgm:cxn modelId="{A8D3653C-E847-4F2A-BEB9-0A5CDA87517B}" type="presParOf" srcId="{FD6CB119-61EF-4AE8-8872-95B97D179DFE}" destId="{C8B9BD99-73B2-4B1C-9CA2-F6CAD6822968}" srcOrd="0" destOrd="0" presId="urn:microsoft.com/office/officeart/2005/8/layout/vList5"/>
    <dgm:cxn modelId="{0F2F5C59-4BFE-4EB2-B9A4-689E059DA1AC}" type="presParOf" srcId="{C8B9BD99-73B2-4B1C-9CA2-F6CAD6822968}" destId="{894B6560-5A78-4CA0-B29B-98796A12F976}" srcOrd="0" destOrd="0" presId="urn:microsoft.com/office/officeart/2005/8/layout/vList5"/>
    <dgm:cxn modelId="{58233BD8-C8BC-452B-93D9-71D5E4789377}" type="presParOf" srcId="{C8B9BD99-73B2-4B1C-9CA2-F6CAD6822968}" destId="{73560000-617B-4DC1-9A06-9EED7A1EA3E2}" srcOrd="1" destOrd="0" presId="urn:microsoft.com/office/officeart/2005/8/layout/vList5"/>
    <dgm:cxn modelId="{61364BC2-7288-4B30-B657-D8A5CCB07638}" type="presParOf" srcId="{FD6CB119-61EF-4AE8-8872-95B97D179DFE}" destId="{C19E6762-3B29-49FB-B298-546407C7B442}" srcOrd="1" destOrd="0" presId="urn:microsoft.com/office/officeart/2005/8/layout/vList5"/>
    <dgm:cxn modelId="{263D2E40-3551-426B-BFED-4C645079A065}" type="presParOf" srcId="{FD6CB119-61EF-4AE8-8872-95B97D179DFE}" destId="{AA203A40-4224-45EA-B9C4-3EBDB1D34BA0}" srcOrd="2" destOrd="0" presId="urn:microsoft.com/office/officeart/2005/8/layout/vList5"/>
    <dgm:cxn modelId="{EA82F997-1AC0-4DB5-B3DB-1E697F3A2C5D}" type="presParOf" srcId="{AA203A40-4224-45EA-B9C4-3EBDB1D34BA0}" destId="{D97AAC2A-5051-403D-AB89-39A878D8DD1E}" srcOrd="0" destOrd="0" presId="urn:microsoft.com/office/officeart/2005/8/layout/vList5"/>
    <dgm:cxn modelId="{8124C4EA-DA6E-41D3-A142-8E844341F0C5}" type="presParOf" srcId="{AA203A40-4224-45EA-B9C4-3EBDB1D34BA0}" destId="{FB1E4821-41E0-4A0F-B84E-7EF341F69E6D}" srcOrd="1" destOrd="0" presId="urn:microsoft.com/office/officeart/2005/8/layout/vList5"/>
    <dgm:cxn modelId="{23AFD331-2455-472F-9492-BAA4FBAB3EE1}" type="presParOf" srcId="{FD6CB119-61EF-4AE8-8872-95B97D179DFE}" destId="{75AC55ED-3EB3-4444-93F8-6D6A7B0D9A3D}" srcOrd="3" destOrd="0" presId="urn:microsoft.com/office/officeart/2005/8/layout/vList5"/>
    <dgm:cxn modelId="{9711E5DF-DAE3-4A15-AF19-A6E03D3C27AC}" type="presParOf" srcId="{FD6CB119-61EF-4AE8-8872-95B97D179DFE}" destId="{7EBC047B-5503-4CAC-B157-81B23D8E8825}" srcOrd="4" destOrd="0" presId="urn:microsoft.com/office/officeart/2005/8/layout/vList5"/>
    <dgm:cxn modelId="{90BC1D87-DEAC-485E-A413-0AEB4E77CFA8}" type="presParOf" srcId="{7EBC047B-5503-4CAC-B157-81B23D8E8825}" destId="{81BC0692-9E9E-4249-8FEB-CE264FB26A81}" srcOrd="0" destOrd="0" presId="urn:microsoft.com/office/officeart/2005/8/layout/vList5"/>
    <dgm:cxn modelId="{F0834885-3630-4C40-A7CA-374E998D5C62}" type="presParOf" srcId="{7EBC047B-5503-4CAC-B157-81B23D8E8825}" destId="{0B75D329-1448-4373-BC34-5F91B02E3C1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C05428-CC38-4055-BE8A-378007BAA95F}" type="doc">
      <dgm:prSet loTypeId="urn:microsoft.com/office/officeart/2005/8/layout/target3" loCatId="relationship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A08EDB99-E737-4FD1-9333-FA8E2BC38871}">
      <dgm:prSet custT="1"/>
      <dgm:spPr/>
      <dgm:t>
        <a:bodyPr/>
        <a:lstStyle/>
        <a:p>
          <a:pPr rtl="0"/>
          <a:r>
            <a:rPr lang="en-US" sz="2400" b="0" dirty="0"/>
            <a:t>Separate configuration from implementation</a:t>
          </a:r>
        </a:p>
      </dgm:t>
    </dgm:pt>
    <dgm:pt modelId="{7DA86B67-F6E2-49C9-A3AD-C6AC41CFD537}" type="parTrans" cxnId="{937E15A7-ED07-4E74-A3CA-7ECD3B1ED78C}">
      <dgm:prSet/>
      <dgm:spPr/>
      <dgm:t>
        <a:bodyPr/>
        <a:lstStyle/>
        <a:p>
          <a:endParaRPr lang="en-US"/>
        </a:p>
      </dgm:t>
    </dgm:pt>
    <dgm:pt modelId="{4FD8F6B7-BD73-4FAF-962D-2BFBE4CCD238}" type="sibTrans" cxnId="{937E15A7-ED07-4E74-A3CA-7ECD3B1ED78C}">
      <dgm:prSet/>
      <dgm:spPr/>
      <dgm:t>
        <a:bodyPr/>
        <a:lstStyle/>
        <a:p>
          <a:endParaRPr lang="en-US"/>
        </a:p>
      </dgm:t>
    </dgm:pt>
    <dgm:pt modelId="{3B1F891E-97D3-45F2-9625-0FACDF5C0B80}">
      <dgm:prSet custT="1"/>
      <dgm:spPr/>
      <dgm:t>
        <a:bodyPr/>
        <a:lstStyle/>
        <a:p>
          <a:pPr rtl="0"/>
          <a:r>
            <a:rPr lang="en-US" sz="2400" b="0" dirty="0"/>
            <a:t>“Continuous” server deployment</a:t>
          </a:r>
        </a:p>
      </dgm:t>
    </dgm:pt>
    <dgm:pt modelId="{DCF9ED7A-AC10-4785-9027-967A34B16E5B}" type="parTrans" cxnId="{06CDE121-003E-4D07-ADD1-B30CB8623463}">
      <dgm:prSet/>
      <dgm:spPr/>
      <dgm:t>
        <a:bodyPr/>
        <a:lstStyle/>
        <a:p>
          <a:endParaRPr lang="en-US"/>
        </a:p>
      </dgm:t>
    </dgm:pt>
    <dgm:pt modelId="{026C3170-96FD-4E87-8BE6-5C1E10A5DBF8}" type="sibTrans" cxnId="{06CDE121-003E-4D07-ADD1-B30CB8623463}">
      <dgm:prSet/>
      <dgm:spPr/>
      <dgm:t>
        <a:bodyPr/>
        <a:lstStyle/>
        <a:p>
          <a:endParaRPr lang="en-US"/>
        </a:p>
      </dgm:t>
    </dgm:pt>
    <dgm:pt modelId="{F783F977-8D04-434B-A166-04BFB4E2592F}">
      <dgm:prSet custT="1"/>
      <dgm:spPr/>
      <dgm:t>
        <a:bodyPr/>
        <a:lstStyle/>
        <a:p>
          <a:pPr rtl="0"/>
          <a:r>
            <a:rPr lang="en-US" sz="2400" b="0" dirty="0"/>
            <a:t>Manage servers on-site or in a cloud</a:t>
          </a:r>
        </a:p>
      </dgm:t>
    </dgm:pt>
    <dgm:pt modelId="{900F053E-5850-40D6-9A5A-AF7E44696D7F}" type="parTrans" cxnId="{229FC883-AE3A-4C1F-9553-CB8B6763875E}">
      <dgm:prSet/>
      <dgm:spPr/>
      <dgm:t>
        <a:bodyPr/>
        <a:lstStyle/>
        <a:p>
          <a:endParaRPr lang="en-US"/>
        </a:p>
      </dgm:t>
    </dgm:pt>
    <dgm:pt modelId="{5EAC4B80-52F3-4905-A4AB-83D84EBF18B0}" type="sibTrans" cxnId="{229FC883-AE3A-4C1F-9553-CB8B6763875E}">
      <dgm:prSet/>
      <dgm:spPr/>
      <dgm:t>
        <a:bodyPr/>
        <a:lstStyle/>
        <a:p>
          <a:endParaRPr lang="en-US"/>
        </a:p>
      </dgm:t>
    </dgm:pt>
    <dgm:pt modelId="{C4618521-E256-4102-813A-FE0C04C4C6B3}">
      <dgm:prSet custT="1"/>
      <dgm:spPr/>
      <dgm:t>
        <a:bodyPr/>
        <a:lstStyle/>
        <a:p>
          <a:pPr rtl="0"/>
          <a:r>
            <a:rPr lang="en-US" sz="2400" b="0" dirty="0"/>
            <a:t>Leverage your existing PowerShell skills</a:t>
          </a:r>
        </a:p>
      </dgm:t>
    </dgm:pt>
    <dgm:pt modelId="{AC4E8537-B7AC-4CD7-9495-44196D5208B6}" type="parTrans" cxnId="{E7852473-42CE-4E17-8566-F76C228462A8}">
      <dgm:prSet/>
      <dgm:spPr/>
      <dgm:t>
        <a:bodyPr/>
        <a:lstStyle/>
        <a:p>
          <a:endParaRPr lang="en-US"/>
        </a:p>
      </dgm:t>
    </dgm:pt>
    <dgm:pt modelId="{62B44469-FF39-4FF9-87CC-0B078553C8AF}" type="sibTrans" cxnId="{E7852473-42CE-4E17-8566-F76C228462A8}">
      <dgm:prSet/>
      <dgm:spPr/>
      <dgm:t>
        <a:bodyPr/>
        <a:lstStyle/>
        <a:p>
          <a:endParaRPr lang="en-US"/>
        </a:p>
      </dgm:t>
    </dgm:pt>
    <dgm:pt modelId="{AE63E59C-2841-49EA-85A4-D21E084F32E4}">
      <dgm:prSet custT="1"/>
      <dgm:spPr/>
      <dgm:t>
        <a:bodyPr/>
        <a:lstStyle/>
        <a:p>
          <a:pPr rtl="0"/>
          <a:r>
            <a:rPr lang="en-US" sz="2400" b="0" dirty="0"/>
            <a:t>Prevent server configuration “drift”</a:t>
          </a:r>
        </a:p>
      </dgm:t>
    </dgm:pt>
    <dgm:pt modelId="{1D4E8364-92AA-4A9E-B582-4D01D5FCD2DF}" type="sibTrans" cxnId="{3A2A5B53-2407-4943-B827-B662DF178B8C}">
      <dgm:prSet/>
      <dgm:spPr/>
      <dgm:t>
        <a:bodyPr/>
        <a:lstStyle/>
        <a:p>
          <a:endParaRPr lang="en-US"/>
        </a:p>
      </dgm:t>
    </dgm:pt>
    <dgm:pt modelId="{97F97E1E-3831-4BD2-879D-3C820F82E7C3}" type="parTrans" cxnId="{3A2A5B53-2407-4943-B827-B662DF178B8C}">
      <dgm:prSet/>
      <dgm:spPr/>
      <dgm:t>
        <a:bodyPr/>
        <a:lstStyle/>
        <a:p>
          <a:endParaRPr lang="en-US"/>
        </a:p>
      </dgm:t>
    </dgm:pt>
    <dgm:pt modelId="{DED57DE0-0D2B-4EA9-A0FB-453F8EAB4BF7}" type="pres">
      <dgm:prSet presAssocID="{3FC05428-CC38-4055-BE8A-378007BAA95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B7D94CB-7249-4727-8C55-926BF0C03B15}" type="pres">
      <dgm:prSet presAssocID="{AE63E59C-2841-49EA-85A4-D21E084F32E4}" presName="circle1" presStyleLbl="node1" presStyleIdx="0" presStyleCnt="5"/>
      <dgm:spPr/>
    </dgm:pt>
    <dgm:pt modelId="{B8361622-3321-4FF8-8130-025930C4CBDE}" type="pres">
      <dgm:prSet presAssocID="{AE63E59C-2841-49EA-85A4-D21E084F32E4}" presName="space" presStyleCnt="0"/>
      <dgm:spPr/>
    </dgm:pt>
    <dgm:pt modelId="{DBC94965-7FD9-41A7-A900-7F38AF683168}" type="pres">
      <dgm:prSet presAssocID="{AE63E59C-2841-49EA-85A4-D21E084F32E4}" presName="rect1" presStyleLbl="alignAcc1" presStyleIdx="0" presStyleCnt="5"/>
      <dgm:spPr/>
    </dgm:pt>
    <dgm:pt modelId="{8332A64B-8D64-4D96-AFF0-8566FDD533B2}" type="pres">
      <dgm:prSet presAssocID="{A08EDB99-E737-4FD1-9333-FA8E2BC38871}" presName="vertSpace2" presStyleLbl="node1" presStyleIdx="0" presStyleCnt="5"/>
      <dgm:spPr/>
    </dgm:pt>
    <dgm:pt modelId="{8BE4E4A6-B152-43BD-956F-8396045138EA}" type="pres">
      <dgm:prSet presAssocID="{A08EDB99-E737-4FD1-9333-FA8E2BC38871}" presName="circle2" presStyleLbl="node1" presStyleIdx="1" presStyleCnt="5" custLinFactNeighborY="-17618"/>
      <dgm:spPr/>
    </dgm:pt>
    <dgm:pt modelId="{5B916930-F301-40BA-960D-CB31C30AB8E2}" type="pres">
      <dgm:prSet presAssocID="{A08EDB99-E737-4FD1-9333-FA8E2BC38871}" presName="rect2" presStyleLbl="alignAcc1" presStyleIdx="1" presStyleCnt="5"/>
      <dgm:spPr/>
    </dgm:pt>
    <dgm:pt modelId="{1928B405-DF29-4DC7-B5C0-691F38CA2757}" type="pres">
      <dgm:prSet presAssocID="{3B1F891E-97D3-45F2-9625-0FACDF5C0B80}" presName="vertSpace3" presStyleLbl="node1" presStyleIdx="1" presStyleCnt="5"/>
      <dgm:spPr/>
    </dgm:pt>
    <dgm:pt modelId="{CA78DFFA-388C-4629-865E-DDED0DC0E586}" type="pres">
      <dgm:prSet presAssocID="{3B1F891E-97D3-45F2-9625-0FACDF5C0B80}" presName="circle3" presStyleLbl="node1" presStyleIdx="2" presStyleCnt="5"/>
      <dgm:spPr/>
    </dgm:pt>
    <dgm:pt modelId="{D0DC0077-B888-49EB-BAB8-85C283E84353}" type="pres">
      <dgm:prSet presAssocID="{3B1F891E-97D3-45F2-9625-0FACDF5C0B80}" presName="rect3" presStyleLbl="alignAcc1" presStyleIdx="2" presStyleCnt="5"/>
      <dgm:spPr/>
    </dgm:pt>
    <dgm:pt modelId="{46DF8F3A-D326-46CC-8851-2EC1DA27ADB9}" type="pres">
      <dgm:prSet presAssocID="{F783F977-8D04-434B-A166-04BFB4E2592F}" presName="vertSpace4" presStyleLbl="node1" presStyleIdx="2" presStyleCnt="5"/>
      <dgm:spPr/>
    </dgm:pt>
    <dgm:pt modelId="{A94D3A69-3162-4B2F-9712-A4772D80E411}" type="pres">
      <dgm:prSet presAssocID="{F783F977-8D04-434B-A166-04BFB4E2592F}" presName="circle4" presStyleLbl="node1" presStyleIdx="3" presStyleCnt="5"/>
      <dgm:spPr/>
    </dgm:pt>
    <dgm:pt modelId="{43C87DA9-C4AD-4558-ABFF-C9B35E2D0232}" type="pres">
      <dgm:prSet presAssocID="{F783F977-8D04-434B-A166-04BFB4E2592F}" presName="rect4" presStyleLbl="alignAcc1" presStyleIdx="3" presStyleCnt="5"/>
      <dgm:spPr/>
    </dgm:pt>
    <dgm:pt modelId="{963733B4-1078-4671-B8E9-F6B7F364C340}" type="pres">
      <dgm:prSet presAssocID="{C4618521-E256-4102-813A-FE0C04C4C6B3}" presName="vertSpace5" presStyleLbl="node1" presStyleIdx="3" presStyleCnt="5"/>
      <dgm:spPr/>
    </dgm:pt>
    <dgm:pt modelId="{A5401885-CC39-44CF-B092-3D7F63FB1C91}" type="pres">
      <dgm:prSet presAssocID="{C4618521-E256-4102-813A-FE0C04C4C6B3}" presName="circle5" presStyleLbl="node1" presStyleIdx="4" presStyleCnt="5"/>
      <dgm:spPr/>
    </dgm:pt>
    <dgm:pt modelId="{F347CCDE-8276-4559-8BF8-3615EC27DEBC}" type="pres">
      <dgm:prSet presAssocID="{C4618521-E256-4102-813A-FE0C04C4C6B3}" presName="rect5" presStyleLbl="alignAcc1" presStyleIdx="4" presStyleCnt="5"/>
      <dgm:spPr/>
    </dgm:pt>
    <dgm:pt modelId="{0D9AA29A-46B7-4ED0-92A5-829BF4FBE760}" type="pres">
      <dgm:prSet presAssocID="{AE63E59C-2841-49EA-85A4-D21E084F32E4}" presName="rect1ParTxNoCh" presStyleLbl="alignAcc1" presStyleIdx="4" presStyleCnt="5">
        <dgm:presLayoutVars>
          <dgm:chMax val="1"/>
          <dgm:bulletEnabled val="1"/>
        </dgm:presLayoutVars>
      </dgm:prSet>
      <dgm:spPr/>
    </dgm:pt>
    <dgm:pt modelId="{530ADF7C-8493-4122-A76E-67D924506296}" type="pres">
      <dgm:prSet presAssocID="{A08EDB99-E737-4FD1-9333-FA8E2BC38871}" presName="rect2ParTxNoCh" presStyleLbl="alignAcc1" presStyleIdx="4" presStyleCnt="5">
        <dgm:presLayoutVars>
          <dgm:chMax val="1"/>
          <dgm:bulletEnabled val="1"/>
        </dgm:presLayoutVars>
      </dgm:prSet>
      <dgm:spPr/>
    </dgm:pt>
    <dgm:pt modelId="{913B4105-FC69-42B3-8609-D876567EB77A}" type="pres">
      <dgm:prSet presAssocID="{3B1F891E-97D3-45F2-9625-0FACDF5C0B80}" presName="rect3ParTxNoCh" presStyleLbl="alignAcc1" presStyleIdx="4" presStyleCnt="5">
        <dgm:presLayoutVars>
          <dgm:chMax val="1"/>
          <dgm:bulletEnabled val="1"/>
        </dgm:presLayoutVars>
      </dgm:prSet>
      <dgm:spPr/>
    </dgm:pt>
    <dgm:pt modelId="{42751D69-F763-4616-8170-A8ED20BF614C}" type="pres">
      <dgm:prSet presAssocID="{F783F977-8D04-434B-A166-04BFB4E2592F}" presName="rect4ParTxNoCh" presStyleLbl="alignAcc1" presStyleIdx="4" presStyleCnt="5">
        <dgm:presLayoutVars>
          <dgm:chMax val="1"/>
          <dgm:bulletEnabled val="1"/>
        </dgm:presLayoutVars>
      </dgm:prSet>
      <dgm:spPr/>
    </dgm:pt>
    <dgm:pt modelId="{75D217EE-7E3C-44E1-BE09-46D8E0D4056E}" type="pres">
      <dgm:prSet presAssocID="{C4618521-E256-4102-813A-FE0C04C4C6B3}" presName="rect5ParTxNoCh" presStyleLbl="alignAcc1" presStyleIdx="4" presStyleCnt="5">
        <dgm:presLayoutVars>
          <dgm:chMax val="1"/>
          <dgm:bulletEnabled val="1"/>
        </dgm:presLayoutVars>
      </dgm:prSet>
      <dgm:spPr/>
    </dgm:pt>
  </dgm:ptLst>
  <dgm:cxnLst>
    <dgm:cxn modelId="{E7DE8105-B87A-4C5A-A073-8D68EF4A52D9}" type="presOf" srcId="{A08EDB99-E737-4FD1-9333-FA8E2BC38871}" destId="{530ADF7C-8493-4122-A76E-67D924506296}" srcOrd="1" destOrd="0" presId="urn:microsoft.com/office/officeart/2005/8/layout/target3"/>
    <dgm:cxn modelId="{06CDE121-003E-4D07-ADD1-B30CB8623463}" srcId="{3FC05428-CC38-4055-BE8A-378007BAA95F}" destId="{3B1F891E-97D3-45F2-9625-0FACDF5C0B80}" srcOrd="2" destOrd="0" parTransId="{DCF9ED7A-AC10-4785-9027-967A34B16E5B}" sibTransId="{026C3170-96FD-4E87-8BE6-5C1E10A5DBF8}"/>
    <dgm:cxn modelId="{0D3D7A2F-39B8-4F60-B428-A3D38D33A2E9}" type="presOf" srcId="{3FC05428-CC38-4055-BE8A-378007BAA95F}" destId="{DED57DE0-0D2B-4EA9-A0FB-453F8EAB4BF7}" srcOrd="0" destOrd="0" presId="urn:microsoft.com/office/officeart/2005/8/layout/target3"/>
    <dgm:cxn modelId="{A1657E37-8759-44F2-9346-D144C76D6114}" type="presOf" srcId="{A08EDB99-E737-4FD1-9333-FA8E2BC38871}" destId="{5B916930-F301-40BA-960D-CB31C30AB8E2}" srcOrd="0" destOrd="0" presId="urn:microsoft.com/office/officeart/2005/8/layout/target3"/>
    <dgm:cxn modelId="{25F18339-594C-4C1D-B124-DAFAA4B4A60E}" type="presOf" srcId="{3B1F891E-97D3-45F2-9625-0FACDF5C0B80}" destId="{D0DC0077-B888-49EB-BAB8-85C283E84353}" srcOrd="0" destOrd="0" presId="urn:microsoft.com/office/officeart/2005/8/layout/target3"/>
    <dgm:cxn modelId="{FCB0D05E-D3FA-4E9A-BD46-F8827435BC63}" type="presOf" srcId="{C4618521-E256-4102-813A-FE0C04C4C6B3}" destId="{F347CCDE-8276-4559-8BF8-3615EC27DEBC}" srcOrd="0" destOrd="0" presId="urn:microsoft.com/office/officeart/2005/8/layout/target3"/>
    <dgm:cxn modelId="{3B3C0841-8F13-4E73-B2BE-9A64BFA1BF89}" type="presOf" srcId="{F783F977-8D04-434B-A166-04BFB4E2592F}" destId="{43C87DA9-C4AD-4558-ABFF-C9B35E2D0232}" srcOrd="0" destOrd="0" presId="urn:microsoft.com/office/officeart/2005/8/layout/target3"/>
    <dgm:cxn modelId="{5687DE67-A630-442A-B53E-9E6773851940}" type="presOf" srcId="{AE63E59C-2841-49EA-85A4-D21E084F32E4}" destId="{0D9AA29A-46B7-4ED0-92A5-829BF4FBE760}" srcOrd="1" destOrd="0" presId="urn:microsoft.com/office/officeart/2005/8/layout/target3"/>
    <dgm:cxn modelId="{54B8406E-BE10-4014-9A25-74814859C019}" type="presOf" srcId="{3B1F891E-97D3-45F2-9625-0FACDF5C0B80}" destId="{913B4105-FC69-42B3-8609-D876567EB77A}" srcOrd="1" destOrd="0" presId="urn:microsoft.com/office/officeart/2005/8/layout/target3"/>
    <dgm:cxn modelId="{E7852473-42CE-4E17-8566-F76C228462A8}" srcId="{3FC05428-CC38-4055-BE8A-378007BAA95F}" destId="{C4618521-E256-4102-813A-FE0C04C4C6B3}" srcOrd="4" destOrd="0" parTransId="{AC4E8537-B7AC-4CD7-9495-44196D5208B6}" sibTransId="{62B44469-FF39-4FF9-87CC-0B078553C8AF}"/>
    <dgm:cxn modelId="{3A2A5B53-2407-4943-B827-B662DF178B8C}" srcId="{3FC05428-CC38-4055-BE8A-378007BAA95F}" destId="{AE63E59C-2841-49EA-85A4-D21E084F32E4}" srcOrd="0" destOrd="0" parTransId="{97F97E1E-3831-4BD2-879D-3C820F82E7C3}" sibTransId="{1D4E8364-92AA-4A9E-B582-4D01D5FCD2DF}"/>
    <dgm:cxn modelId="{229FC883-AE3A-4C1F-9553-CB8B6763875E}" srcId="{3FC05428-CC38-4055-BE8A-378007BAA95F}" destId="{F783F977-8D04-434B-A166-04BFB4E2592F}" srcOrd="3" destOrd="0" parTransId="{900F053E-5850-40D6-9A5A-AF7E44696D7F}" sibTransId="{5EAC4B80-52F3-4905-A4AB-83D84EBF18B0}"/>
    <dgm:cxn modelId="{14DA6A94-5BEA-44F4-BDE1-C4B4A858C4DE}" type="presOf" srcId="{C4618521-E256-4102-813A-FE0C04C4C6B3}" destId="{75D217EE-7E3C-44E1-BE09-46D8E0D4056E}" srcOrd="1" destOrd="0" presId="urn:microsoft.com/office/officeart/2005/8/layout/target3"/>
    <dgm:cxn modelId="{E57EBC9B-1A55-4699-87CC-0F1E25B6B5FE}" type="presOf" srcId="{AE63E59C-2841-49EA-85A4-D21E084F32E4}" destId="{DBC94965-7FD9-41A7-A900-7F38AF683168}" srcOrd="0" destOrd="0" presId="urn:microsoft.com/office/officeart/2005/8/layout/target3"/>
    <dgm:cxn modelId="{937E15A7-ED07-4E74-A3CA-7ECD3B1ED78C}" srcId="{3FC05428-CC38-4055-BE8A-378007BAA95F}" destId="{A08EDB99-E737-4FD1-9333-FA8E2BC38871}" srcOrd="1" destOrd="0" parTransId="{7DA86B67-F6E2-49C9-A3AD-C6AC41CFD537}" sibTransId="{4FD8F6B7-BD73-4FAF-962D-2BFBE4CCD238}"/>
    <dgm:cxn modelId="{A9D005F4-C7F6-49E2-A676-CC18B817DBEF}" type="presOf" srcId="{F783F977-8D04-434B-A166-04BFB4E2592F}" destId="{42751D69-F763-4616-8170-A8ED20BF614C}" srcOrd="1" destOrd="0" presId="urn:microsoft.com/office/officeart/2005/8/layout/target3"/>
    <dgm:cxn modelId="{DD256BF4-DAD3-4E0F-98A6-F7B5AFFFAB81}" type="presParOf" srcId="{DED57DE0-0D2B-4EA9-A0FB-453F8EAB4BF7}" destId="{DB7D94CB-7249-4727-8C55-926BF0C03B15}" srcOrd="0" destOrd="0" presId="urn:microsoft.com/office/officeart/2005/8/layout/target3"/>
    <dgm:cxn modelId="{882138F9-E604-4FB3-9CEE-D8E976B309B9}" type="presParOf" srcId="{DED57DE0-0D2B-4EA9-A0FB-453F8EAB4BF7}" destId="{B8361622-3321-4FF8-8130-025930C4CBDE}" srcOrd="1" destOrd="0" presId="urn:microsoft.com/office/officeart/2005/8/layout/target3"/>
    <dgm:cxn modelId="{C7783A04-7AF8-4208-90F4-E0931B970DB5}" type="presParOf" srcId="{DED57DE0-0D2B-4EA9-A0FB-453F8EAB4BF7}" destId="{DBC94965-7FD9-41A7-A900-7F38AF683168}" srcOrd="2" destOrd="0" presId="urn:microsoft.com/office/officeart/2005/8/layout/target3"/>
    <dgm:cxn modelId="{25DB3826-5FBB-4F02-A78D-A68B86250EF7}" type="presParOf" srcId="{DED57DE0-0D2B-4EA9-A0FB-453F8EAB4BF7}" destId="{8332A64B-8D64-4D96-AFF0-8566FDD533B2}" srcOrd="3" destOrd="0" presId="urn:microsoft.com/office/officeart/2005/8/layout/target3"/>
    <dgm:cxn modelId="{F26D9B37-543E-4DAB-819B-52791BB029BA}" type="presParOf" srcId="{DED57DE0-0D2B-4EA9-A0FB-453F8EAB4BF7}" destId="{8BE4E4A6-B152-43BD-956F-8396045138EA}" srcOrd="4" destOrd="0" presId="urn:microsoft.com/office/officeart/2005/8/layout/target3"/>
    <dgm:cxn modelId="{3AE28A9E-EEEB-47C7-B32C-67937A891943}" type="presParOf" srcId="{DED57DE0-0D2B-4EA9-A0FB-453F8EAB4BF7}" destId="{5B916930-F301-40BA-960D-CB31C30AB8E2}" srcOrd="5" destOrd="0" presId="urn:microsoft.com/office/officeart/2005/8/layout/target3"/>
    <dgm:cxn modelId="{9966C426-7599-435C-8898-7D9783535DB0}" type="presParOf" srcId="{DED57DE0-0D2B-4EA9-A0FB-453F8EAB4BF7}" destId="{1928B405-DF29-4DC7-B5C0-691F38CA2757}" srcOrd="6" destOrd="0" presId="urn:microsoft.com/office/officeart/2005/8/layout/target3"/>
    <dgm:cxn modelId="{4BF508B9-3BF9-4C04-8FC2-0E1EC6B1A46B}" type="presParOf" srcId="{DED57DE0-0D2B-4EA9-A0FB-453F8EAB4BF7}" destId="{CA78DFFA-388C-4629-865E-DDED0DC0E586}" srcOrd="7" destOrd="0" presId="urn:microsoft.com/office/officeart/2005/8/layout/target3"/>
    <dgm:cxn modelId="{1C5C8E36-C0B8-4021-A325-6267BB971B8E}" type="presParOf" srcId="{DED57DE0-0D2B-4EA9-A0FB-453F8EAB4BF7}" destId="{D0DC0077-B888-49EB-BAB8-85C283E84353}" srcOrd="8" destOrd="0" presId="urn:microsoft.com/office/officeart/2005/8/layout/target3"/>
    <dgm:cxn modelId="{6D1AEC09-8654-430E-A6C8-FB9A063286B7}" type="presParOf" srcId="{DED57DE0-0D2B-4EA9-A0FB-453F8EAB4BF7}" destId="{46DF8F3A-D326-46CC-8851-2EC1DA27ADB9}" srcOrd="9" destOrd="0" presId="urn:microsoft.com/office/officeart/2005/8/layout/target3"/>
    <dgm:cxn modelId="{853CFE40-68B0-4F11-A675-6AFF9A0E335F}" type="presParOf" srcId="{DED57DE0-0D2B-4EA9-A0FB-453F8EAB4BF7}" destId="{A94D3A69-3162-4B2F-9712-A4772D80E411}" srcOrd="10" destOrd="0" presId="urn:microsoft.com/office/officeart/2005/8/layout/target3"/>
    <dgm:cxn modelId="{04A49462-D72D-4F65-88A6-7B52572052BB}" type="presParOf" srcId="{DED57DE0-0D2B-4EA9-A0FB-453F8EAB4BF7}" destId="{43C87DA9-C4AD-4558-ABFF-C9B35E2D0232}" srcOrd="11" destOrd="0" presId="urn:microsoft.com/office/officeart/2005/8/layout/target3"/>
    <dgm:cxn modelId="{7D573034-1DCB-44B5-B611-47CAC8AFA620}" type="presParOf" srcId="{DED57DE0-0D2B-4EA9-A0FB-453F8EAB4BF7}" destId="{963733B4-1078-4671-B8E9-F6B7F364C340}" srcOrd="12" destOrd="0" presId="urn:microsoft.com/office/officeart/2005/8/layout/target3"/>
    <dgm:cxn modelId="{347EC798-D999-4D79-8906-86563896C989}" type="presParOf" srcId="{DED57DE0-0D2B-4EA9-A0FB-453F8EAB4BF7}" destId="{A5401885-CC39-44CF-B092-3D7F63FB1C91}" srcOrd="13" destOrd="0" presId="urn:microsoft.com/office/officeart/2005/8/layout/target3"/>
    <dgm:cxn modelId="{A8F6D779-42FE-419B-92FF-85A3461E59F9}" type="presParOf" srcId="{DED57DE0-0D2B-4EA9-A0FB-453F8EAB4BF7}" destId="{F347CCDE-8276-4559-8BF8-3615EC27DEBC}" srcOrd="14" destOrd="0" presId="urn:microsoft.com/office/officeart/2005/8/layout/target3"/>
    <dgm:cxn modelId="{DAC7BAC3-8477-4F5E-9000-97B7277F6914}" type="presParOf" srcId="{DED57DE0-0D2B-4EA9-A0FB-453F8EAB4BF7}" destId="{0D9AA29A-46B7-4ED0-92A5-829BF4FBE760}" srcOrd="15" destOrd="0" presId="urn:microsoft.com/office/officeart/2005/8/layout/target3"/>
    <dgm:cxn modelId="{947B5540-E5D2-4CBD-BF1A-59A7A8089D38}" type="presParOf" srcId="{DED57DE0-0D2B-4EA9-A0FB-453F8EAB4BF7}" destId="{530ADF7C-8493-4122-A76E-67D924506296}" srcOrd="16" destOrd="0" presId="urn:microsoft.com/office/officeart/2005/8/layout/target3"/>
    <dgm:cxn modelId="{DFA1DCC6-F0DD-436C-8AE8-41B6FFB63C4D}" type="presParOf" srcId="{DED57DE0-0D2B-4EA9-A0FB-453F8EAB4BF7}" destId="{913B4105-FC69-42B3-8609-D876567EB77A}" srcOrd="17" destOrd="0" presId="urn:microsoft.com/office/officeart/2005/8/layout/target3"/>
    <dgm:cxn modelId="{4B3FFDD1-BE23-43C2-A979-8C2457615211}" type="presParOf" srcId="{DED57DE0-0D2B-4EA9-A0FB-453F8EAB4BF7}" destId="{42751D69-F763-4616-8170-A8ED20BF614C}" srcOrd="18" destOrd="0" presId="urn:microsoft.com/office/officeart/2005/8/layout/target3"/>
    <dgm:cxn modelId="{622475F4-263A-4227-BDA1-C14A7E10FC44}" type="presParOf" srcId="{DED57DE0-0D2B-4EA9-A0FB-453F8EAB4BF7}" destId="{75D217EE-7E3C-44E1-BE09-46D8E0D4056E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2E22A9-38F0-4565-BF0A-19C0991966CA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40B7A9-81FA-4ACB-B35F-5F9BAEF51DE6}">
      <dgm:prSet custT="1"/>
      <dgm:spPr/>
      <dgm:t>
        <a:bodyPr/>
        <a:lstStyle/>
        <a:p>
          <a:pPr rtl="0"/>
          <a:r>
            <a:rPr lang="en-US" sz="2800" b="0" dirty="0"/>
            <a:t>Staging Phase</a:t>
          </a:r>
        </a:p>
      </dgm:t>
    </dgm:pt>
    <dgm:pt modelId="{4CD9B01E-9DA6-4E35-9942-0D274F9DBACE}" type="parTrans" cxnId="{9A01F7CB-7726-4374-86DA-1EF18C76B6CD}">
      <dgm:prSet/>
      <dgm:spPr/>
      <dgm:t>
        <a:bodyPr/>
        <a:lstStyle/>
        <a:p>
          <a:endParaRPr lang="en-US"/>
        </a:p>
      </dgm:t>
    </dgm:pt>
    <dgm:pt modelId="{9945F1EF-4882-4969-A4B3-35DB8251FD55}" type="sibTrans" cxnId="{9A01F7CB-7726-4374-86DA-1EF18C76B6CD}">
      <dgm:prSet/>
      <dgm:spPr/>
      <dgm:t>
        <a:bodyPr/>
        <a:lstStyle/>
        <a:p>
          <a:endParaRPr lang="en-US"/>
        </a:p>
      </dgm:t>
    </dgm:pt>
    <dgm:pt modelId="{5F6BD5D8-5333-427D-A750-77C02BE11FA8}">
      <dgm:prSet custT="1"/>
      <dgm:spPr/>
      <dgm:t>
        <a:bodyPr/>
        <a:lstStyle/>
        <a:p>
          <a:pPr rtl="0"/>
          <a:r>
            <a:rPr lang="en-US" sz="2800" b="0" dirty="0"/>
            <a:t>“Make It So” Phase</a:t>
          </a:r>
        </a:p>
      </dgm:t>
    </dgm:pt>
    <dgm:pt modelId="{75D2E0BA-568C-471E-AAB5-4D6B321A48B8}" type="parTrans" cxnId="{DE8F924E-6C7E-4B92-99D8-0B75CA5D829C}">
      <dgm:prSet/>
      <dgm:spPr/>
      <dgm:t>
        <a:bodyPr/>
        <a:lstStyle/>
        <a:p>
          <a:endParaRPr lang="en-US"/>
        </a:p>
      </dgm:t>
    </dgm:pt>
    <dgm:pt modelId="{D7595B2D-061F-4536-B403-4CAA9F44D137}" type="sibTrans" cxnId="{DE8F924E-6C7E-4B92-99D8-0B75CA5D829C}">
      <dgm:prSet/>
      <dgm:spPr/>
      <dgm:t>
        <a:bodyPr/>
        <a:lstStyle/>
        <a:p>
          <a:endParaRPr lang="en-US"/>
        </a:p>
      </dgm:t>
    </dgm:pt>
    <dgm:pt modelId="{7263322C-2EE5-4144-BCC5-1A9C2DA92E0F}">
      <dgm:prSet custT="1"/>
      <dgm:spPr/>
      <dgm:t>
        <a:bodyPr/>
        <a:lstStyle/>
        <a:p>
          <a:pPr rtl="0"/>
          <a:r>
            <a:rPr lang="en-US" sz="2400" dirty="0"/>
            <a:t>Can include imperative and declarative commands</a:t>
          </a:r>
        </a:p>
      </dgm:t>
    </dgm:pt>
    <dgm:pt modelId="{FBF048F1-067E-40CA-BF90-5DE8C885C318}" type="parTrans" cxnId="{9810FB82-A1A6-40EC-8A88-F566CC10377E}">
      <dgm:prSet/>
      <dgm:spPr/>
      <dgm:t>
        <a:bodyPr/>
        <a:lstStyle/>
        <a:p>
          <a:endParaRPr lang="en-US"/>
        </a:p>
      </dgm:t>
    </dgm:pt>
    <dgm:pt modelId="{857D178F-83B4-4A60-9A8A-684D1D3C84B3}" type="sibTrans" cxnId="{9810FB82-A1A6-40EC-8A88-F566CC10377E}">
      <dgm:prSet/>
      <dgm:spPr/>
      <dgm:t>
        <a:bodyPr/>
        <a:lstStyle/>
        <a:p>
          <a:endParaRPr lang="en-US"/>
        </a:p>
      </dgm:t>
    </dgm:pt>
    <dgm:pt modelId="{FF21B28D-D552-46A0-8EFC-034631343CBE}">
      <dgm:prSet custT="1"/>
      <dgm:spPr/>
      <dgm:t>
        <a:bodyPr/>
        <a:lstStyle/>
        <a:p>
          <a:pPr rtl="0"/>
          <a:r>
            <a:rPr lang="en-US" sz="2400" b="0" dirty="0"/>
            <a:t>Declarative MOFs staged</a:t>
          </a:r>
        </a:p>
      </dgm:t>
    </dgm:pt>
    <dgm:pt modelId="{3F9698E8-6F6C-47E9-9993-CAE11515709E}" type="parTrans" cxnId="{8C3D4CA3-33ED-419D-875D-897E53702C59}">
      <dgm:prSet/>
      <dgm:spPr/>
      <dgm:t>
        <a:bodyPr/>
        <a:lstStyle/>
        <a:p>
          <a:endParaRPr lang="en-US"/>
        </a:p>
      </dgm:t>
    </dgm:pt>
    <dgm:pt modelId="{77F63B24-8219-4AB3-BC7E-A0E73B4F875E}" type="sibTrans" cxnId="{8C3D4CA3-33ED-419D-875D-897E53702C59}">
      <dgm:prSet/>
      <dgm:spPr/>
      <dgm:t>
        <a:bodyPr/>
        <a:lstStyle/>
        <a:p>
          <a:endParaRPr lang="en-US"/>
        </a:p>
      </dgm:t>
    </dgm:pt>
    <dgm:pt modelId="{F188D21D-1100-44F8-9BC6-2168DD20D051}">
      <dgm:prSet custT="1"/>
      <dgm:spPr/>
      <dgm:t>
        <a:bodyPr/>
        <a:lstStyle/>
        <a:p>
          <a:pPr rtl="0"/>
          <a:r>
            <a:rPr lang="en-US" sz="2400" b="0" dirty="0"/>
            <a:t>Declarative configurations implemented through imperative providers</a:t>
          </a:r>
        </a:p>
      </dgm:t>
    </dgm:pt>
    <dgm:pt modelId="{BA95138F-14EF-4535-BB51-5B9705C81DEC}" type="parTrans" cxnId="{A1DF34AD-4E59-496D-AD31-E8E61CC82F63}">
      <dgm:prSet/>
      <dgm:spPr/>
      <dgm:t>
        <a:bodyPr/>
        <a:lstStyle/>
        <a:p>
          <a:endParaRPr lang="en-US"/>
        </a:p>
      </dgm:t>
    </dgm:pt>
    <dgm:pt modelId="{646E561C-BA70-49A1-B1B8-D436F86FE2E5}" type="sibTrans" cxnId="{A1DF34AD-4E59-496D-AD31-E8E61CC82F63}">
      <dgm:prSet/>
      <dgm:spPr/>
      <dgm:t>
        <a:bodyPr/>
        <a:lstStyle/>
        <a:p>
          <a:endParaRPr lang="en-US"/>
        </a:p>
      </dgm:t>
    </dgm:pt>
    <dgm:pt modelId="{EBAEC1C9-4022-484F-B999-C21BF1F20F15}">
      <dgm:prSet custT="1"/>
      <dgm:spPr/>
      <dgm:t>
        <a:bodyPr/>
        <a:lstStyle/>
        <a:p>
          <a:pPr rtl="0"/>
          <a:r>
            <a:rPr lang="en-US" sz="2400" dirty="0"/>
            <a:t>Create MOF definitions</a:t>
          </a:r>
        </a:p>
      </dgm:t>
    </dgm:pt>
    <dgm:pt modelId="{9EDF897A-6B67-4B67-9333-C6788C6773D0}" type="parTrans" cxnId="{DA0B6449-8606-4686-A4F8-AEA988974A8B}">
      <dgm:prSet/>
      <dgm:spPr/>
      <dgm:t>
        <a:bodyPr/>
        <a:lstStyle/>
        <a:p>
          <a:endParaRPr lang="en-US"/>
        </a:p>
      </dgm:t>
    </dgm:pt>
    <dgm:pt modelId="{379A76D1-A531-4ADC-8B8D-8469A75A0D85}" type="sibTrans" cxnId="{DA0B6449-8606-4686-A4F8-AEA988974A8B}">
      <dgm:prSet/>
      <dgm:spPr/>
      <dgm:t>
        <a:bodyPr/>
        <a:lstStyle/>
        <a:p>
          <a:endParaRPr lang="en-US"/>
        </a:p>
      </dgm:t>
    </dgm:pt>
    <dgm:pt modelId="{3671E717-4652-42D1-8C7D-088DC3D6B5E3}">
      <dgm:prSet custT="1"/>
      <dgm:spPr/>
      <dgm:t>
        <a:bodyPr/>
        <a:lstStyle/>
        <a:p>
          <a:pPr rtl="0"/>
          <a:r>
            <a:rPr lang="en-US" sz="2400" b="0" dirty="0"/>
            <a:t>Configuration calculated per node</a:t>
          </a:r>
        </a:p>
      </dgm:t>
    </dgm:pt>
    <dgm:pt modelId="{0B35227B-8D5A-4FD4-93BA-6E4EE62538B4}" type="parTrans" cxnId="{7C6230A0-C1A4-4C48-A802-2AE304E403B6}">
      <dgm:prSet/>
      <dgm:spPr/>
      <dgm:t>
        <a:bodyPr/>
        <a:lstStyle/>
        <a:p>
          <a:endParaRPr lang="en-US"/>
        </a:p>
      </dgm:t>
    </dgm:pt>
    <dgm:pt modelId="{3287DCB0-D8F5-4452-96A4-61FB2B026682}" type="sibTrans" cxnId="{7C6230A0-C1A4-4C48-A802-2AE304E403B6}">
      <dgm:prSet/>
      <dgm:spPr/>
      <dgm:t>
        <a:bodyPr/>
        <a:lstStyle/>
        <a:p>
          <a:endParaRPr lang="en-US"/>
        </a:p>
      </dgm:t>
    </dgm:pt>
    <dgm:pt modelId="{8B0C44C6-0F49-4230-A9F6-4A93870087DF}">
      <dgm:prSet custT="1"/>
      <dgm:spPr/>
      <dgm:t>
        <a:bodyPr/>
        <a:lstStyle/>
        <a:p>
          <a:pPr rtl="0"/>
          <a:r>
            <a:rPr lang="en-US" sz="2800" b="0" dirty="0"/>
            <a:t>Authoring Phase</a:t>
          </a:r>
        </a:p>
      </dgm:t>
    </dgm:pt>
    <dgm:pt modelId="{D010DA67-0E92-4965-A508-69A3EAAA5EFE}" type="sibTrans" cxnId="{BB1B07E5-E6D4-4FFB-AAD5-93E0C70754A3}">
      <dgm:prSet/>
      <dgm:spPr/>
      <dgm:t>
        <a:bodyPr/>
        <a:lstStyle/>
        <a:p>
          <a:endParaRPr lang="en-US"/>
        </a:p>
      </dgm:t>
    </dgm:pt>
    <dgm:pt modelId="{D68C0350-C850-4CA5-8E56-1045F7BBA88C}" type="parTrans" cxnId="{BB1B07E5-E6D4-4FFB-AAD5-93E0C70754A3}">
      <dgm:prSet/>
      <dgm:spPr/>
      <dgm:t>
        <a:bodyPr/>
        <a:lstStyle/>
        <a:p>
          <a:endParaRPr lang="en-US"/>
        </a:p>
      </dgm:t>
    </dgm:pt>
    <dgm:pt modelId="{A64A59E0-7C5F-40AA-B7EB-01C404EEAB6F}" type="pres">
      <dgm:prSet presAssocID="{622E22A9-38F0-4565-BF0A-19C0991966CA}" presName="Name0" presStyleCnt="0">
        <dgm:presLayoutVars>
          <dgm:dir/>
          <dgm:animLvl val="lvl"/>
          <dgm:resizeHandles/>
        </dgm:presLayoutVars>
      </dgm:prSet>
      <dgm:spPr/>
    </dgm:pt>
    <dgm:pt modelId="{FD818AC0-429B-4D10-9D56-A98D8FD385CB}" type="pres">
      <dgm:prSet presAssocID="{8B0C44C6-0F49-4230-A9F6-4A93870087DF}" presName="linNode" presStyleCnt="0"/>
      <dgm:spPr/>
    </dgm:pt>
    <dgm:pt modelId="{922804E9-948C-4264-AE2E-AEA5A4237C86}" type="pres">
      <dgm:prSet presAssocID="{8B0C44C6-0F49-4230-A9F6-4A93870087DF}" presName="parentShp" presStyleLbl="node1" presStyleIdx="0" presStyleCnt="3">
        <dgm:presLayoutVars>
          <dgm:bulletEnabled val="1"/>
        </dgm:presLayoutVars>
      </dgm:prSet>
      <dgm:spPr/>
    </dgm:pt>
    <dgm:pt modelId="{BFCDB52C-789E-4686-B0F2-3A0AA5CAC0D3}" type="pres">
      <dgm:prSet presAssocID="{8B0C44C6-0F49-4230-A9F6-4A93870087DF}" presName="childShp" presStyleLbl="bgAccFollowNode1" presStyleIdx="0" presStyleCnt="3">
        <dgm:presLayoutVars>
          <dgm:bulletEnabled val="1"/>
        </dgm:presLayoutVars>
      </dgm:prSet>
      <dgm:spPr/>
    </dgm:pt>
    <dgm:pt modelId="{3AEA82E0-128E-47BF-9BE4-103BF5E65FC9}" type="pres">
      <dgm:prSet presAssocID="{D010DA67-0E92-4965-A508-69A3EAAA5EFE}" presName="spacing" presStyleCnt="0"/>
      <dgm:spPr/>
    </dgm:pt>
    <dgm:pt modelId="{EB17CEED-96EB-4DEE-BB12-F958815581DD}" type="pres">
      <dgm:prSet presAssocID="{D040B7A9-81FA-4ACB-B35F-5F9BAEF51DE6}" presName="linNode" presStyleCnt="0"/>
      <dgm:spPr/>
    </dgm:pt>
    <dgm:pt modelId="{AB78D855-FA2D-4B19-8292-66E4CE414F5F}" type="pres">
      <dgm:prSet presAssocID="{D040B7A9-81FA-4ACB-B35F-5F9BAEF51DE6}" presName="parentShp" presStyleLbl="node1" presStyleIdx="1" presStyleCnt="3">
        <dgm:presLayoutVars>
          <dgm:bulletEnabled val="1"/>
        </dgm:presLayoutVars>
      </dgm:prSet>
      <dgm:spPr/>
    </dgm:pt>
    <dgm:pt modelId="{1C441644-C0A6-4AB1-AB17-62B23FCC530E}" type="pres">
      <dgm:prSet presAssocID="{D040B7A9-81FA-4ACB-B35F-5F9BAEF51DE6}" presName="childShp" presStyleLbl="bgAccFollowNode1" presStyleIdx="1" presStyleCnt="3">
        <dgm:presLayoutVars>
          <dgm:bulletEnabled val="1"/>
        </dgm:presLayoutVars>
      </dgm:prSet>
      <dgm:spPr/>
    </dgm:pt>
    <dgm:pt modelId="{77DE2CEF-7175-48BD-A0CC-02F08EEFF6AF}" type="pres">
      <dgm:prSet presAssocID="{9945F1EF-4882-4969-A4B3-35DB8251FD55}" presName="spacing" presStyleCnt="0"/>
      <dgm:spPr/>
    </dgm:pt>
    <dgm:pt modelId="{33F01391-E46B-478B-B798-163CACA7F7A0}" type="pres">
      <dgm:prSet presAssocID="{5F6BD5D8-5333-427D-A750-77C02BE11FA8}" presName="linNode" presStyleCnt="0"/>
      <dgm:spPr/>
    </dgm:pt>
    <dgm:pt modelId="{CF7BCD26-514F-4AE6-8B4C-EFB66DEF2D7E}" type="pres">
      <dgm:prSet presAssocID="{5F6BD5D8-5333-427D-A750-77C02BE11FA8}" presName="parentShp" presStyleLbl="node1" presStyleIdx="2" presStyleCnt="3">
        <dgm:presLayoutVars>
          <dgm:bulletEnabled val="1"/>
        </dgm:presLayoutVars>
      </dgm:prSet>
      <dgm:spPr/>
    </dgm:pt>
    <dgm:pt modelId="{4391FC39-4BF5-4137-9563-4D4D84C6E25E}" type="pres">
      <dgm:prSet presAssocID="{5F6BD5D8-5333-427D-A750-77C02BE11FA8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5910D701-B49C-42B2-AF84-3FB02B02DA48}" type="presOf" srcId="{622E22A9-38F0-4565-BF0A-19C0991966CA}" destId="{A64A59E0-7C5F-40AA-B7EB-01C404EEAB6F}" srcOrd="0" destOrd="0" presId="urn:microsoft.com/office/officeart/2005/8/layout/vList6"/>
    <dgm:cxn modelId="{BFE5F82B-14C7-49CC-B49F-A5027AA14FF4}" type="presOf" srcId="{7263322C-2EE5-4144-BCC5-1A9C2DA92E0F}" destId="{BFCDB52C-789E-4686-B0F2-3A0AA5CAC0D3}" srcOrd="0" destOrd="0" presId="urn:microsoft.com/office/officeart/2005/8/layout/vList6"/>
    <dgm:cxn modelId="{DA0B6449-8606-4686-A4F8-AEA988974A8B}" srcId="{8B0C44C6-0F49-4230-A9F6-4A93870087DF}" destId="{EBAEC1C9-4022-484F-B999-C21BF1F20F15}" srcOrd="1" destOrd="0" parTransId="{9EDF897A-6B67-4B67-9333-C6788C6773D0}" sibTransId="{379A76D1-A531-4ADC-8B8D-8469A75A0D85}"/>
    <dgm:cxn modelId="{DE8F924E-6C7E-4B92-99D8-0B75CA5D829C}" srcId="{622E22A9-38F0-4565-BF0A-19C0991966CA}" destId="{5F6BD5D8-5333-427D-A750-77C02BE11FA8}" srcOrd="2" destOrd="0" parTransId="{75D2E0BA-568C-471E-AAB5-4D6B321A48B8}" sibTransId="{D7595B2D-061F-4536-B403-4CAA9F44D137}"/>
    <dgm:cxn modelId="{03EA8150-72A9-49BE-B3D0-B9005A90E9A9}" type="presOf" srcId="{D040B7A9-81FA-4ACB-B35F-5F9BAEF51DE6}" destId="{AB78D855-FA2D-4B19-8292-66E4CE414F5F}" srcOrd="0" destOrd="0" presId="urn:microsoft.com/office/officeart/2005/8/layout/vList6"/>
    <dgm:cxn modelId="{67C4B07E-11C4-4FE5-A83F-0B5CFA373AAA}" type="presOf" srcId="{8B0C44C6-0F49-4230-A9F6-4A93870087DF}" destId="{922804E9-948C-4264-AE2E-AEA5A4237C86}" srcOrd="0" destOrd="0" presId="urn:microsoft.com/office/officeart/2005/8/layout/vList6"/>
    <dgm:cxn modelId="{DC008D80-3D79-4428-924A-0AE2A52E89FA}" type="presOf" srcId="{3671E717-4652-42D1-8C7D-088DC3D6B5E3}" destId="{1C441644-C0A6-4AB1-AB17-62B23FCC530E}" srcOrd="0" destOrd="1" presId="urn:microsoft.com/office/officeart/2005/8/layout/vList6"/>
    <dgm:cxn modelId="{9810FB82-A1A6-40EC-8A88-F566CC10377E}" srcId="{8B0C44C6-0F49-4230-A9F6-4A93870087DF}" destId="{7263322C-2EE5-4144-BCC5-1A9C2DA92E0F}" srcOrd="0" destOrd="0" parTransId="{FBF048F1-067E-40CA-BF90-5DE8C885C318}" sibTransId="{857D178F-83B4-4A60-9A8A-684D1D3C84B3}"/>
    <dgm:cxn modelId="{35B96A9E-7714-40EA-867B-0A527D853BE3}" type="presOf" srcId="{EBAEC1C9-4022-484F-B999-C21BF1F20F15}" destId="{BFCDB52C-789E-4686-B0F2-3A0AA5CAC0D3}" srcOrd="0" destOrd="1" presId="urn:microsoft.com/office/officeart/2005/8/layout/vList6"/>
    <dgm:cxn modelId="{7C6230A0-C1A4-4C48-A802-2AE304E403B6}" srcId="{D040B7A9-81FA-4ACB-B35F-5F9BAEF51DE6}" destId="{3671E717-4652-42D1-8C7D-088DC3D6B5E3}" srcOrd="1" destOrd="0" parTransId="{0B35227B-8D5A-4FD4-93BA-6E4EE62538B4}" sibTransId="{3287DCB0-D8F5-4452-96A4-61FB2B026682}"/>
    <dgm:cxn modelId="{8C3D4CA3-33ED-419D-875D-897E53702C59}" srcId="{D040B7A9-81FA-4ACB-B35F-5F9BAEF51DE6}" destId="{FF21B28D-D552-46A0-8EFC-034631343CBE}" srcOrd="0" destOrd="0" parTransId="{3F9698E8-6F6C-47E9-9993-CAE11515709E}" sibTransId="{77F63B24-8219-4AB3-BC7E-A0E73B4F875E}"/>
    <dgm:cxn modelId="{8FE21EA7-BC58-4D0E-814A-50AB6BAB2DD1}" type="presOf" srcId="{F188D21D-1100-44F8-9BC6-2168DD20D051}" destId="{4391FC39-4BF5-4137-9563-4D4D84C6E25E}" srcOrd="0" destOrd="0" presId="urn:microsoft.com/office/officeart/2005/8/layout/vList6"/>
    <dgm:cxn modelId="{A1DF34AD-4E59-496D-AD31-E8E61CC82F63}" srcId="{5F6BD5D8-5333-427D-A750-77C02BE11FA8}" destId="{F188D21D-1100-44F8-9BC6-2168DD20D051}" srcOrd="0" destOrd="0" parTransId="{BA95138F-14EF-4535-BB51-5B9705C81DEC}" sibTransId="{646E561C-BA70-49A1-B1B8-D436F86FE2E5}"/>
    <dgm:cxn modelId="{30D92FB3-B692-4058-B785-520D4EF24D9E}" type="presOf" srcId="{5F6BD5D8-5333-427D-A750-77C02BE11FA8}" destId="{CF7BCD26-514F-4AE6-8B4C-EFB66DEF2D7E}" srcOrd="0" destOrd="0" presId="urn:microsoft.com/office/officeart/2005/8/layout/vList6"/>
    <dgm:cxn modelId="{9A01F7CB-7726-4374-86DA-1EF18C76B6CD}" srcId="{622E22A9-38F0-4565-BF0A-19C0991966CA}" destId="{D040B7A9-81FA-4ACB-B35F-5F9BAEF51DE6}" srcOrd="1" destOrd="0" parTransId="{4CD9B01E-9DA6-4E35-9942-0D274F9DBACE}" sibTransId="{9945F1EF-4882-4969-A4B3-35DB8251FD55}"/>
    <dgm:cxn modelId="{579747E2-4DA5-40A0-B00D-B864001138F7}" type="presOf" srcId="{FF21B28D-D552-46A0-8EFC-034631343CBE}" destId="{1C441644-C0A6-4AB1-AB17-62B23FCC530E}" srcOrd="0" destOrd="0" presId="urn:microsoft.com/office/officeart/2005/8/layout/vList6"/>
    <dgm:cxn modelId="{BB1B07E5-E6D4-4FFB-AAD5-93E0C70754A3}" srcId="{622E22A9-38F0-4565-BF0A-19C0991966CA}" destId="{8B0C44C6-0F49-4230-A9F6-4A93870087DF}" srcOrd="0" destOrd="0" parTransId="{D68C0350-C850-4CA5-8E56-1045F7BBA88C}" sibTransId="{D010DA67-0E92-4965-A508-69A3EAAA5EFE}"/>
    <dgm:cxn modelId="{0672C531-7C27-46B6-992D-F1E0D9FD32A9}" type="presParOf" srcId="{A64A59E0-7C5F-40AA-B7EB-01C404EEAB6F}" destId="{FD818AC0-429B-4D10-9D56-A98D8FD385CB}" srcOrd="0" destOrd="0" presId="urn:microsoft.com/office/officeart/2005/8/layout/vList6"/>
    <dgm:cxn modelId="{935D15BC-0084-4D46-AF18-29843E01308D}" type="presParOf" srcId="{FD818AC0-429B-4D10-9D56-A98D8FD385CB}" destId="{922804E9-948C-4264-AE2E-AEA5A4237C86}" srcOrd="0" destOrd="0" presId="urn:microsoft.com/office/officeart/2005/8/layout/vList6"/>
    <dgm:cxn modelId="{022DB8C4-CE5F-4E11-A128-8670C1110E98}" type="presParOf" srcId="{FD818AC0-429B-4D10-9D56-A98D8FD385CB}" destId="{BFCDB52C-789E-4686-B0F2-3A0AA5CAC0D3}" srcOrd="1" destOrd="0" presId="urn:microsoft.com/office/officeart/2005/8/layout/vList6"/>
    <dgm:cxn modelId="{60C5D026-F14E-43EC-9D96-AB3E2508F19F}" type="presParOf" srcId="{A64A59E0-7C5F-40AA-B7EB-01C404EEAB6F}" destId="{3AEA82E0-128E-47BF-9BE4-103BF5E65FC9}" srcOrd="1" destOrd="0" presId="urn:microsoft.com/office/officeart/2005/8/layout/vList6"/>
    <dgm:cxn modelId="{078BC34B-4A37-4B65-8C74-33B0A6678C40}" type="presParOf" srcId="{A64A59E0-7C5F-40AA-B7EB-01C404EEAB6F}" destId="{EB17CEED-96EB-4DEE-BB12-F958815581DD}" srcOrd="2" destOrd="0" presId="urn:microsoft.com/office/officeart/2005/8/layout/vList6"/>
    <dgm:cxn modelId="{2AD4F213-8072-4B2C-817D-2901FC807516}" type="presParOf" srcId="{EB17CEED-96EB-4DEE-BB12-F958815581DD}" destId="{AB78D855-FA2D-4B19-8292-66E4CE414F5F}" srcOrd="0" destOrd="0" presId="urn:microsoft.com/office/officeart/2005/8/layout/vList6"/>
    <dgm:cxn modelId="{B37D0486-300F-488C-B349-D91E21FD2072}" type="presParOf" srcId="{EB17CEED-96EB-4DEE-BB12-F958815581DD}" destId="{1C441644-C0A6-4AB1-AB17-62B23FCC530E}" srcOrd="1" destOrd="0" presId="urn:microsoft.com/office/officeart/2005/8/layout/vList6"/>
    <dgm:cxn modelId="{1DCD4444-4093-49E6-B3A5-BCAA6F6EDCBF}" type="presParOf" srcId="{A64A59E0-7C5F-40AA-B7EB-01C404EEAB6F}" destId="{77DE2CEF-7175-48BD-A0CC-02F08EEFF6AF}" srcOrd="3" destOrd="0" presId="urn:microsoft.com/office/officeart/2005/8/layout/vList6"/>
    <dgm:cxn modelId="{1A78AC7D-6697-4ACE-852D-9BACC392A162}" type="presParOf" srcId="{A64A59E0-7C5F-40AA-B7EB-01C404EEAB6F}" destId="{33F01391-E46B-478B-B798-163CACA7F7A0}" srcOrd="4" destOrd="0" presId="urn:microsoft.com/office/officeart/2005/8/layout/vList6"/>
    <dgm:cxn modelId="{9AA3283B-3246-4B06-9D4E-9B66826A4E6D}" type="presParOf" srcId="{33F01391-E46B-478B-B798-163CACA7F7A0}" destId="{CF7BCD26-514F-4AE6-8B4C-EFB66DEF2D7E}" srcOrd="0" destOrd="0" presId="urn:microsoft.com/office/officeart/2005/8/layout/vList6"/>
    <dgm:cxn modelId="{B2707080-4125-4169-AB01-9033B484DD51}" type="presParOf" srcId="{33F01391-E46B-478B-B798-163CACA7F7A0}" destId="{4391FC39-4BF5-4137-9563-4D4D84C6E25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32B0D0-AAF7-4695-AA74-B7103F957084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6559EC-5844-4236-921E-163B8875D647}">
      <dgm:prSet/>
      <dgm:spPr/>
      <dgm:t>
        <a:bodyPr/>
        <a:lstStyle/>
        <a:p>
          <a:pPr rtl="0"/>
          <a:r>
            <a:rPr lang="en-US" b="0"/>
            <a:t>Defined in a PowerShell script</a:t>
          </a:r>
          <a:endParaRPr lang="en-US"/>
        </a:p>
      </dgm:t>
    </dgm:pt>
    <dgm:pt modelId="{4B2FB6AE-5743-4824-BEF1-CCB77E7D3F08}" type="parTrans" cxnId="{79AA4D25-24E1-4162-98C3-B3A2941F6020}">
      <dgm:prSet/>
      <dgm:spPr/>
      <dgm:t>
        <a:bodyPr/>
        <a:lstStyle/>
        <a:p>
          <a:endParaRPr lang="en-US"/>
        </a:p>
      </dgm:t>
    </dgm:pt>
    <dgm:pt modelId="{5D938922-A44D-47FA-9493-7AA460814611}" type="sibTrans" cxnId="{79AA4D25-24E1-4162-98C3-B3A2941F6020}">
      <dgm:prSet/>
      <dgm:spPr/>
      <dgm:t>
        <a:bodyPr/>
        <a:lstStyle/>
        <a:p>
          <a:endParaRPr lang="en-US"/>
        </a:p>
      </dgm:t>
    </dgm:pt>
    <dgm:pt modelId="{B2E35418-1EB9-4630-A930-F82B421F5EA7}">
      <dgm:prSet/>
      <dgm:spPr/>
      <dgm:t>
        <a:bodyPr/>
        <a:lstStyle/>
        <a:p>
          <a:pPr rtl="0"/>
          <a:r>
            <a:rPr lang="en-US" b="0"/>
            <a:t>Configuration keyword (new command type)</a:t>
          </a:r>
          <a:endParaRPr lang="en-US"/>
        </a:p>
      </dgm:t>
    </dgm:pt>
    <dgm:pt modelId="{741DF095-BD66-4330-9FC3-7E4EB03A673E}" type="parTrans" cxnId="{CE1915D0-50EB-4D4B-9D8A-D8C49BFA9263}">
      <dgm:prSet/>
      <dgm:spPr/>
      <dgm:t>
        <a:bodyPr/>
        <a:lstStyle/>
        <a:p>
          <a:endParaRPr lang="en-US"/>
        </a:p>
      </dgm:t>
    </dgm:pt>
    <dgm:pt modelId="{5AA97074-E6B2-445D-8AFA-81F8F0693621}" type="sibTrans" cxnId="{CE1915D0-50EB-4D4B-9D8A-D8C49BFA9263}">
      <dgm:prSet/>
      <dgm:spPr/>
      <dgm:t>
        <a:bodyPr/>
        <a:lstStyle/>
        <a:p>
          <a:endParaRPr lang="en-US"/>
        </a:p>
      </dgm:t>
    </dgm:pt>
    <dgm:pt modelId="{3BB39AA4-7248-460A-8D1A-DA63A1E73962}">
      <dgm:prSet/>
      <dgm:spPr/>
      <dgm:t>
        <a:bodyPr/>
        <a:lstStyle/>
        <a:p>
          <a:pPr rtl="0"/>
          <a:r>
            <a:rPr lang="en-US" b="0"/>
            <a:t>Define Node </a:t>
          </a:r>
          <a:endParaRPr lang="en-US"/>
        </a:p>
      </dgm:t>
    </dgm:pt>
    <dgm:pt modelId="{A413060B-282B-46A3-A64E-AD65CF52150D}" type="parTrans" cxnId="{1E871BFD-AE6B-4D76-B2CD-4B582EDAD3C3}">
      <dgm:prSet/>
      <dgm:spPr/>
      <dgm:t>
        <a:bodyPr/>
        <a:lstStyle/>
        <a:p>
          <a:endParaRPr lang="en-US"/>
        </a:p>
      </dgm:t>
    </dgm:pt>
    <dgm:pt modelId="{AC48CB5E-6593-48AB-9EC2-A39384B910D3}" type="sibTrans" cxnId="{1E871BFD-AE6B-4D76-B2CD-4B582EDAD3C3}">
      <dgm:prSet/>
      <dgm:spPr/>
      <dgm:t>
        <a:bodyPr/>
        <a:lstStyle/>
        <a:p>
          <a:endParaRPr lang="en-US"/>
        </a:p>
      </dgm:t>
    </dgm:pt>
    <dgm:pt modelId="{4CA5D81E-7D1D-4856-9337-44965E3D7864}">
      <dgm:prSet/>
      <dgm:spPr/>
      <dgm:t>
        <a:bodyPr/>
        <a:lstStyle/>
        <a:p>
          <a:pPr rtl="0"/>
          <a:r>
            <a:rPr lang="en-US" b="0"/>
            <a:t>Configure resources</a:t>
          </a:r>
          <a:endParaRPr lang="en-US"/>
        </a:p>
      </dgm:t>
    </dgm:pt>
    <dgm:pt modelId="{3CD0AACD-9567-433A-8907-19FC6628F7D5}" type="parTrans" cxnId="{5AFBC3EE-005D-485B-B88A-956ECD1BC34E}">
      <dgm:prSet/>
      <dgm:spPr/>
      <dgm:t>
        <a:bodyPr/>
        <a:lstStyle/>
        <a:p>
          <a:endParaRPr lang="en-US"/>
        </a:p>
      </dgm:t>
    </dgm:pt>
    <dgm:pt modelId="{F1528880-15F7-4C8B-B067-AD693BA1F696}" type="sibTrans" cxnId="{5AFBC3EE-005D-485B-B88A-956ECD1BC34E}">
      <dgm:prSet/>
      <dgm:spPr/>
      <dgm:t>
        <a:bodyPr/>
        <a:lstStyle/>
        <a:p>
          <a:endParaRPr lang="en-US"/>
        </a:p>
      </dgm:t>
    </dgm:pt>
    <dgm:pt modelId="{2007BB99-C442-41B4-BC1C-4767875C8B93}" type="pres">
      <dgm:prSet presAssocID="{F932B0D0-AAF7-4695-AA74-B7103F957084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8B0F5291-DEF9-421B-9075-153B87F9B2D0}" type="pres">
      <dgm:prSet presAssocID="{946559EC-5844-4236-921E-163B8875D647}" presName="parentText1" presStyleLbl="node1" presStyleIdx="0" presStyleCnt="4">
        <dgm:presLayoutVars>
          <dgm:chMax/>
          <dgm:chPref val="3"/>
          <dgm:bulletEnabled val="1"/>
        </dgm:presLayoutVars>
      </dgm:prSet>
      <dgm:spPr/>
    </dgm:pt>
    <dgm:pt modelId="{9A46B1A4-2CE1-4BE4-B84E-A71458B886F1}" type="pres">
      <dgm:prSet presAssocID="{B2E35418-1EB9-4630-A930-F82B421F5EA7}" presName="parentText2" presStyleLbl="node1" presStyleIdx="1" presStyleCnt="4">
        <dgm:presLayoutVars>
          <dgm:chMax/>
          <dgm:chPref val="3"/>
          <dgm:bulletEnabled val="1"/>
        </dgm:presLayoutVars>
      </dgm:prSet>
      <dgm:spPr/>
    </dgm:pt>
    <dgm:pt modelId="{4C519134-6AB6-4B22-9042-F2556F71617C}" type="pres">
      <dgm:prSet presAssocID="{3BB39AA4-7248-460A-8D1A-DA63A1E73962}" presName="parentText3" presStyleLbl="node1" presStyleIdx="2" presStyleCnt="4">
        <dgm:presLayoutVars>
          <dgm:chMax/>
          <dgm:chPref val="3"/>
          <dgm:bulletEnabled val="1"/>
        </dgm:presLayoutVars>
      </dgm:prSet>
      <dgm:spPr/>
    </dgm:pt>
    <dgm:pt modelId="{50B83EDB-8234-4EC0-A3FE-B774C00BCFF0}" type="pres">
      <dgm:prSet presAssocID="{4CA5D81E-7D1D-4856-9337-44965E3D7864}" presName="parentText4" presStyleLbl="node1" presStyleIdx="3" presStyleCnt="4">
        <dgm:presLayoutVars>
          <dgm:chMax/>
          <dgm:chPref val="3"/>
          <dgm:bulletEnabled val="1"/>
        </dgm:presLayoutVars>
      </dgm:prSet>
      <dgm:spPr/>
    </dgm:pt>
  </dgm:ptLst>
  <dgm:cxnLst>
    <dgm:cxn modelId="{F73EEA1D-E82A-4F54-8327-4B0F5281B6AF}" type="presOf" srcId="{4CA5D81E-7D1D-4856-9337-44965E3D7864}" destId="{50B83EDB-8234-4EC0-A3FE-B774C00BCFF0}" srcOrd="0" destOrd="0" presId="urn:microsoft.com/office/officeart/2009/3/layout/IncreasingArrowsProcess"/>
    <dgm:cxn modelId="{79AA4D25-24E1-4162-98C3-B3A2941F6020}" srcId="{F932B0D0-AAF7-4695-AA74-B7103F957084}" destId="{946559EC-5844-4236-921E-163B8875D647}" srcOrd="0" destOrd="0" parTransId="{4B2FB6AE-5743-4824-BEF1-CCB77E7D3F08}" sibTransId="{5D938922-A44D-47FA-9493-7AA460814611}"/>
    <dgm:cxn modelId="{D10C8A6E-9DD9-4BDD-9947-3F010DE8A968}" type="presOf" srcId="{946559EC-5844-4236-921E-163B8875D647}" destId="{8B0F5291-DEF9-421B-9075-153B87F9B2D0}" srcOrd="0" destOrd="0" presId="urn:microsoft.com/office/officeart/2009/3/layout/IncreasingArrowsProcess"/>
    <dgm:cxn modelId="{C3A5DD95-CF1A-4DA5-B960-1108FC1CF186}" type="presOf" srcId="{B2E35418-1EB9-4630-A930-F82B421F5EA7}" destId="{9A46B1A4-2CE1-4BE4-B84E-A71458B886F1}" srcOrd="0" destOrd="0" presId="urn:microsoft.com/office/officeart/2009/3/layout/IncreasingArrowsProcess"/>
    <dgm:cxn modelId="{39ECD7C0-6A86-4D3E-8674-6C0C338DED59}" type="presOf" srcId="{F932B0D0-AAF7-4695-AA74-B7103F957084}" destId="{2007BB99-C442-41B4-BC1C-4767875C8B93}" srcOrd="0" destOrd="0" presId="urn:microsoft.com/office/officeart/2009/3/layout/IncreasingArrowsProcess"/>
    <dgm:cxn modelId="{CE1915D0-50EB-4D4B-9D8A-D8C49BFA9263}" srcId="{F932B0D0-AAF7-4695-AA74-B7103F957084}" destId="{B2E35418-1EB9-4630-A930-F82B421F5EA7}" srcOrd="1" destOrd="0" parTransId="{741DF095-BD66-4330-9FC3-7E4EB03A673E}" sibTransId="{5AA97074-E6B2-445D-8AFA-81F8F0693621}"/>
    <dgm:cxn modelId="{4F095BE0-14E2-49F5-B076-13A24633C804}" type="presOf" srcId="{3BB39AA4-7248-460A-8D1A-DA63A1E73962}" destId="{4C519134-6AB6-4B22-9042-F2556F71617C}" srcOrd="0" destOrd="0" presId="urn:microsoft.com/office/officeart/2009/3/layout/IncreasingArrowsProcess"/>
    <dgm:cxn modelId="{5AFBC3EE-005D-485B-B88A-956ECD1BC34E}" srcId="{F932B0D0-AAF7-4695-AA74-B7103F957084}" destId="{4CA5D81E-7D1D-4856-9337-44965E3D7864}" srcOrd="3" destOrd="0" parTransId="{3CD0AACD-9567-433A-8907-19FC6628F7D5}" sibTransId="{F1528880-15F7-4C8B-B067-AD693BA1F696}"/>
    <dgm:cxn modelId="{1E871BFD-AE6B-4D76-B2CD-4B582EDAD3C3}" srcId="{F932B0D0-AAF7-4695-AA74-B7103F957084}" destId="{3BB39AA4-7248-460A-8D1A-DA63A1E73962}" srcOrd="2" destOrd="0" parTransId="{A413060B-282B-46A3-A64E-AD65CF52150D}" sibTransId="{AC48CB5E-6593-48AB-9EC2-A39384B910D3}"/>
    <dgm:cxn modelId="{31A112AE-20FA-43C7-9175-09B6FEF95F63}" type="presParOf" srcId="{2007BB99-C442-41B4-BC1C-4767875C8B93}" destId="{8B0F5291-DEF9-421B-9075-153B87F9B2D0}" srcOrd="0" destOrd="0" presId="urn:microsoft.com/office/officeart/2009/3/layout/IncreasingArrowsProcess"/>
    <dgm:cxn modelId="{1784E0A3-2D6F-4AC3-A341-514C3E620ACA}" type="presParOf" srcId="{2007BB99-C442-41B4-BC1C-4767875C8B93}" destId="{9A46B1A4-2CE1-4BE4-B84E-A71458B886F1}" srcOrd="1" destOrd="0" presId="urn:microsoft.com/office/officeart/2009/3/layout/IncreasingArrowsProcess"/>
    <dgm:cxn modelId="{21188B0D-2F46-4AC6-BAB8-D429327B83AE}" type="presParOf" srcId="{2007BB99-C442-41B4-BC1C-4767875C8B93}" destId="{4C519134-6AB6-4B22-9042-F2556F71617C}" srcOrd="2" destOrd="0" presId="urn:microsoft.com/office/officeart/2009/3/layout/IncreasingArrowsProcess"/>
    <dgm:cxn modelId="{984044ED-39AC-4A0C-9710-41170AA2863C}" type="presParOf" srcId="{2007BB99-C442-41B4-BC1C-4767875C8B93}" destId="{50B83EDB-8234-4EC0-A3FE-B774C00BCFF0}" srcOrd="3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97D763-931B-4A91-8049-B577E9645C3C}" type="doc">
      <dgm:prSet loTypeId="urn:microsoft.com/office/officeart/2005/8/layout/vList3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6CF6B79-6113-4C91-B244-B05ED15CF67A}">
      <dgm:prSet/>
      <dgm:spPr/>
      <dgm:t>
        <a:bodyPr/>
        <a:lstStyle/>
        <a:p>
          <a:pPr rtl="0"/>
          <a:r>
            <a:rPr lang="en-US" dirty="0"/>
            <a:t>Managed element you define in your configuration</a:t>
          </a:r>
        </a:p>
      </dgm:t>
    </dgm:pt>
    <dgm:pt modelId="{9D5ED1D5-22D8-476E-A985-F14082FAC99E}" type="parTrans" cxnId="{699A8208-D1E4-43E9-910A-B30B3DDCC387}">
      <dgm:prSet/>
      <dgm:spPr/>
      <dgm:t>
        <a:bodyPr/>
        <a:lstStyle/>
        <a:p>
          <a:endParaRPr lang="en-US"/>
        </a:p>
      </dgm:t>
    </dgm:pt>
    <dgm:pt modelId="{AC657A90-6620-47E1-8474-1C875623E282}" type="sibTrans" cxnId="{699A8208-D1E4-43E9-910A-B30B3DDCC387}">
      <dgm:prSet/>
      <dgm:spPr/>
      <dgm:t>
        <a:bodyPr/>
        <a:lstStyle/>
        <a:p>
          <a:endParaRPr lang="en-US"/>
        </a:p>
      </dgm:t>
    </dgm:pt>
    <dgm:pt modelId="{61B46DC5-1243-4DCB-BB8B-F0DED5197E2F}">
      <dgm:prSet/>
      <dgm:spPr/>
      <dgm:t>
        <a:bodyPr/>
        <a:lstStyle/>
        <a:p>
          <a:pPr rtl="0"/>
          <a:r>
            <a:rPr lang="en-US"/>
            <a:t>Core resources shipped “out of the box”</a:t>
          </a:r>
        </a:p>
      </dgm:t>
    </dgm:pt>
    <dgm:pt modelId="{09C79FCA-BEA9-4C58-9EC7-D61C9C0C117E}" type="parTrans" cxnId="{1D8A939A-99C6-49E8-8417-552039D1DDCE}">
      <dgm:prSet/>
      <dgm:spPr/>
      <dgm:t>
        <a:bodyPr/>
        <a:lstStyle/>
        <a:p>
          <a:endParaRPr lang="en-US"/>
        </a:p>
      </dgm:t>
    </dgm:pt>
    <dgm:pt modelId="{375DADF4-9857-463F-A38B-EB9D9C4DEF03}" type="sibTrans" cxnId="{1D8A939A-99C6-49E8-8417-552039D1DDCE}">
      <dgm:prSet/>
      <dgm:spPr/>
      <dgm:t>
        <a:bodyPr/>
        <a:lstStyle/>
        <a:p>
          <a:endParaRPr lang="en-US"/>
        </a:p>
      </dgm:t>
    </dgm:pt>
    <dgm:pt modelId="{F579DEFF-C0A0-4FFB-89BF-91E89D73A528}">
      <dgm:prSet/>
      <dgm:spPr/>
      <dgm:t>
        <a:bodyPr/>
        <a:lstStyle/>
        <a:p>
          <a:pPr rtl="0"/>
          <a:r>
            <a:rPr lang="en-US"/>
            <a:t>Additional “experimental” resources shipped from Microsoft</a:t>
          </a:r>
        </a:p>
      </dgm:t>
    </dgm:pt>
    <dgm:pt modelId="{FB1F7639-C399-422B-AABA-A9ADDB7B08ED}" type="parTrans" cxnId="{713E9514-5091-4357-93AB-760366A3C988}">
      <dgm:prSet/>
      <dgm:spPr/>
      <dgm:t>
        <a:bodyPr/>
        <a:lstStyle/>
        <a:p>
          <a:endParaRPr lang="en-US"/>
        </a:p>
      </dgm:t>
    </dgm:pt>
    <dgm:pt modelId="{219B245A-C76F-46D1-983B-597BFEF41999}" type="sibTrans" cxnId="{713E9514-5091-4357-93AB-760366A3C988}">
      <dgm:prSet/>
      <dgm:spPr/>
      <dgm:t>
        <a:bodyPr/>
        <a:lstStyle/>
        <a:p>
          <a:endParaRPr lang="en-US"/>
        </a:p>
      </dgm:t>
    </dgm:pt>
    <dgm:pt modelId="{42FB39E0-21DE-489B-A82A-A7E205059AEC}">
      <dgm:prSet/>
      <dgm:spPr/>
      <dgm:t>
        <a:bodyPr/>
        <a:lstStyle/>
        <a:p>
          <a:pPr rtl="0"/>
          <a:r>
            <a:rPr lang="en-US"/>
            <a:t>Community developed resources</a:t>
          </a:r>
        </a:p>
      </dgm:t>
    </dgm:pt>
    <dgm:pt modelId="{6B4B602C-EBC2-423C-936B-8AFDCA248450}" type="parTrans" cxnId="{3BF63372-5734-4F0D-8CFD-06CD395917A5}">
      <dgm:prSet/>
      <dgm:spPr/>
      <dgm:t>
        <a:bodyPr/>
        <a:lstStyle/>
        <a:p>
          <a:endParaRPr lang="en-US"/>
        </a:p>
      </dgm:t>
    </dgm:pt>
    <dgm:pt modelId="{0DD468B9-33ED-4BA6-8768-726B9934551D}" type="sibTrans" cxnId="{3BF63372-5734-4F0D-8CFD-06CD395917A5}">
      <dgm:prSet/>
      <dgm:spPr/>
      <dgm:t>
        <a:bodyPr/>
        <a:lstStyle/>
        <a:p>
          <a:endParaRPr lang="en-US"/>
        </a:p>
      </dgm:t>
    </dgm:pt>
    <dgm:pt modelId="{6216E73D-A9D2-4A35-ABC5-6D0BF8AE7786}">
      <dgm:prSet/>
      <dgm:spPr/>
      <dgm:t>
        <a:bodyPr/>
        <a:lstStyle/>
        <a:p>
          <a:pPr rtl="0"/>
          <a:r>
            <a:rPr lang="en-US"/>
            <a:t>You can write your own</a:t>
          </a:r>
        </a:p>
      </dgm:t>
    </dgm:pt>
    <dgm:pt modelId="{11F7C225-0999-4EEF-B962-1AAC493548E5}" type="parTrans" cxnId="{628DA4A2-7125-4EE6-AE9C-28E6B8A1676B}">
      <dgm:prSet/>
      <dgm:spPr/>
      <dgm:t>
        <a:bodyPr/>
        <a:lstStyle/>
        <a:p>
          <a:endParaRPr lang="en-US"/>
        </a:p>
      </dgm:t>
    </dgm:pt>
    <dgm:pt modelId="{7245B3E4-83CD-456A-89AE-6E51FC8981AF}" type="sibTrans" cxnId="{628DA4A2-7125-4EE6-AE9C-28E6B8A1676B}">
      <dgm:prSet/>
      <dgm:spPr/>
      <dgm:t>
        <a:bodyPr/>
        <a:lstStyle/>
        <a:p>
          <a:endParaRPr lang="en-US"/>
        </a:p>
      </dgm:t>
    </dgm:pt>
    <dgm:pt modelId="{6E4AA057-E0FD-48F8-9011-D0770E4CFAE9}" type="pres">
      <dgm:prSet presAssocID="{8A97D763-931B-4A91-8049-B577E9645C3C}" presName="linearFlow" presStyleCnt="0">
        <dgm:presLayoutVars>
          <dgm:dir/>
          <dgm:resizeHandles val="exact"/>
        </dgm:presLayoutVars>
      </dgm:prSet>
      <dgm:spPr/>
    </dgm:pt>
    <dgm:pt modelId="{C0651E08-2047-4D40-8004-AAA563A630CA}" type="pres">
      <dgm:prSet presAssocID="{16CF6B79-6113-4C91-B244-B05ED15CF67A}" presName="composite" presStyleCnt="0"/>
      <dgm:spPr/>
    </dgm:pt>
    <dgm:pt modelId="{FC1E874E-CFEA-4D9E-8096-E071C94309DB}" type="pres">
      <dgm:prSet presAssocID="{16CF6B79-6113-4C91-B244-B05ED15CF67A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4BA56D4-EDDA-4D1E-AE88-E33AAF2B2387}" type="pres">
      <dgm:prSet presAssocID="{16CF6B79-6113-4C91-B244-B05ED15CF67A}" presName="txShp" presStyleLbl="node1" presStyleIdx="0" presStyleCnt="5">
        <dgm:presLayoutVars>
          <dgm:bulletEnabled val="1"/>
        </dgm:presLayoutVars>
      </dgm:prSet>
      <dgm:spPr/>
    </dgm:pt>
    <dgm:pt modelId="{EBB06AE8-DD74-49DE-A69D-D71CF433B19C}" type="pres">
      <dgm:prSet presAssocID="{AC657A90-6620-47E1-8474-1C875623E282}" presName="spacing" presStyleCnt="0"/>
      <dgm:spPr/>
    </dgm:pt>
    <dgm:pt modelId="{55D1D32C-F08C-4B9A-9E31-5323913257F0}" type="pres">
      <dgm:prSet presAssocID="{61B46DC5-1243-4DCB-BB8B-F0DED5197E2F}" presName="composite" presStyleCnt="0"/>
      <dgm:spPr/>
    </dgm:pt>
    <dgm:pt modelId="{9A95D3E7-6E49-45D9-B30E-4302EC77417D}" type="pres">
      <dgm:prSet presAssocID="{61B46DC5-1243-4DCB-BB8B-F0DED5197E2F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9DFEBAD-40C2-4420-8CF0-DD9294F6AF06}" type="pres">
      <dgm:prSet presAssocID="{61B46DC5-1243-4DCB-BB8B-F0DED5197E2F}" presName="txShp" presStyleLbl="node1" presStyleIdx="1" presStyleCnt="5">
        <dgm:presLayoutVars>
          <dgm:bulletEnabled val="1"/>
        </dgm:presLayoutVars>
      </dgm:prSet>
      <dgm:spPr/>
    </dgm:pt>
    <dgm:pt modelId="{9812B687-7BA8-4E97-8354-872CA3E23BC6}" type="pres">
      <dgm:prSet presAssocID="{375DADF4-9857-463F-A38B-EB9D9C4DEF03}" presName="spacing" presStyleCnt="0"/>
      <dgm:spPr/>
    </dgm:pt>
    <dgm:pt modelId="{FA2A9130-1D8D-40D5-808C-5A3A4A2F70CD}" type="pres">
      <dgm:prSet presAssocID="{F579DEFF-C0A0-4FFB-89BF-91E89D73A528}" presName="composite" presStyleCnt="0"/>
      <dgm:spPr/>
    </dgm:pt>
    <dgm:pt modelId="{E4FF8BAD-8BBD-4E4C-AB78-1D92F484E661}" type="pres">
      <dgm:prSet presAssocID="{F579DEFF-C0A0-4FFB-89BF-91E89D73A528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63F393BD-0DB0-4E2B-B8A2-36010A9393FA}" type="pres">
      <dgm:prSet presAssocID="{F579DEFF-C0A0-4FFB-89BF-91E89D73A528}" presName="txShp" presStyleLbl="node1" presStyleIdx="2" presStyleCnt="5">
        <dgm:presLayoutVars>
          <dgm:bulletEnabled val="1"/>
        </dgm:presLayoutVars>
      </dgm:prSet>
      <dgm:spPr/>
    </dgm:pt>
    <dgm:pt modelId="{E0BE2CD3-0E28-475B-BFD6-11098F1419AF}" type="pres">
      <dgm:prSet presAssocID="{219B245A-C76F-46D1-983B-597BFEF41999}" presName="spacing" presStyleCnt="0"/>
      <dgm:spPr/>
    </dgm:pt>
    <dgm:pt modelId="{D6CD014D-5982-4526-898E-F97D07FCEF61}" type="pres">
      <dgm:prSet presAssocID="{42FB39E0-21DE-489B-A82A-A7E205059AEC}" presName="composite" presStyleCnt="0"/>
      <dgm:spPr/>
    </dgm:pt>
    <dgm:pt modelId="{62DF4EA8-3C17-4A4C-AF4C-66E3DA290A57}" type="pres">
      <dgm:prSet presAssocID="{42FB39E0-21DE-489B-A82A-A7E205059AEC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10BE7057-254A-42C6-8AA6-5E2B579AB8B0}" type="pres">
      <dgm:prSet presAssocID="{42FB39E0-21DE-489B-A82A-A7E205059AEC}" presName="txShp" presStyleLbl="node1" presStyleIdx="3" presStyleCnt="5">
        <dgm:presLayoutVars>
          <dgm:bulletEnabled val="1"/>
        </dgm:presLayoutVars>
      </dgm:prSet>
      <dgm:spPr/>
    </dgm:pt>
    <dgm:pt modelId="{AB9C1901-0242-4681-8F76-285106A8288E}" type="pres">
      <dgm:prSet presAssocID="{0DD468B9-33ED-4BA6-8768-726B9934551D}" presName="spacing" presStyleCnt="0"/>
      <dgm:spPr/>
    </dgm:pt>
    <dgm:pt modelId="{3C84CDD8-AB1F-4809-8388-896F0F855225}" type="pres">
      <dgm:prSet presAssocID="{6216E73D-A9D2-4A35-ABC5-6D0BF8AE7786}" presName="composite" presStyleCnt="0"/>
      <dgm:spPr/>
    </dgm:pt>
    <dgm:pt modelId="{391E9790-D530-41A2-B6A1-9362CD685B5B}" type="pres">
      <dgm:prSet presAssocID="{6216E73D-A9D2-4A35-ABC5-6D0BF8AE7786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1000" r="-91000"/>
          </a:stretch>
        </a:blipFill>
      </dgm:spPr>
    </dgm:pt>
    <dgm:pt modelId="{0FABF17E-6898-454F-8362-FD0B6D67D8E2}" type="pres">
      <dgm:prSet presAssocID="{6216E73D-A9D2-4A35-ABC5-6D0BF8AE7786}" presName="txShp" presStyleLbl="node1" presStyleIdx="4" presStyleCnt="5">
        <dgm:presLayoutVars>
          <dgm:bulletEnabled val="1"/>
        </dgm:presLayoutVars>
      </dgm:prSet>
      <dgm:spPr/>
    </dgm:pt>
  </dgm:ptLst>
  <dgm:cxnLst>
    <dgm:cxn modelId="{699A8208-D1E4-43E9-910A-B30B3DDCC387}" srcId="{8A97D763-931B-4A91-8049-B577E9645C3C}" destId="{16CF6B79-6113-4C91-B244-B05ED15CF67A}" srcOrd="0" destOrd="0" parTransId="{9D5ED1D5-22D8-476E-A985-F14082FAC99E}" sibTransId="{AC657A90-6620-47E1-8474-1C875623E282}"/>
    <dgm:cxn modelId="{713E9514-5091-4357-93AB-760366A3C988}" srcId="{8A97D763-931B-4A91-8049-B577E9645C3C}" destId="{F579DEFF-C0A0-4FFB-89BF-91E89D73A528}" srcOrd="2" destOrd="0" parTransId="{FB1F7639-C399-422B-AABA-A9ADDB7B08ED}" sibTransId="{219B245A-C76F-46D1-983B-597BFEF41999}"/>
    <dgm:cxn modelId="{A1DDDC17-CD7D-4B74-93D8-20278104A967}" type="presOf" srcId="{6216E73D-A9D2-4A35-ABC5-6D0BF8AE7786}" destId="{0FABF17E-6898-454F-8362-FD0B6D67D8E2}" srcOrd="0" destOrd="0" presId="urn:microsoft.com/office/officeart/2005/8/layout/vList3"/>
    <dgm:cxn modelId="{6254F733-A951-4E06-89E0-112B1D58BFF1}" type="presOf" srcId="{61B46DC5-1243-4DCB-BB8B-F0DED5197E2F}" destId="{29DFEBAD-40C2-4420-8CF0-DD9294F6AF06}" srcOrd="0" destOrd="0" presId="urn:microsoft.com/office/officeart/2005/8/layout/vList3"/>
    <dgm:cxn modelId="{3BF63372-5734-4F0D-8CFD-06CD395917A5}" srcId="{8A97D763-931B-4A91-8049-B577E9645C3C}" destId="{42FB39E0-21DE-489B-A82A-A7E205059AEC}" srcOrd="3" destOrd="0" parTransId="{6B4B602C-EBC2-423C-936B-8AFDCA248450}" sibTransId="{0DD468B9-33ED-4BA6-8768-726B9934551D}"/>
    <dgm:cxn modelId="{1D8A939A-99C6-49E8-8417-552039D1DDCE}" srcId="{8A97D763-931B-4A91-8049-B577E9645C3C}" destId="{61B46DC5-1243-4DCB-BB8B-F0DED5197E2F}" srcOrd="1" destOrd="0" parTransId="{09C79FCA-BEA9-4C58-9EC7-D61C9C0C117E}" sibTransId="{375DADF4-9857-463F-A38B-EB9D9C4DEF03}"/>
    <dgm:cxn modelId="{628DA4A2-7125-4EE6-AE9C-28E6B8A1676B}" srcId="{8A97D763-931B-4A91-8049-B577E9645C3C}" destId="{6216E73D-A9D2-4A35-ABC5-6D0BF8AE7786}" srcOrd="4" destOrd="0" parTransId="{11F7C225-0999-4EEF-B962-1AAC493548E5}" sibTransId="{7245B3E4-83CD-456A-89AE-6E51FC8981AF}"/>
    <dgm:cxn modelId="{D9F0ACA2-D416-41DA-8F17-E4C9A79E9EDC}" type="presOf" srcId="{16CF6B79-6113-4C91-B244-B05ED15CF67A}" destId="{A4BA56D4-EDDA-4D1E-AE88-E33AAF2B2387}" srcOrd="0" destOrd="0" presId="urn:microsoft.com/office/officeart/2005/8/layout/vList3"/>
    <dgm:cxn modelId="{32837BA6-833C-4EB0-BEC4-E5EDC6746D0F}" type="presOf" srcId="{8A97D763-931B-4A91-8049-B577E9645C3C}" destId="{6E4AA057-E0FD-48F8-9011-D0770E4CFAE9}" srcOrd="0" destOrd="0" presId="urn:microsoft.com/office/officeart/2005/8/layout/vList3"/>
    <dgm:cxn modelId="{654DF9BA-583C-40DE-B94C-55D45750E988}" type="presOf" srcId="{F579DEFF-C0A0-4FFB-89BF-91E89D73A528}" destId="{63F393BD-0DB0-4E2B-B8A2-36010A9393FA}" srcOrd="0" destOrd="0" presId="urn:microsoft.com/office/officeart/2005/8/layout/vList3"/>
    <dgm:cxn modelId="{C371CBDD-2221-471A-B2DC-7D4AC39436E5}" type="presOf" srcId="{42FB39E0-21DE-489B-A82A-A7E205059AEC}" destId="{10BE7057-254A-42C6-8AA6-5E2B579AB8B0}" srcOrd="0" destOrd="0" presId="urn:microsoft.com/office/officeart/2005/8/layout/vList3"/>
    <dgm:cxn modelId="{3E12CBC5-CD5A-43D0-988E-D56B0440C128}" type="presParOf" srcId="{6E4AA057-E0FD-48F8-9011-D0770E4CFAE9}" destId="{C0651E08-2047-4D40-8004-AAA563A630CA}" srcOrd="0" destOrd="0" presId="urn:microsoft.com/office/officeart/2005/8/layout/vList3"/>
    <dgm:cxn modelId="{216FE0A7-35AA-43A2-B34E-41A4D4533F56}" type="presParOf" srcId="{C0651E08-2047-4D40-8004-AAA563A630CA}" destId="{FC1E874E-CFEA-4D9E-8096-E071C94309DB}" srcOrd="0" destOrd="0" presId="urn:microsoft.com/office/officeart/2005/8/layout/vList3"/>
    <dgm:cxn modelId="{30C8351F-A4CE-4B6E-BC49-0B51D78E30CA}" type="presParOf" srcId="{C0651E08-2047-4D40-8004-AAA563A630CA}" destId="{A4BA56D4-EDDA-4D1E-AE88-E33AAF2B2387}" srcOrd="1" destOrd="0" presId="urn:microsoft.com/office/officeart/2005/8/layout/vList3"/>
    <dgm:cxn modelId="{072C5908-97C6-41D7-B6C8-88C7C7B1781D}" type="presParOf" srcId="{6E4AA057-E0FD-48F8-9011-D0770E4CFAE9}" destId="{EBB06AE8-DD74-49DE-A69D-D71CF433B19C}" srcOrd="1" destOrd="0" presId="urn:microsoft.com/office/officeart/2005/8/layout/vList3"/>
    <dgm:cxn modelId="{0BCD4506-DE66-4E4C-8ACF-0589F1AA42C5}" type="presParOf" srcId="{6E4AA057-E0FD-48F8-9011-D0770E4CFAE9}" destId="{55D1D32C-F08C-4B9A-9E31-5323913257F0}" srcOrd="2" destOrd="0" presId="urn:microsoft.com/office/officeart/2005/8/layout/vList3"/>
    <dgm:cxn modelId="{37CA1D4D-55D5-4816-8CFE-87EEC5096491}" type="presParOf" srcId="{55D1D32C-F08C-4B9A-9E31-5323913257F0}" destId="{9A95D3E7-6E49-45D9-B30E-4302EC77417D}" srcOrd="0" destOrd="0" presId="urn:microsoft.com/office/officeart/2005/8/layout/vList3"/>
    <dgm:cxn modelId="{FDE31007-495F-4505-88A9-7B9891F3E328}" type="presParOf" srcId="{55D1D32C-F08C-4B9A-9E31-5323913257F0}" destId="{29DFEBAD-40C2-4420-8CF0-DD9294F6AF06}" srcOrd="1" destOrd="0" presId="urn:microsoft.com/office/officeart/2005/8/layout/vList3"/>
    <dgm:cxn modelId="{A549FB21-EFBF-4690-8AF7-2180FD9C8C39}" type="presParOf" srcId="{6E4AA057-E0FD-48F8-9011-D0770E4CFAE9}" destId="{9812B687-7BA8-4E97-8354-872CA3E23BC6}" srcOrd="3" destOrd="0" presId="urn:microsoft.com/office/officeart/2005/8/layout/vList3"/>
    <dgm:cxn modelId="{4EB10F46-0158-41DF-97A4-1579D234257F}" type="presParOf" srcId="{6E4AA057-E0FD-48F8-9011-D0770E4CFAE9}" destId="{FA2A9130-1D8D-40D5-808C-5A3A4A2F70CD}" srcOrd="4" destOrd="0" presId="urn:microsoft.com/office/officeart/2005/8/layout/vList3"/>
    <dgm:cxn modelId="{106E957A-818A-4A8D-9F01-64281D251239}" type="presParOf" srcId="{FA2A9130-1D8D-40D5-808C-5A3A4A2F70CD}" destId="{E4FF8BAD-8BBD-4E4C-AB78-1D92F484E661}" srcOrd="0" destOrd="0" presId="urn:microsoft.com/office/officeart/2005/8/layout/vList3"/>
    <dgm:cxn modelId="{35697FEE-48B8-4034-AAF3-49538F0431D2}" type="presParOf" srcId="{FA2A9130-1D8D-40D5-808C-5A3A4A2F70CD}" destId="{63F393BD-0DB0-4E2B-B8A2-36010A9393FA}" srcOrd="1" destOrd="0" presId="urn:microsoft.com/office/officeart/2005/8/layout/vList3"/>
    <dgm:cxn modelId="{BA7316B6-04D5-4AC1-8926-91B8800DA63D}" type="presParOf" srcId="{6E4AA057-E0FD-48F8-9011-D0770E4CFAE9}" destId="{E0BE2CD3-0E28-475B-BFD6-11098F1419AF}" srcOrd="5" destOrd="0" presId="urn:microsoft.com/office/officeart/2005/8/layout/vList3"/>
    <dgm:cxn modelId="{28C24380-4641-4560-9C60-39608A982D10}" type="presParOf" srcId="{6E4AA057-E0FD-48F8-9011-D0770E4CFAE9}" destId="{D6CD014D-5982-4526-898E-F97D07FCEF61}" srcOrd="6" destOrd="0" presId="urn:microsoft.com/office/officeart/2005/8/layout/vList3"/>
    <dgm:cxn modelId="{B200A5C4-5ED6-4359-8291-5B2415F53A83}" type="presParOf" srcId="{D6CD014D-5982-4526-898E-F97D07FCEF61}" destId="{62DF4EA8-3C17-4A4C-AF4C-66E3DA290A57}" srcOrd="0" destOrd="0" presId="urn:microsoft.com/office/officeart/2005/8/layout/vList3"/>
    <dgm:cxn modelId="{F28818FF-70A7-4CD6-8298-135576A5B74B}" type="presParOf" srcId="{D6CD014D-5982-4526-898E-F97D07FCEF61}" destId="{10BE7057-254A-42C6-8AA6-5E2B579AB8B0}" srcOrd="1" destOrd="0" presId="urn:microsoft.com/office/officeart/2005/8/layout/vList3"/>
    <dgm:cxn modelId="{A615AB13-9807-4E79-837E-61C097AFD23B}" type="presParOf" srcId="{6E4AA057-E0FD-48F8-9011-D0770E4CFAE9}" destId="{AB9C1901-0242-4681-8F76-285106A8288E}" srcOrd="7" destOrd="0" presId="urn:microsoft.com/office/officeart/2005/8/layout/vList3"/>
    <dgm:cxn modelId="{4DD5B0F0-3D93-4B2C-8DAB-F3933101942B}" type="presParOf" srcId="{6E4AA057-E0FD-48F8-9011-D0770E4CFAE9}" destId="{3C84CDD8-AB1F-4809-8388-896F0F855225}" srcOrd="8" destOrd="0" presId="urn:microsoft.com/office/officeart/2005/8/layout/vList3"/>
    <dgm:cxn modelId="{250DCD7C-C4A3-498C-A703-0614138B82D5}" type="presParOf" srcId="{3C84CDD8-AB1F-4809-8388-896F0F855225}" destId="{391E9790-D530-41A2-B6A1-9362CD685B5B}" srcOrd="0" destOrd="0" presId="urn:microsoft.com/office/officeart/2005/8/layout/vList3"/>
    <dgm:cxn modelId="{59998423-0791-43FD-92CD-A30844F632DC}" type="presParOf" srcId="{3C84CDD8-AB1F-4809-8388-896F0F855225}" destId="{0FABF17E-6898-454F-8362-FD0B6D67D8E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60000-617B-4DC1-9A06-9EED7A1EA3E2}">
      <dsp:nvSpPr>
        <dsp:cNvPr id="0" name=""/>
        <dsp:cNvSpPr/>
      </dsp:nvSpPr>
      <dsp:spPr>
        <a:xfrm rot="5400000">
          <a:off x="5016591" y="-1906855"/>
          <a:ext cx="1159073" cy="526694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/>
            <a:t>Uses PowerShell syntax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/>
            <a:t>Create configuration scripts</a:t>
          </a:r>
        </a:p>
      </dsp:txBody>
      <dsp:txXfrm rot="-5400000">
        <a:off x="2962656" y="203661"/>
        <a:ext cx="5210363" cy="1045911"/>
      </dsp:txXfrm>
    </dsp:sp>
    <dsp:sp modelId="{894B6560-5A78-4CA0-B29B-98796A12F976}">
      <dsp:nvSpPr>
        <dsp:cNvPr id="0" name=""/>
        <dsp:cNvSpPr/>
      </dsp:nvSpPr>
      <dsp:spPr>
        <a:xfrm>
          <a:off x="0" y="2195"/>
          <a:ext cx="2962656" cy="144884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An extension to the PowerShell language</a:t>
          </a:r>
        </a:p>
      </dsp:txBody>
      <dsp:txXfrm>
        <a:off x="70727" y="72922"/>
        <a:ext cx="2821202" cy="1307387"/>
      </dsp:txXfrm>
    </dsp:sp>
    <dsp:sp modelId="{FB1E4821-41E0-4A0F-B84E-7EF341F69E6D}">
      <dsp:nvSpPr>
        <dsp:cNvPr id="0" name=""/>
        <dsp:cNvSpPr/>
      </dsp:nvSpPr>
      <dsp:spPr>
        <a:xfrm rot="5400000">
          <a:off x="5016591" y="-385572"/>
          <a:ext cx="1159073" cy="526694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/>
            <a:t>Use PowerShell language and cmdlets to create and deploy configurations</a:t>
          </a:r>
          <a:endParaRPr lang="en-US" sz="2400" b="0" kern="1200" dirty="0"/>
        </a:p>
      </dsp:txBody>
      <dsp:txXfrm rot="-5400000">
        <a:off x="2962656" y="1724944"/>
        <a:ext cx="5210363" cy="1045911"/>
      </dsp:txXfrm>
    </dsp:sp>
    <dsp:sp modelId="{D97AAC2A-5051-403D-AB89-39A878D8DD1E}">
      <dsp:nvSpPr>
        <dsp:cNvPr id="0" name=""/>
        <dsp:cNvSpPr/>
      </dsp:nvSpPr>
      <dsp:spPr>
        <a:xfrm>
          <a:off x="0" y="1523479"/>
          <a:ext cx="2962656" cy="144884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Create and manage server configuration files</a:t>
          </a:r>
        </a:p>
      </dsp:txBody>
      <dsp:txXfrm>
        <a:off x="70727" y="1594206"/>
        <a:ext cx="2821202" cy="1307387"/>
      </dsp:txXfrm>
    </dsp:sp>
    <dsp:sp modelId="{0B75D329-1448-4373-BC34-5F91B02E3C15}">
      <dsp:nvSpPr>
        <dsp:cNvPr id="0" name=""/>
        <dsp:cNvSpPr/>
      </dsp:nvSpPr>
      <dsp:spPr>
        <a:xfrm rot="5400000">
          <a:off x="5016591" y="1135711"/>
          <a:ext cx="1159073" cy="526694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/>
            <a:t>A local configuration manager does the heavy lifting (V2 only)</a:t>
          </a:r>
          <a:endParaRPr lang="en-US" sz="2000" kern="1200" dirty="0"/>
        </a:p>
      </dsp:txBody>
      <dsp:txXfrm rot="-5400000">
        <a:off x="2962656" y="3246228"/>
        <a:ext cx="5210363" cy="1045911"/>
      </dsp:txXfrm>
    </dsp:sp>
    <dsp:sp modelId="{81BC0692-9E9E-4249-8FEB-CE264FB26A81}">
      <dsp:nvSpPr>
        <dsp:cNvPr id="0" name=""/>
        <dsp:cNvSpPr/>
      </dsp:nvSpPr>
      <dsp:spPr>
        <a:xfrm>
          <a:off x="0" y="3044762"/>
          <a:ext cx="2962656" cy="144884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Ensures servers are always configured the way you need</a:t>
          </a:r>
        </a:p>
      </dsp:txBody>
      <dsp:txXfrm>
        <a:off x="70727" y="3115489"/>
        <a:ext cx="2821202" cy="13073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D94CB-7249-4727-8C55-926BF0C03B15}">
      <dsp:nvSpPr>
        <dsp:cNvPr id="0" name=""/>
        <dsp:cNvSpPr/>
      </dsp:nvSpPr>
      <dsp:spPr>
        <a:xfrm>
          <a:off x="0" y="0"/>
          <a:ext cx="4495800" cy="4495800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94965-7FD9-41A7-A900-7F38AF683168}">
      <dsp:nvSpPr>
        <dsp:cNvPr id="0" name=""/>
        <dsp:cNvSpPr/>
      </dsp:nvSpPr>
      <dsp:spPr>
        <a:xfrm>
          <a:off x="2247900" y="0"/>
          <a:ext cx="5981699" cy="449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Prevent server configuration “drift”</a:t>
          </a:r>
        </a:p>
      </dsp:txBody>
      <dsp:txXfrm>
        <a:off x="2247900" y="0"/>
        <a:ext cx="5981699" cy="719328"/>
      </dsp:txXfrm>
    </dsp:sp>
    <dsp:sp modelId="{8BE4E4A6-B152-43BD-956F-8396045138EA}">
      <dsp:nvSpPr>
        <dsp:cNvPr id="0" name=""/>
        <dsp:cNvSpPr/>
      </dsp:nvSpPr>
      <dsp:spPr>
        <a:xfrm>
          <a:off x="472059" y="93592"/>
          <a:ext cx="3551682" cy="3551682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shade val="80000"/>
            <a:hueOff val="133367"/>
            <a:satOff val="-12696"/>
            <a:lumOff val="94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16930-F301-40BA-960D-CB31C30AB8E2}">
      <dsp:nvSpPr>
        <dsp:cNvPr id="0" name=""/>
        <dsp:cNvSpPr/>
      </dsp:nvSpPr>
      <dsp:spPr>
        <a:xfrm>
          <a:off x="2247900" y="719327"/>
          <a:ext cx="5981699" cy="35516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133367"/>
              <a:satOff val="-12696"/>
              <a:lumOff val="94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Separate configuration from implementation</a:t>
          </a:r>
        </a:p>
      </dsp:txBody>
      <dsp:txXfrm>
        <a:off x="2247900" y="719327"/>
        <a:ext cx="5981699" cy="719328"/>
      </dsp:txXfrm>
    </dsp:sp>
    <dsp:sp modelId="{CA78DFFA-388C-4629-865E-DDED0DC0E586}">
      <dsp:nvSpPr>
        <dsp:cNvPr id="0" name=""/>
        <dsp:cNvSpPr/>
      </dsp:nvSpPr>
      <dsp:spPr>
        <a:xfrm>
          <a:off x="944118" y="1438656"/>
          <a:ext cx="2607564" cy="2607564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shade val="80000"/>
            <a:hueOff val="266734"/>
            <a:satOff val="-25391"/>
            <a:lumOff val="188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C0077-B888-49EB-BAB8-85C283E84353}">
      <dsp:nvSpPr>
        <dsp:cNvPr id="0" name=""/>
        <dsp:cNvSpPr/>
      </dsp:nvSpPr>
      <dsp:spPr>
        <a:xfrm>
          <a:off x="2247900" y="1438656"/>
          <a:ext cx="5981699" cy="26075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266734"/>
              <a:satOff val="-25391"/>
              <a:lumOff val="188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“Continuous” server deployment</a:t>
          </a:r>
        </a:p>
      </dsp:txBody>
      <dsp:txXfrm>
        <a:off x="2247900" y="1438656"/>
        <a:ext cx="5981699" cy="719327"/>
      </dsp:txXfrm>
    </dsp:sp>
    <dsp:sp modelId="{A94D3A69-3162-4B2F-9712-A4772D80E411}">
      <dsp:nvSpPr>
        <dsp:cNvPr id="0" name=""/>
        <dsp:cNvSpPr/>
      </dsp:nvSpPr>
      <dsp:spPr>
        <a:xfrm>
          <a:off x="1416177" y="2157984"/>
          <a:ext cx="1663446" cy="1663446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shade val="80000"/>
            <a:hueOff val="400101"/>
            <a:satOff val="-38087"/>
            <a:lumOff val="283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87DA9-C4AD-4558-ABFF-C9B35E2D0232}">
      <dsp:nvSpPr>
        <dsp:cNvPr id="0" name=""/>
        <dsp:cNvSpPr/>
      </dsp:nvSpPr>
      <dsp:spPr>
        <a:xfrm>
          <a:off x="2247900" y="2157984"/>
          <a:ext cx="5981699" cy="16634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400101"/>
              <a:satOff val="-38087"/>
              <a:lumOff val="283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Manage servers on-site or in a cloud</a:t>
          </a:r>
        </a:p>
      </dsp:txBody>
      <dsp:txXfrm>
        <a:off x="2247900" y="2157984"/>
        <a:ext cx="5981699" cy="719327"/>
      </dsp:txXfrm>
    </dsp:sp>
    <dsp:sp modelId="{A5401885-CC39-44CF-B092-3D7F63FB1C91}">
      <dsp:nvSpPr>
        <dsp:cNvPr id="0" name=""/>
        <dsp:cNvSpPr/>
      </dsp:nvSpPr>
      <dsp:spPr>
        <a:xfrm>
          <a:off x="1888236" y="2877311"/>
          <a:ext cx="719328" cy="719328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shade val="80000"/>
            <a:hueOff val="533469"/>
            <a:satOff val="-50782"/>
            <a:lumOff val="377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7CCDE-8276-4559-8BF8-3615EC27DEBC}">
      <dsp:nvSpPr>
        <dsp:cNvPr id="0" name=""/>
        <dsp:cNvSpPr/>
      </dsp:nvSpPr>
      <dsp:spPr>
        <a:xfrm>
          <a:off x="2247900" y="2877311"/>
          <a:ext cx="5981699" cy="7193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533469"/>
              <a:satOff val="-50782"/>
              <a:lumOff val="377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Leverage your existing PowerShell skills</a:t>
          </a:r>
        </a:p>
      </dsp:txBody>
      <dsp:txXfrm>
        <a:off x="2247900" y="2877311"/>
        <a:ext cx="5981699" cy="7193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DB52C-789E-4686-B0F2-3A0AA5CAC0D3}">
      <dsp:nvSpPr>
        <dsp:cNvPr id="0" name=""/>
        <dsp:cNvSpPr/>
      </dsp:nvSpPr>
      <dsp:spPr>
        <a:xfrm>
          <a:off x="3291839" y="0"/>
          <a:ext cx="4937760" cy="14049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Can include imperative and declarative commands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Create MOF definitions</a:t>
          </a:r>
        </a:p>
      </dsp:txBody>
      <dsp:txXfrm>
        <a:off x="3291839" y="175617"/>
        <a:ext cx="4410909" cy="1053703"/>
      </dsp:txXfrm>
    </dsp:sp>
    <dsp:sp modelId="{922804E9-948C-4264-AE2E-AEA5A4237C86}">
      <dsp:nvSpPr>
        <dsp:cNvPr id="0" name=""/>
        <dsp:cNvSpPr/>
      </dsp:nvSpPr>
      <dsp:spPr>
        <a:xfrm>
          <a:off x="0" y="0"/>
          <a:ext cx="3291840" cy="14049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Authoring Phase</a:t>
          </a:r>
        </a:p>
      </dsp:txBody>
      <dsp:txXfrm>
        <a:off x="68583" y="68583"/>
        <a:ext cx="3154674" cy="1267771"/>
      </dsp:txXfrm>
    </dsp:sp>
    <dsp:sp modelId="{1C441644-C0A6-4AB1-AB17-62B23FCC530E}">
      <dsp:nvSpPr>
        <dsp:cNvPr id="0" name=""/>
        <dsp:cNvSpPr/>
      </dsp:nvSpPr>
      <dsp:spPr>
        <a:xfrm>
          <a:off x="3291839" y="1545431"/>
          <a:ext cx="4937760" cy="14049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/>
            <a:t>Declarative MOFs staged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/>
            <a:t>Configuration calculated per node</a:t>
          </a:r>
        </a:p>
      </dsp:txBody>
      <dsp:txXfrm>
        <a:off x="3291839" y="1721048"/>
        <a:ext cx="4410909" cy="1053703"/>
      </dsp:txXfrm>
    </dsp:sp>
    <dsp:sp modelId="{AB78D855-FA2D-4B19-8292-66E4CE414F5F}">
      <dsp:nvSpPr>
        <dsp:cNvPr id="0" name=""/>
        <dsp:cNvSpPr/>
      </dsp:nvSpPr>
      <dsp:spPr>
        <a:xfrm>
          <a:off x="0" y="1545431"/>
          <a:ext cx="3291840" cy="14049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Staging Phase</a:t>
          </a:r>
        </a:p>
      </dsp:txBody>
      <dsp:txXfrm>
        <a:off x="68583" y="1614014"/>
        <a:ext cx="3154674" cy="1267771"/>
      </dsp:txXfrm>
    </dsp:sp>
    <dsp:sp modelId="{4391FC39-4BF5-4137-9563-4D4D84C6E25E}">
      <dsp:nvSpPr>
        <dsp:cNvPr id="0" name=""/>
        <dsp:cNvSpPr/>
      </dsp:nvSpPr>
      <dsp:spPr>
        <a:xfrm>
          <a:off x="3291839" y="3090862"/>
          <a:ext cx="4937760" cy="14049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/>
            <a:t>Declarative configurations implemented through imperative providers</a:t>
          </a:r>
        </a:p>
      </dsp:txBody>
      <dsp:txXfrm>
        <a:off x="3291839" y="3266479"/>
        <a:ext cx="4410909" cy="1053703"/>
      </dsp:txXfrm>
    </dsp:sp>
    <dsp:sp modelId="{CF7BCD26-514F-4AE6-8B4C-EFB66DEF2D7E}">
      <dsp:nvSpPr>
        <dsp:cNvPr id="0" name=""/>
        <dsp:cNvSpPr/>
      </dsp:nvSpPr>
      <dsp:spPr>
        <a:xfrm>
          <a:off x="0" y="3090862"/>
          <a:ext cx="3291840" cy="14049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“Make It So” Phase</a:t>
          </a:r>
        </a:p>
      </dsp:txBody>
      <dsp:txXfrm>
        <a:off x="68583" y="3159445"/>
        <a:ext cx="3154674" cy="12677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F5291-DEF9-421B-9075-153B87F9B2D0}">
      <dsp:nvSpPr>
        <dsp:cNvPr id="0" name=""/>
        <dsp:cNvSpPr/>
      </dsp:nvSpPr>
      <dsp:spPr>
        <a:xfrm>
          <a:off x="0" y="1334998"/>
          <a:ext cx="10021503" cy="1459025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23162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/>
            <a:t>Defined in a PowerShell script</a:t>
          </a:r>
          <a:endParaRPr lang="en-US" sz="2300" kern="1200"/>
        </a:p>
      </dsp:txBody>
      <dsp:txXfrm>
        <a:off x="0" y="1699754"/>
        <a:ext cx="9656747" cy="729513"/>
      </dsp:txXfrm>
    </dsp:sp>
    <dsp:sp modelId="{9A46B1A4-2CE1-4BE4-B84E-A71458B886F1}">
      <dsp:nvSpPr>
        <dsp:cNvPr id="0" name=""/>
        <dsp:cNvSpPr/>
      </dsp:nvSpPr>
      <dsp:spPr>
        <a:xfrm>
          <a:off x="2309956" y="1821049"/>
          <a:ext cx="7711546" cy="1459025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-3022401"/>
            <a:satOff val="1745"/>
            <a:lumOff val="-3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23162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/>
            <a:t>Configuration keyword (new command type)</a:t>
          </a:r>
          <a:endParaRPr lang="en-US" sz="2300" kern="1200"/>
        </a:p>
      </dsp:txBody>
      <dsp:txXfrm>
        <a:off x="2309956" y="2185805"/>
        <a:ext cx="7346790" cy="729513"/>
      </dsp:txXfrm>
    </dsp:sp>
    <dsp:sp modelId="{4C519134-6AB6-4B22-9042-F2556F71617C}">
      <dsp:nvSpPr>
        <dsp:cNvPr id="0" name=""/>
        <dsp:cNvSpPr/>
      </dsp:nvSpPr>
      <dsp:spPr>
        <a:xfrm>
          <a:off x="4619912" y="2307391"/>
          <a:ext cx="5401590" cy="1459025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-6044802"/>
            <a:satOff val="3491"/>
            <a:lumOff val="-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23162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/>
            <a:t>Define Node </a:t>
          </a:r>
          <a:endParaRPr lang="en-US" sz="2300" kern="1200"/>
        </a:p>
      </dsp:txBody>
      <dsp:txXfrm>
        <a:off x="4619912" y="2672147"/>
        <a:ext cx="5036834" cy="729513"/>
      </dsp:txXfrm>
    </dsp:sp>
    <dsp:sp modelId="{50B83EDB-8234-4EC0-A3FE-B774C00BCFF0}">
      <dsp:nvSpPr>
        <dsp:cNvPr id="0" name=""/>
        <dsp:cNvSpPr/>
      </dsp:nvSpPr>
      <dsp:spPr>
        <a:xfrm>
          <a:off x="6929869" y="2793441"/>
          <a:ext cx="3091633" cy="1459025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23162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/>
            <a:t>Configure resources</a:t>
          </a:r>
          <a:endParaRPr lang="en-US" sz="2300" kern="1200"/>
        </a:p>
      </dsp:txBody>
      <dsp:txXfrm>
        <a:off x="6929869" y="3158197"/>
        <a:ext cx="2726877" cy="7295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A56D4-EDDA-4D1E-AE88-E33AAF2B2387}">
      <dsp:nvSpPr>
        <dsp:cNvPr id="0" name=""/>
        <dsp:cNvSpPr/>
      </dsp:nvSpPr>
      <dsp:spPr>
        <a:xfrm rot="10800000">
          <a:off x="1896747" y="2579"/>
          <a:ext cx="6790182" cy="74575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857" tIns="76200" rIns="14224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Managed element you define in your configuration</a:t>
          </a:r>
        </a:p>
      </dsp:txBody>
      <dsp:txXfrm rot="10800000">
        <a:off x="2083185" y="2579"/>
        <a:ext cx="6603744" cy="745754"/>
      </dsp:txXfrm>
    </dsp:sp>
    <dsp:sp modelId="{FC1E874E-CFEA-4D9E-8096-E071C94309DB}">
      <dsp:nvSpPr>
        <dsp:cNvPr id="0" name=""/>
        <dsp:cNvSpPr/>
      </dsp:nvSpPr>
      <dsp:spPr>
        <a:xfrm>
          <a:off x="1523870" y="2579"/>
          <a:ext cx="745754" cy="7457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DFEBAD-40C2-4420-8CF0-DD9294F6AF06}">
      <dsp:nvSpPr>
        <dsp:cNvPr id="0" name=""/>
        <dsp:cNvSpPr/>
      </dsp:nvSpPr>
      <dsp:spPr>
        <a:xfrm rot="10800000">
          <a:off x="1896747" y="970947"/>
          <a:ext cx="6790182" cy="74575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857" tIns="76200" rIns="14224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Core resources shipped “out of the box”</a:t>
          </a:r>
        </a:p>
      </dsp:txBody>
      <dsp:txXfrm rot="10800000">
        <a:off x="2083185" y="970947"/>
        <a:ext cx="6603744" cy="745754"/>
      </dsp:txXfrm>
    </dsp:sp>
    <dsp:sp modelId="{9A95D3E7-6E49-45D9-B30E-4302EC77417D}">
      <dsp:nvSpPr>
        <dsp:cNvPr id="0" name=""/>
        <dsp:cNvSpPr/>
      </dsp:nvSpPr>
      <dsp:spPr>
        <a:xfrm>
          <a:off x="1523870" y="970947"/>
          <a:ext cx="745754" cy="74575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393BD-0DB0-4E2B-B8A2-36010A9393FA}">
      <dsp:nvSpPr>
        <dsp:cNvPr id="0" name=""/>
        <dsp:cNvSpPr/>
      </dsp:nvSpPr>
      <dsp:spPr>
        <a:xfrm rot="10800000">
          <a:off x="1896747" y="1939316"/>
          <a:ext cx="6790182" cy="74575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857" tIns="76200" rIns="14224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Additional “experimental” resources shipped from Microsoft</a:t>
          </a:r>
        </a:p>
      </dsp:txBody>
      <dsp:txXfrm rot="10800000">
        <a:off x="2083185" y="1939316"/>
        <a:ext cx="6603744" cy="745754"/>
      </dsp:txXfrm>
    </dsp:sp>
    <dsp:sp modelId="{E4FF8BAD-8BBD-4E4C-AB78-1D92F484E661}">
      <dsp:nvSpPr>
        <dsp:cNvPr id="0" name=""/>
        <dsp:cNvSpPr/>
      </dsp:nvSpPr>
      <dsp:spPr>
        <a:xfrm>
          <a:off x="1523870" y="1939316"/>
          <a:ext cx="745754" cy="74575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E7057-254A-42C6-8AA6-5E2B579AB8B0}">
      <dsp:nvSpPr>
        <dsp:cNvPr id="0" name=""/>
        <dsp:cNvSpPr/>
      </dsp:nvSpPr>
      <dsp:spPr>
        <a:xfrm rot="10800000">
          <a:off x="1896747" y="2907684"/>
          <a:ext cx="6790182" cy="74575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857" tIns="76200" rIns="14224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Community developed resources</a:t>
          </a:r>
        </a:p>
      </dsp:txBody>
      <dsp:txXfrm rot="10800000">
        <a:off x="2083185" y="2907684"/>
        <a:ext cx="6603744" cy="745754"/>
      </dsp:txXfrm>
    </dsp:sp>
    <dsp:sp modelId="{62DF4EA8-3C17-4A4C-AF4C-66E3DA290A57}">
      <dsp:nvSpPr>
        <dsp:cNvPr id="0" name=""/>
        <dsp:cNvSpPr/>
      </dsp:nvSpPr>
      <dsp:spPr>
        <a:xfrm>
          <a:off x="1523870" y="2907684"/>
          <a:ext cx="745754" cy="745754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ABF17E-6898-454F-8362-FD0B6D67D8E2}">
      <dsp:nvSpPr>
        <dsp:cNvPr id="0" name=""/>
        <dsp:cNvSpPr/>
      </dsp:nvSpPr>
      <dsp:spPr>
        <a:xfrm rot="10800000">
          <a:off x="1896747" y="3876052"/>
          <a:ext cx="6790182" cy="74575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857" tIns="76200" rIns="14224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You can write your own</a:t>
          </a:r>
        </a:p>
      </dsp:txBody>
      <dsp:txXfrm rot="10800000">
        <a:off x="2083185" y="3876052"/>
        <a:ext cx="6603744" cy="745754"/>
      </dsp:txXfrm>
    </dsp:sp>
    <dsp:sp modelId="{391E9790-D530-41A2-B6A1-9362CD685B5B}">
      <dsp:nvSpPr>
        <dsp:cNvPr id="0" name=""/>
        <dsp:cNvSpPr/>
      </dsp:nvSpPr>
      <dsp:spPr>
        <a:xfrm>
          <a:off x="1523870" y="3876052"/>
          <a:ext cx="745754" cy="74575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1000" r="-9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87260-5BB5-4B90-AFC9-DF434DC4A2D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3C348-76F4-48A1-A7F7-2E6D5BB3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2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Desired State</a:t>
            </a:r>
            <a:r>
              <a:rPr lang="en-US" baseline="0" dirty="0"/>
              <a:t> Configuration (DSC) is the last major component of the Monad Manifesto which brought us Windows PowerShell. DSC will change the way you manage your datacenter. Instead of managing a server, you will manage its configuration. DSC is known as a “make it so” technology. You will define a desired server configuration and the server will make it happen. This session will provide an overview to DSC and walk you through setting up a basic configuration.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C348-76F4-48A1-A7F7-2E6D5BB336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33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E41935-A6BA-C59A-85AA-973BED0C276C}"/>
              </a:ext>
            </a:extLst>
          </p:cNvPr>
          <p:cNvGrpSpPr/>
          <p:nvPr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26D6A40A-4A1C-A796-F8EE-E028FC658B9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D3B336-811E-4F0C-18DD-95C9EDBFC7EE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B2F759-A522-5078-C5F5-F2D2FDBBDC0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D302D2-D521-2C0C-1C51-7B1CF27EACA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E43BD3B6-9AE7-5E0B-4D10-1CC73FA9F0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6889B223-4C2E-F441-2738-B4E0870F1F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140262-FB6C-DD71-4C24-FF1C596755D6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A31B7553-9E63-0970-4DA8-BCF8552DDD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CAC4C2F4-38F2-F605-D54A-74EE044E4DC1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928D546-59DD-2F71-446F-6493A064FA4A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2D5A94F5-2B9D-6578-59FF-D52962A6910D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7E872695-F10E-0218-38ED-34C71FEF09B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DF8BDF12-8B2C-FF80-2FD8-57DDA33DDD01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C1166CD3-7978-96F6-38F4-968F7B721A97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8B1F6092-D5CE-AA22-3C93-FCA2332027B1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E54594B8-EF62-933F-69FE-8E660CE8A776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F6C7D721-70F6-7AD7-C943-FE7FBCA029F9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F26AE266-962B-41B9-9606-64043F189F9C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D2E4A96E-EF12-025D-0D78-DE5E9899FA6E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017216-C550-97D9-B88D-918E5523D321}"/>
              </a:ext>
            </a:extLst>
          </p:cNvPr>
          <p:cNvSpPr txBox="1"/>
          <p:nvPr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D377CE-076D-C80C-A7BA-38DFC08885AD}"/>
              </a:ext>
            </a:extLst>
          </p:cNvPr>
          <p:cNvSpPr/>
          <p:nvPr/>
        </p:nvSpPr>
        <p:spPr>
          <a:xfrm>
            <a:off x="3368799" y="3984537"/>
            <a:ext cx="5285657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914A66-817E-E8D4-E30A-4254D3A3B4EA}"/>
              </a:ext>
            </a:extLst>
          </p:cNvPr>
          <p:cNvSpPr/>
          <p:nvPr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33224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FB9C39B-02F3-4BBE-8840-6427287ABF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5618" y="1293962"/>
            <a:ext cx="3515830" cy="5564038"/>
          </a:xfrm>
          <a:custGeom>
            <a:avLst/>
            <a:gdLst>
              <a:gd name="connsiteX0" fmla="*/ 271352 w 3515830"/>
              <a:gd name="connsiteY0" fmla="*/ 0 h 6165850"/>
              <a:gd name="connsiteX1" fmla="*/ 3244478 w 3515830"/>
              <a:gd name="connsiteY1" fmla="*/ 0 h 6165850"/>
              <a:gd name="connsiteX2" fmla="*/ 3515830 w 3515830"/>
              <a:gd name="connsiteY2" fmla="*/ 271352 h 6165850"/>
              <a:gd name="connsiteX3" fmla="*/ 3515830 w 3515830"/>
              <a:gd name="connsiteY3" fmla="*/ 6165850 h 6165850"/>
              <a:gd name="connsiteX4" fmla="*/ 0 w 3515830"/>
              <a:gd name="connsiteY4" fmla="*/ 6165850 h 6165850"/>
              <a:gd name="connsiteX5" fmla="*/ 0 w 3515830"/>
              <a:gd name="connsiteY5" fmla="*/ 271352 h 6165850"/>
              <a:gd name="connsiteX6" fmla="*/ 271352 w 3515830"/>
              <a:gd name="connsiteY6" fmla="*/ 0 h 616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5830" h="6165850">
                <a:moveTo>
                  <a:pt x="271352" y="0"/>
                </a:moveTo>
                <a:lnTo>
                  <a:pt x="3244478" y="0"/>
                </a:lnTo>
                <a:cubicBezTo>
                  <a:pt x="3394342" y="0"/>
                  <a:pt x="3515830" y="121488"/>
                  <a:pt x="3515830" y="271352"/>
                </a:cubicBezTo>
                <a:lnTo>
                  <a:pt x="3515830" y="6165850"/>
                </a:lnTo>
                <a:lnTo>
                  <a:pt x="0" y="6165850"/>
                </a:lnTo>
                <a:lnTo>
                  <a:pt x="0" y="271352"/>
                </a:lnTo>
                <a:cubicBezTo>
                  <a:pt x="0" y="121488"/>
                  <a:pt x="121488" y="0"/>
                  <a:pt x="2713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B4600D8C-AA8C-EA2C-7606-F17F7B157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20388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C4DD4B3-3AFA-43CF-B99F-CA54EEA918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8448" y="1228164"/>
            <a:ext cx="2690675" cy="3139355"/>
          </a:xfrm>
          <a:custGeom>
            <a:avLst/>
            <a:gdLst>
              <a:gd name="connsiteX0" fmla="*/ 259758 w 2690675"/>
              <a:gd name="connsiteY0" fmla="*/ 0 h 3139355"/>
              <a:gd name="connsiteX1" fmla="*/ 2430917 w 2690675"/>
              <a:gd name="connsiteY1" fmla="*/ 0 h 3139355"/>
              <a:gd name="connsiteX2" fmla="*/ 2690675 w 2690675"/>
              <a:gd name="connsiteY2" fmla="*/ 259758 h 3139355"/>
              <a:gd name="connsiteX3" fmla="*/ 2690675 w 2690675"/>
              <a:gd name="connsiteY3" fmla="*/ 2879597 h 3139355"/>
              <a:gd name="connsiteX4" fmla="*/ 2430917 w 2690675"/>
              <a:gd name="connsiteY4" fmla="*/ 3139355 h 3139355"/>
              <a:gd name="connsiteX5" fmla="*/ 259758 w 2690675"/>
              <a:gd name="connsiteY5" fmla="*/ 3139355 h 3139355"/>
              <a:gd name="connsiteX6" fmla="*/ 0 w 2690675"/>
              <a:gd name="connsiteY6" fmla="*/ 2879597 h 3139355"/>
              <a:gd name="connsiteX7" fmla="*/ 0 w 2690675"/>
              <a:gd name="connsiteY7" fmla="*/ 259758 h 3139355"/>
              <a:gd name="connsiteX8" fmla="*/ 259758 w 2690675"/>
              <a:gd name="connsiteY8" fmla="*/ 0 h 31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0675" h="3139355">
                <a:moveTo>
                  <a:pt x="259758" y="0"/>
                </a:moveTo>
                <a:lnTo>
                  <a:pt x="2430917" y="0"/>
                </a:lnTo>
                <a:cubicBezTo>
                  <a:pt x="2574377" y="0"/>
                  <a:pt x="2690675" y="116298"/>
                  <a:pt x="2690675" y="259758"/>
                </a:cubicBezTo>
                <a:lnTo>
                  <a:pt x="2690675" y="2879597"/>
                </a:lnTo>
                <a:cubicBezTo>
                  <a:pt x="2690675" y="3023057"/>
                  <a:pt x="2574377" y="3139355"/>
                  <a:pt x="2430917" y="3139355"/>
                </a:cubicBezTo>
                <a:lnTo>
                  <a:pt x="259758" y="3139355"/>
                </a:lnTo>
                <a:cubicBezTo>
                  <a:pt x="116298" y="3139355"/>
                  <a:pt x="0" y="3023057"/>
                  <a:pt x="0" y="2879597"/>
                </a:cubicBezTo>
                <a:lnTo>
                  <a:pt x="0" y="259758"/>
                </a:lnTo>
                <a:cubicBezTo>
                  <a:pt x="0" y="116298"/>
                  <a:pt x="116298" y="0"/>
                  <a:pt x="25975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BC2389F-06E3-462D-B7A3-54F35FD424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8448" y="4536141"/>
            <a:ext cx="2690675" cy="2321859"/>
          </a:xfrm>
          <a:custGeom>
            <a:avLst/>
            <a:gdLst>
              <a:gd name="connsiteX0" fmla="*/ 263444 w 2690675"/>
              <a:gd name="connsiteY0" fmla="*/ 0 h 2321859"/>
              <a:gd name="connsiteX1" fmla="*/ 2427231 w 2690675"/>
              <a:gd name="connsiteY1" fmla="*/ 0 h 2321859"/>
              <a:gd name="connsiteX2" fmla="*/ 2690675 w 2690675"/>
              <a:gd name="connsiteY2" fmla="*/ 263444 h 2321859"/>
              <a:gd name="connsiteX3" fmla="*/ 2690675 w 2690675"/>
              <a:gd name="connsiteY3" fmla="*/ 2321859 h 2321859"/>
              <a:gd name="connsiteX4" fmla="*/ 0 w 2690675"/>
              <a:gd name="connsiteY4" fmla="*/ 2321859 h 2321859"/>
              <a:gd name="connsiteX5" fmla="*/ 0 w 2690675"/>
              <a:gd name="connsiteY5" fmla="*/ 263444 h 2321859"/>
              <a:gd name="connsiteX6" fmla="*/ 263444 w 2690675"/>
              <a:gd name="connsiteY6" fmla="*/ 0 h 232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0675" h="2321859">
                <a:moveTo>
                  <a:pt x="263444" y="0"/>
                </a:moveTo>
                <a:lnTo>
                  <a:pt x="2427231" y="0"/>
                </a:lnTo>
                <a:cubicBezTo>
                  <a:pt x="2572727" y="0"/>
                  <a:pt x="2690675" y="117948"/>
                  <a:pt x="2690675" y="263444"/>
                </a:cubicBezTo>
                <a:lnTo>
                  <a:pt x="2690675" y="2321859"/>
                </a:lnTo>
                <a:lnTo>
                  <a:pt x="0" y="2321859"/>
                </a:lnTo>
                <a:lnTo>
                  <a:pt x="0" y="263444"/>
                </a:lnTo>
                <a:cubicBezTo>
                  <a:pt x="0" y="117948"/>
                  <a:pt x="117948" y="0"/>
                  <a:pt x="26344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9DC799F2-E3CE-CBB6-743F-AF3DED8F57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667291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CBC098-2059-47FB-BA1A-9D28FFCE5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6878" y="1386519"/>
            <a:ext cx="4598504" cy="4084962"/>
          </a:xfrm>
          <a:custGeom>
            <a:avLst/>
            <a:gdLst>
              <a:gd name="connsiteX0" fmla="*/ 216219 w 4598504"/>
              <a:gd name="connsiteY0" fmla="*/ 0 h 4084962"/>
              <a:gd name="connsiteX1" fmla="*/ 4382285 w 4598504"/>
              <a:gd name="connsiteY1" fmla="*/ 0 h 4084962"/>
              <a:gd name="connsiteX2" fmla="*/ 4598504 w 4598504"/>
              <a:gd name="connsiteY2" fmla="*/ 224754 h 4084962"/>
              <a:gd name="connsiteX3" fmla="*/ 4598504 w 4598504"/>
              <a:gd name="connsiteY3" fmla="*/ 3860208 h 4084962"/>
              <a:gd name="connsiteX4" fmla="*/ 4382285 w 4598504"/>
              <a:gd name="connsiteY4" fmla="*/ 4084962 h 4084962"/>
              <a:gd name="connsiteX5" fmla="*/ 216219 w 4598504"/>
              <a:gd name="connsiteY5" fmla="*/ 4084962 h 4084962"/>
              <a:gd name="connsiteX6" fmla="*/ 0 w 4598504"/>
              <a:gd name="connsiteY6" fmla="*/ 3860208 h 4084962"/>
              <a:gd name="connsiteX7" fmla="*/ 0 w 4598504"/>
              <a:gd name="connsiteY7" fmla="*/ 224754 h 4084962"/>
              <a:gd name="connsiteX8" fmla="*/ 216219 w 4598504"/>
              <a:gd name="connsiteY8" fmla="*/ 0 h 408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8504" h="4084962">
                <a:moveTo>
                  <a:pt x="216219" y="0"/>
                </a:moveTo>
                <a:lnTo>
                  <a:pt x="4382285" y="0"/>
                </a:lnTo>
                <a:cubicBezTo>
                  <a:pt x="4501700" y="0"/>
                  <a:pt x="4598504" y="100626"/>
                  <a:pt x="4598504" y="224754"/>
                </a:cubicBezTo>
                <a:lnTo>
                  <a:pt x="4598504" y="3860208"/>
                </a:lnTo>
                <a:cubicBezTo>
                  <a:pt x="4598504" y="3984337"/>
                  <a:pt x="4501700" y="4084962"/>
                  <a:pt x="4382285" y="4084962"/>
                </a:cubicBezTo>
                <a:lnTo>
                  <a:pt x="216219" y="4084962"/>
                </a:lnTo>
                <a:cubicBezTo>
                  <a:pt x="96804" y="4084962"/>
                  <a:pt x="0" y="3984337"/>
                  <a:pt x="0" y="3860208"/>
                </a:cubicBezTo>
                <a:lnTo>
                  <a:pt x="0" y="224754"/>
                </a:lnTo>
                <a:cubicBezTo>
                  <a:pt x="0" y="100626"/>
                  <a:pt x="96804" y="0"/>
                  <a:pt x="21621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E9AF0-7616-21E3-5C98-061DF965BA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8939" y="1336001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F7126D28-1710-8B0A-9FE3-780C7BDB2F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353837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E613FC-630F-41A9-8B5F-7E0A9811FE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8496" y="1636393"/>
            <a:ext cx="4663685" cy="2593429"/>
          </a:xfrm>
          <a:custGeom>
            <a:avLst/>
            <a:gdLst>
              <a:gd name="connsiteX0" fmla="*/ 0 w 4663685"/>
              <a:gd name="connsiteY0" fmla="*/ 0 h 2593429"/>
              <a:gd name="connsiteX1" fmla="*/ 4663685 w 4663685"/>
              <a:gd name="connsiteY1" fmla="*/ 0 h 2593429"/>
              <a:gd name="connsiteX2" fmla="*/ 4663685 w 4663685"/>
              <a:gd name="connsiteY2" fmla="*/ 2593429 h 2593429"/>
              <a:gd name="connsiteX3" fmla="*/ 0 w 4663685"/>
              <a:gd name="connsiteY3" fmla="*/ 2593429 h 259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3685" h="2593429">
                <a:moveTo>
                  <a:pt x="0" y="0"/>
                </a:moveTo>
                <a:lnTo>
                  <a:pt x="4663685" y="0"/>
                </a:lnTo>
                <a:lnTo>
                  <a:pt x="4663685" y="2593429"/>
                </a:lnTo>
                <a:lnTo>
                  <a:pt x="0" y="2593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8C236A3-B433-0AE0-6F6C-ADA9651FE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179E1205-A18D-C19B-8A8D-DE6B6F8A76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231331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416B878-D898-4DC6-B0C9-591ECD6BB3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08408" y="1184719"/>
            <a:ext cx="3998913" cy="3464418"/>
          </a:xfrm>
          <a:custGeom>
            <a:avLst/>
            <a:gdLst>
              <a:gd name="connsiteX0" fmla="*/ 797719 w 3998913"/>
              <a:gd name="connsiteY0" fmla="*/ 0 h 3464418"/>
              <a:gd name="connsiteX1" fmla="*/ 3998913 w 3998913"/>
              <a:gd name="connsiteY1" fmla="*/ 1042987 h 3464418"/>
              <a:gd name="connsiteX2" fmla="*/ 2955132 w 3998913"/>
              <a:gd name="connsiteY2" fmla="*/ 3464418 h 3464418"/>
              <a:gd name="connsiteX3" fmla="*/ 0 w 3998913"/>
              <a:gd name="connsiteY3" fmla="*/ 2053925 h 346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8913" h="3464418">
                <a:moveTo>
                  <a:pt x="797719" y="0"/>
                </a:moveTo>
                <a:lnTo>
                  <a:pt x="3998913" y="1042987"/>
                </a:lnTo>
                <a:lnTo>
                  <a:pt x="2955132" y="3464418"/>
                </a:lnTo>
                <a:lnTo>
                  <a:pt x="0" y="20539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D2D6CE0-6ED7-9932-A25D-6C78B96C04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9816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B67DA887-9F84-22FB-B421-0661EAAC2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363681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3018D256-3379-1261-2756-0E03D91FD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2182" y="2254310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Content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023705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31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7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content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29BCF-C1AD-D2CE-316E-E61C94A28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375" y="1992193"/>
            <a:ext cx="9903723" cy="22939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F35E6322-336D-EE32-D30A-D2DF0148FF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91016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3504F6-8EDE-4217-910B-79DB465C12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5551" y="1318989"/>
            <a:ext cx="4839150" cy="4135480"/>
          </a:xfrm>
          <a:custGeom>
            <a:avLst/>
            <a:gdLst>
              <a:gd name="connsiteX0" fmla="*/ 227534 w 4839150"/>
              <a:gd name="connsiteY0" fmla="*/ 0 h 4135480"/>
              <a:gd name="connsiteX1" fmla="*/ 4611616 w 4839150"/>
              <a:gd name="connsiteY1" fmla="*/ 0 h 4135480"/>
              <a:gd name="connsiteX2" fmla="*/ 4839150 w 4839150"/>
              <a:gd name="connsiteY2" fmla="*/ 227534 h 4135480"/>
              <a:gd name="connsiteX3" fmla="*/ 4839150 w 4839150"/>
              <a:gd name="connsiteY3" fmla="*/ 3907946 h 4135480"/>
              <a:gd name="connsiteX4" fmla="*/ 4611616 w 4839150"/>
              <a:gd name="connsiteY4" fmla="*/ 4135480 h 4135480"/>
              <a:gd name="connsiteX5" fmla="*/ 227534 w 4839150"/>
              <a:gd name="connsiteY5" fmla="*/ 4135480 h 4135480"/>
              <a:gd name="connsiteX6" fmla="*/ 0 w 4839150"/>
              <a:gd name="connsiteY6" fmla="*/ 3907946 h 4135480"/>
              <a:gd name="connsiteX7" fmla="*/ 0 w 4839150"/>
              <a:gd name="connsiteY7" fmla="*/ 227534 h 4135480"/>
              <a:gd name="connsiteX8" fmla="*/ 227534 w 4839150"/>
              <a:gd name="connsiteY8" fmla="*/ 0 h 41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9150" h="4135480">
                <a:moveTo>
                  <a:pt x="227534" y="0"/>
                </a:moveTo>
                <a:lnTo>
                  <a:pt x="4611616" y="0"/>
                </a:lnTo>
                <a:cubicBezTo>
                  <a:pt x="4737280" y="0"/>
                  <a:pt x="4839150" y="101870"/>
                  <a:pt x="4839150" y="227534"/>
                </a:cubicBezTo>
                <a:lnTo>
                  <a:pt x="4839150" y="3907946"/>
                </a:lnTo>
                <a:cubicBezTo>
                  <a:pt x="4839150" y="4033610"/>
                  <a:pt x="4737280" y="4135480"/>
                  <a:pt x="4611616" y="4135480"/>
                </a:cubicBezTo>
                <a:lnTo>
                  <a:pt x="227534" y="4135480"/>
                </a:lnTo>
                <a:cubicBezTo>
                  <a:pt x="101870" y="4135480"/>
                  <a:pt x="0" y="4033610"/>
                  <a:pt x="0" y="3907946"/>
                </a:cubicBezTo>
                <a:lnTo>
                  <a:pt x="0" y="227534"/>
                </a:lnTo>
                <a:cubicBezTo>
                  <a:pt x="0" y="101870"/>
                  <a:pt x="101870" y="0"/>
                  <a:pt x="22753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8C8C8C-12B2-84CA-7E5C-A63436970E68}"/>
              </a:ext>
            </a:extLst>
          </p:cNvPr>
          <p:cNvGrpSpPr/>
          <p:nvPr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96DC8660-A7DE-1797-BE09-59F4B41787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FD2CC6-ABAF-AA2D-F7E1-8D0B077927A0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47E7BD-ACB1-0440-7E22-7D25FF3147C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ED00A4-3B8D-D2D8-765A-61E83952DE0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0B20CAFD-D254-C0B8-D7DC-534A91BFFD2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DDDF5807-8008-69AC-E580-88DA4260698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13F47A-9EFC-F6A2-79CB-41C1A1021565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3A865A4E-CF0C-5569-D028-08E6FEAC0A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08974E83-35A0-36F5-DD04-58A06D1EF717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BD9B486-F2F2-FE0B-686E-185D79C21C4B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6429BF05-D74D-6B3C-F32D-B4615ECAA97A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1EA0C857-9D0C-94F3-011B-99C1B99ACE7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93E58E94-F84D-BB6F-D852-388C5C7B87C6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56119E96-F459-D357-0490-F694081D9E5B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0A9E32C8-9771-0891-BD42-B70B2AAE4227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F9046FD4-E7A0-D8EE-C362-8D6082B8773A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7DB82F58-F94B-228E-E7B3-51747140793A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872E35BC-8AAA-135F-FAE7-AB5EDE0679FE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3B74F4D4-163D-AD15-D39A-35B8634EA5D8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C18B3CF-DAA6-BF31-CA98-DD032E6C3A56}"/>
              </a:ext>
            </a:extLst>
          </p:cNvPr>
          <p:cNvSpPr txBox="1"/>
          <p:nvPr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4E4FC-5965-0866-ABE5-FCF5ACA99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0E4913D5-50CF-76F6-2AB4-8F894A7B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37620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6415C6E-8030-42E1-941C-DEE0BB5F3C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90581" y="1315633"/>
            <a:ext cx="3621729" cy="1913587"/>
          </a:xfrm>
          <a:prstGeom prst="roundRect">
            <a:avLst>
              <a:gd name="adj" fmla="val 947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AA23D2D-A44A-42C2-8E26-B80B40E85F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90581" y="3579174"/>
            <a:ext cx="3621729" cy="1913587"/>
          </a:xfrm>
          <a:prstGeom prst="roundRect">
            <a:avLst>
              <a:gd name="adj" fmla="val 1028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95162-40C1-C894-1E34-62B2690F2B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2C930D0-80DD-075B-7012-F7DC648641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02030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0507F67-E976-446F-AF7B-7FF42BABE2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6611" y="1701364"/>
            <a:ext cx="1350350" cy="1350350"/>
          </a:xfrm>
          <a:custGeom>
            <a:avLst/>
            <a:gdLst>
              <a:gd name="connsiteX0" fmla="*/ 225063 w 1350350"/>
              <a:gd name="connsiteY0" fmla="*/ 0 h 1350350"/>
              <a:gd name="connsiteX1" fmla="*/ 1125287 w 1350350"/>
              <a:gd name="connsiteY1" fmla="*/ 0 h 1350350"/>
              <a:gd name="connsiteX2" fmla="*/ 1350350 w 1350350"/>
              <a:gd name="connsiteY2" fmla="*/ 225063 h 1350350"/>
              <a:gd name="connsiteX3" fmla="*/ 1350350 w 1350350"/>
              <a:gd name="connsiteY3" fmla="*/ 1125287 h 1350350"/>
              <a:gd name="connsiteX4" fmla="*/ 1284431 w 1350350"/>
              <a:gd name="connsiteY4" fmla="*/ 1284431 h 1350350"/>
              <a:gd name="connsiteX5" fmla="*/ 1277564 w 1350350"/>
              <a:gd name="connsiteY5" fmla="*/ 1290096 h 1350350"/>
              <a:gd name="connsiteX6" fmla="*/ 1277564 w 1350350"/>
              <a:gd name="connsiteY6" fmla="*/ 1297424 h 1350350"/>
              <a:gd name="connsiteX7" fmla="*/ 1268683 w 1350350"/>
              <a:gd name="connsiteY7" fmla="*/ 1297424 h 1350350"/>
              <a:gd name="connsiteX8" fmla="*/ 1251122 w 1350350"/>
              <a:gd name="connsiteY8" fmla="*/ 1311913 h 1350350"/>
              <a:gd name="connsiteX9" fmla="*/ 1125287 w 1350350"/>
              <a:gd name="connsiteY9" fmla="*/ 1350350 h 1350350"/>
              <a:gd name="connsiteX10" fmla="*/ 225063 w 1350350"/>
              <a:gd name="connsiteY10" fmla="*/ 1350350 h 1350350"/>
              <a:gd name="connsiteX11" fmla="*/ 0 w 1350350"/>
              <a:gd name="connsiteY11" fmla="*/ 1125287 h 1350350"/>
              <a:gd name="connsiteX12" fmla="*/ 0 w 1350350"/>
              <a:gd name="connsiteY12" fmla="*/ 225063 h 1350350"/>
              <a:gd name="connsiteX13" fmla="*/ 225063 w 1350350"/>
              <a:gd name="connsiteY13" fmla="*/ 0 h 135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0350" h="1350350">
                <a:moveTo>
                  <a:pt x="225063" y="0"/>
                </a:moveTo>
                <a:lnTo>
                  <a:pt x="1125287" y="0"/>
                </a:lnTo>
                <a:cubicBezTo>
                  <a:pt x="1249586" y="0"/>
                  <a:pt x="1350350" y="100764"/>
                  <a:pt x="1350350" y="225063"/>
                </a:cubicBezTo>
                <a:lnTo>
                  <a:pt x="1350350" y="1125287"/>
                </a:lnTo>
                <a:cubicBezTo>
                  <a:pt x="1350350" y="1187437"/>
                  <a:pt x="1325159" y="1243702"/>
                  <a:pt x="1284431" y="1284431"/>
                </a:cubicBezTo>
                <a:lnTo>
                  <a:pt x="1277564" y="1290096"/>
                </a:lnTo>
                <a:lnTo>
                  <a:pt x="1277564" y="1297424"/>
                </a:lnTo>
                <a:lnTo>
                  <a:pt x="1268683" y="1297424"/>
                </a:lnTo>
                <a:lnTo>
                  <a:pt x="1251122" y="1311913"/>
                </a:lnTo>
                <a:cubicBezTo>
                  <a:pt x="1215202" y="1336180"/>
                  <a:pt x="1171899" y="1350350"/>
                  <a:pt x="1125287" y="1350350"/>
                </a:cubicBezTo>
                <a:lnTo>
                  <a:pt x="225063" y="1350350"/>
                </a:lnTo>
                <a:cubicBezTo>
                  <a:pt x="100764" y="1350350"/>
                  <a:pt x="0" y="1249586"/>
                  <a:pt x="0" y="1125287"/>
                </a:cubicBezTo>
                <a:lnTo>
                  <a:pt x="0" y="225063"/>
                </a:lnTo>
                <a:cubicBezTo>
                  <a:pt x="0" y="100764"/>
                  <a:pt x="100764" y="0"/>
                  <a:pt x="22506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C727B8-D6D9-43EF-8679-D00E9D6789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5831" y="3825875"/>
            <a:ext cx="1350962" cy="1350963"/>
          </a:xfrm>
          <a:custGeom>
            <a:avLst/>
            <a:gdLst>
              <a:gd name="connsiteX0" fmla="*/ 225165 w 1350962"/>
              <a:gd name="connsiteY0" fmla="*/ 0 h 1350963"/>
              <a:gd name="connsiteX1" fmla="*/ 1125797 w 1350962"/>
              <a:gd name="connsiteY1" fmla="*/ 0 h 1350963"/>
              <a:gd name="connsiteX2" fmla="*/ 1350962 w 1350962"/>
              <a:gd name="connsiteY2" fmla="*/ 225165 h 1350963"/>
              <a:gd name="connsiteX3" fmla="*/ 1350962 w 1350962"/>
              <a:gd name="connsiteY3" fmla="*/ 1125798 h 1350963"/>
              <a:gd name="connsiteX4" fmla="*/ 1125797 w 1350962"/>
              <a:gd name="connsiteY4" fmla="*/ 1350963 h 1350963"/>
              <a:gd name="connsiteX5" fmla="*/ 225165 w 1350962"/>
              <a:gd name="connsiteY5" fmla="*/ 1350963 h 1350963"/>
              <a:gd name="connsiteX6" fmla="*/ 0 w 1350962"/>
              <a:gd name="connsiteY6" fmla="*/ 1125798 h 1350963"/>
              <a:gd name="connsiteX7" fmla="*/ 0 w 1350962"/>
              <a:gd name="connsiteY7" fmla="*/ 225165 h 1350963"/>
              <a:gd name="connsiteX8" fmla="*/ 225165 w 1350962"/>
              <a:gd name="connsiteY8" fmla="*/ 0 h 135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0962" h="1350963">
                <a:moveTo>
                  <a:pt x="225165" y="0"/>
                </a:moveTo>
                <a:lnTo>
                  <a:pt x="1125797" y="0"/>
                </a:lnTo>
                <a:cubicBezTo>
                  <a:pt x="1250152" y="0"/>
                  <a:pt x="1350962" y="100810"/>
                  <a:pt x="1350962" y="225165"/>
                </a:cubicBezTo>
                <a:lnTo>
                  <a:pt x="1350962" y="1125798"/>
                </a:lnTo>
                <a:cubicBezTo>
                  <a:pt x="1350962" y="1250153"/>
                  <a:pt x="1250152" y="1350963"/>
                  <a:pt x="1125797" y="1350963"/>
                </a:cubicBezTo>
                <a:lnTo>
                  <a:pt x="225165" y="1350963"/>
                </a:lnTo>
                <a:cubicBezTo>
                  <a:pt x="100810" y="1350963"/>
                  <a:pt x="0" y="1250153"/>
                  <a:pt x="0" y="1125798"/>
                </a:cubicBezTo>
                <a:lnTo>
                  <a:pt x="0" y="225165"/>
                </a:lnTo>
                <a:cubicBezTo>
                  <a:pt x="0" y="100810"/>
                  <a:pt x="100810" y="0"/>
                  <a:pt x="22516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8A7B-8F36-BCD5-EB88-CE71FB1385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6362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4C924AE6-77D0-6A32-BB61-3F1F1063A6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77674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B7A24C-836B-4BC6-AF17-D2217E1018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8700" y="1161143"/>
            <a:ext cx="4296227" cy="2148114"/>
          </a:xfrm>
          <a:prstGeom prst="roundRect">
            <a:avLst>
              <a:gd name="adj" fmla="val 1045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1E15E2F-DD7E-43EF-993D-B2BC10E234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83801" y="3520352"/>
            <a:ext cx="2425261" cy="2039257"/>
          </a:xfrm>
          <a:prstGeom prst="roundRect">
            <a:avLst>
              <a:gd name="adj" fmla="val 1152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E443B165-ECAF-619E-A68C-F32C4416C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4DFE7-A742-D8FD-6DBB-EB753C5CEE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3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42BF0C-4D46-4604-9634-5A701BE30F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31478" y="685800"/>
            <a:ext cx="4550922" cy="4550922"/>
          </a:xfrm>
          <a:custGeom>
            <a:avLst/>
            <a:gdLst>
              <a:gd name="connsiteX0" fmla="*/ 2275461 w 4550922"/>
              <a:gd name="connsiteY0" fmla="*/ 0 h 4550922"/>
              <a:gd name="connsiteX1" fmla="*/ 4550922 w 4550922"/>
              <a:gd name="connsiteY1" fmla="*/ 2275461 h 4550922"/>
              <a:gd name="connsiteX2" fmla="*/ 2275461 w 4550922"/>
              <a:gd name="connsiteY2" fmla="*/ 4550922 h 4550922"/>
              <a:gd name="connsiteX3" fmla="*/ 0 w 4550922"/>
              <a:gd name="connsiteY3" fmla="*/ 2275461 h 4550922"/>
              <a:gd name="connsiteX4" fmla="*/ 2275461 w 4550922"/>
              <a:gd name="connsiteY4" fmla="*/ 0 h 455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0922" h="4550922">
                <a:moveTo>
                  <a:pt x="2275461" y="0"/>
                </a:moveTo>
                <a:cubicBezTo>
                  <a:pt x="3532163" y="0"/>
                  <a:pt x="4550922" y="1018759"/>
                  <a:pt x="4550922" y="2275461"/>
                </a:cubicBezTo>
                <a:cubicBezTo>
                  <a:pt x="4550922" y="3532163"/>
                  <a:pt x="3532163" y="4550922"/>
                  <a:pt x="2275461" y="4550922"/>
                </a:cubicBezTo>
                <a:cubicBezTo>
                  <a:pt x="1018759" y="4550922"/>
                  <a:pt x="0" y="3532163"/>
                  <a:pt x="0" y="2275461"/>
                </a:cubicBezTo>
                <a:cubicBezTo>
                  <a:pt x="0" y="1018759"/>
                  <a:pt x="1018759" y="0"/>
                  <a:pt x="22754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446F88AC-274B-4591-9A09-57A165368F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63338" y="3733589"/>
            <a:ext cx="1940794" cy="1940794"/>
          </a:xfrm>
          <a:custGeom>
            <a:avLst/>
            <a:gdLst>
              <a:gd name="connsiteX0" fmla="*/ 970397 w 1940794"/>
              <a:gd name="connsiteY0" fmla="*/ 0 h 1940794"/>
              <a:gd name="connsiteX1" fmla="*/ 1940794 w 1940794"/>
              <a:gd name="connsiteY1" fmla="*/ 970397 h 1940794"/>
              <a:gd name="connsiteX2" fmla="*/ 970397 w 1940794"/>
              <a:gd name="connsiteY2" fmla="*/ 1940794 h 1940794"/>
              <a:gd name="connsiteX3" fmla="*/ 0 w 1940794"/>
              <a:gd name="connsiteY3" fmla="*/ 970397 h 1940794"/>
              <a:gd name="connsiteX4" fmla="*/ 970397 w 1940794"/>
              <a:gd name="connsiteY4" fmla="*/ 0 h 194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794" h="1940794">
                <a:moveTo>
                  <a:pt x="970397" y="0"/>
                </a:moveTo>
                <a:cubicBezTo>
                  <a:pt x="1506332" y="0"/>
                  <a:pt x="1940794" y="434462"/>
                  <a:pt x="1940794" y="970397"/>
                </a:cubicBezTo>
                <a:cubicBezTo>
                  <a:pt x="1940794" y="1506332"/>
                  <a:pt x="1506332" y="1940794"/>
                  <a:pt x="970397" y="1940794"/>
                </a:cubicBezTo>
                <a:cubicBezTo>
                  <a:pt x="434462" y="1940794"/>
                  <a:pt x="0" y="1506332"/>
                  <a:pt x="0" y="970397"/>
                </a:cubicBezTo>
                <a:cubicBezTo>
                  <a:pt x="0" y="434462"/>
                  <a:pt x="434462" y="0"/>
                  <a:pt x="97039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15D-2F29-945D-3464-0CC04A4BDD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978" y="1224098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076F1D8-FF55-2842-0A94-7A7293905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59834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5C34F55-096A-47D1-9CBD-49682C8670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70352"/>
            <a:ext cx="5721530" cy="2105638"/>
          </a:xfrm>
          <a:custGeom>
            <a:avLst/>
            <a:gdLst>
              <a:gd name="connsiteX0" fmla="*/ 0 w 5721530"/>
              <a:gd name="connsiteY0" fmla="*/ 0 h 2105638"/>
              <a:gd name="connsiteX1" fmla="*/ 5478539 w 5721530"/>
              <a:gd name="connsiteY1" fmla="*/ 0 h 2105638"/>
              <a:gd name="connsiteX2" fmla="*/ 5721530 w 5721530"/>
              <a:gd name="connsiteY2" fmla="*/ 242991 h 2105638"/>
              <a:gd name="connsiteX3" fmla="*/ 5721530 w 5721530"/>
              <a:gd name="connsiteY3" fmla="*/ 1862647 h 2105638"/>
              <a:gd name="connsiteX4" fmla="*/ 5478539 w 5721530"/>
              <a:gd name="connsiteY4" fmla="*/ 2105638 h 2105638"/>
              <a:gd name="connsiteX5" fmla="*/ 0 w 5721530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1530" h="2105638">
                <a:moveTo>
                  <a:pt x="0" y="0"/>
                </a:moveTo>
                <a:lnTo>
                  <a:pt x="5478539" y="0"/>
                </a:lnTo>
                <a:cubicBezTo>
                  <a:pt x="5612739" y="0"/>
                  <a:pt x="5721530" y="108791"/>
                  <a:pt x="5721530" y="242991"/>
                </a:cubicBezTo>
                <a:lnTo>
                  <a:pt x="5721530" y="1862647"/>
                </a:lnTo>
                <a:cubicBezTo>
                  <a:pt x="5721530" y="1996847"/>
                  <a:pt x="5612739" y="2105638"/>
                  <a:pt x="5478539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749E3C4-AE15-4B36-8062-0ECAE1FF70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569810"/>
            <a:ext cx="3189449" cy="2105638"/>
          </a:xfrm>
          <a:custGeom>
            <a:avLst/>
            <a:gdLst>
              <a:gd name="connsiteX0" fmla="*/ 0 w 3189449"/>
              <a:gd name="connsiteY0" fmla="*/ 0 h 2105638"/>
              <a:gd name="connsiteX1" fmla="*/ 2946458 w 3189449"/>
              <a:gd name="connsiteY1" fmla="*/ 0 h 2105638"/>
              <a:gd name="connsiteX2" fmla="*/ 3189449 w 3189449"/>
              <a:gd name="connsiteY2" fmla="*/ 242991 h 2105638"/>
              <a:gd name="connsiteX3" fmla="*/ 3189449 w 3189449"/>
              <a:gd name="connsiteY3" fmla="*/ 1862647 h 2105638"/>
              <a:gd name="connsiteX4" fmla="*/ 2946458 w 3189449"/>
              <a:gd name="connsiteY4" fmla="*/ 2105638 h 2105638"/>
              <a:gd name="connsiteX5" fmla="*/ 0 w 3189449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9449" h="2105638">
                <a:moveTo>
                  <a:pt x="0" y="0"/>
                </a:moveTo>
                <a:lnTo>
                  <a:pt x="2946458" y="0"/>
                </a:lnTo>
                <a:cubicBezTo>
                  <a:pt x="3080658" y="0"/>
                  <a:pt x="3189449" y="108791"/>
                  <a:pt x="3189449" y="242991"/>
                </a:cubicBezTo>
                <a:lnTo>
                  <a:pt x="3189449" y="1862647"/>
                </a:lnTo>
                <a:cubicBezTo>
                  <a:pt x="3189449" y="1996847"/>
                  <a:pt x="3080658" y="2105638"/>
                  <a:pt x="2946458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8A8C-A243-F1B0-CF7C-A8504A15F5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96052890-F062-A301-BC29-834B47D13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16479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03078D-59A7-4935-A19F-637387C8D5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57600"/>
          </a:xfrm>
          <a:custGeom>
            <a:avLst/>
            <a:gdLst>
              <a:gd name="connsiteX0" fmla="*/ 0 w 12192000"/>
              <a:gd name="connsiteY0" fmla="*/ 0 h 3657600"/>
              <a:gd name="connsiteX1" fmla="*/ 12192000 w 12192000"/>
              <a:gd name="connsiteY1" fmla="*/ 0 h 3657600"/>
              <a:gd name="connsiteX2" fmla="*/ 12192000 w 12192000"/>
              <a:gd name="connsiteY2" fmla="*/ 3178875 h 3657600"/>
              <a:gd name="connsiteX3" fmla="*/ 11713275 w 12192000"/>
              <a:gd name="connsiteY3" fmla="*/ 3657600 h 3657600"/>
              <a:gd name="connsiteX4" fmla="*/ 478725 w 12192000"/>
              <a:gd name="connsiteY4" fmla="*/ 3657600 h 3657600"/>
              <a:gd name="connsiteX5" fmla="*/ 0 w 12192000"/>
              <a:gd name="connsiteY5" fmla="*/ 3178875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57600">
                <a:moveTo>
                  <a:pt x="0" y="0"/>
                </a:moveTo>
                <a:lnTo>
                  <a:pt x="12192000" y="0"/>
                </a:lnTo>
                <a:lnTo>
                  <a:pt x="12192000" y="3178875"/>
                </a:lnTo>
                <a:cubicBezTo>
                  <a:pt x="12192000" y="3443268"/>
                  <a:pt x="11977668" y="3657600"/>
                  <a:pt x="11713275" y="3657600"/>
                </a:cubicBezTo>
                <a:lnTo>
                  <a:pt x="478725" y="3657600"/>
                </a:lnTo>
                <a:cubicBezTo>
                  <a:pt x="214332" y="3657600"/>
                  <a:pt x="0" y="3443268"/>
                  <a:pt x="0" y="317887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E57461-E555-4DB4-AFAF-C292005EB9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85257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6CCAC54-BB23-4C64-A868-B190C66730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9572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140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C91FAB-7600-4BD4-9C63-4F2FF2C19190}"/>
              </a:ext>
            </a:extLst>
          </p:cNvPr>
          <p:cNvGrpSpPr/>
          <p:nvPr/>
        </p:nvGrpSpPr>
        <p:grpSpPr>
          <a:xfrm>
            <a:off x="309324" y="3273040"/>
            <a:ext cx="11573353" cy="3587612"/>
            <a:chOff x="309324" y="3273040"/>
            <a:chExt cx="11573353" cy="3587612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033F4D4-3759-9686-A151-BCD88D73B31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3273040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7FA6E7-65F0-D157-230E-E133AE5B7C49}"/>
                </a:ext>
              </a:extLst>
            </p:cNvPr>
            <p:cNvSpPr/>
            <p:nvPr userDrawn="1"/>
          </p:nvSpPr>
          <p:spPr>
            <a:xfrm>
              <a:off x="3523144" y="402439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9596BA-FA3C-FECA-CE6B-0FE9A75849FF}"/>
                </a:ext>
              </a:extLst>
            </p:cNvPr>
            <p:cNvSpPr/>
            <p:nvPr userDrawn="1"/>
          </p:nvSpPr>
          <p:spPr>
            <a:xfrm>
              <a:off x="6101400" y="427822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DBB012-6E51-E4D2-FD3D-D1018C8824BA}"/>
                </a:ext>
              </a:extLst>
            </p:cNvPr>
            <p:cNvSpPr/>
            <p:nvPr userDrawn="1"/>
          </p:nvSpPr>
          <p:spPr>
            <a:xfrm>
              <a:off x="309324" y="389747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240E645-110E-ADBD-F2D3-778CE36F2F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3689333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6DBCF7E-5E9B-069B-1C52-7A3DB6F1D58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3481186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0128EB-0346-668B-A9B0-67DF00EBB41C}"/>
                </a:ext>
              </a:extLst>
            </p:cNvPr>
            <p:cNvSpPr/>
            <p:nvPr userDrawn="1"/>
          </p:nvSpPr>
          <p:spPr>
            <a:xfrm>
              <a:off x="7372528" y="415130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856A4E8-27FD-BFBA-3828-9942048D1AFA}"/>
                </a:ext>
              </a:extLst>
            </p:cNvPr>
            <p:cNvSpPr/>
            <p:nvPr userDrawn="1"/>
          </p:nvSpPr>
          <p:spPr>
            <a:xfrm>
              <a:off x="944888" y="4912799"/>
              <a:ext cx="25200" cy="1943483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09095-60AE-5ED3-A9FE-AFD9AA54D7C5}"/>
                </a:ext>
              </a:extLst>
            </p:cNvPr>
            <p:cNvSpPr/>
            <p:nvPr userDrawn="1"/>
          </p:nvSpPr>
          <p:spPr>
            <a:xfrm>
              <a:off x="2252016" y="5547373"/>
              <a:ext cx="25200" cy="1308908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4F06C35-BD39-D9DE-3580-1DA4138DD320}"/>
                </a:ext>
              </a:extLst>
            </p:cNvPr>
            <p:cNvSpPr/>
            <p:nvPr userDrawn="1"/>
          </p:nvSpPr>
          <p:spPr>
            <a:xfrm>
              <a:off x="2887580" y="5166629"/>
              <a:ext cx="25200" cy="1689653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9246507-7C93-EE4C-21C0-E1CF0DD19F41}"/>
                </a:ext>
              </a:extLst>
            </p:cNvPr>
            <p:cNvSpPr/>
            <p:nvPr userDrawn="1"/>
          </p:nvSpPr>
          <p:spPr>
            <a:xfrm>
              <a:off x="4158708" y="4405139"/>
              <a:ext cx="25200" cy="2451143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36B2EDF-FA8B-0FF0-B921-AD246B9C4F0D}"/>
                </a:ext>
              </a:extLst>
            </p:cNvPr>
            <p:cNvSpPr/>
            <p:nvPr userDrawn="1"/>
          </p:nvSpPr>
          <p:spPr>
            <a:xfrm>
              <a:off x="4794272" y="4532054"/>
              <a:ext cx="25200" cy="2324228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302EA32-D69C-3C2D-A97F-3DE91E991140}"/>
                </a:ext>
              </a:extLst>
            </p:cNvPr>
            <p:cNvSpPr/>
            <p:nvPr userDrawn="1"/>
          </p:nvSpPr>
          <p:spPr>
            <a:xfrm>
              <a:off x="6736964" y="5674288"/>
              <a:ext cx="25200" cy="1181993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0149D19-3080-E0DB-ECC1-E6B14E5A9525}"/>
                </a:ext>
              </a:extLst>
            </p:cNvPr>
            <p:cNvSpPr/>
            <p:nvPr userDrawn="1"/>
          </p:nvSpPr>
          <p:spPr>
            <a:xfrm>
              <a:off x="8008092" y="5039714"/>
              <a:ext cx="25200" cy="1816568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3C35910-DE2C-5F17-06B5-86CF42CCC189}"/>
                </a:ext>
              </a:extLst>
            </p:cNvPr>
            <p:cNvSpPr/>
            <p:nvPr userDrawn="1"/>
          </p:nvSpPr>
          <p:spPr>
            <a:xfrm>
              <a:off x="9315220" y="4785884"/>
              <a:ext cx="25200" cy="207039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55CF612-C43B-51DF-975B-0DFDF01B422F}"/>
                </a:ext>
              </a:extLst>
            </p:cNvPr>
            <p:cNvSpPr/>
            <p:nvPr userDrawn="1"/>
          </p:nvSpPr>
          <p:spPr>
            <a:xfrm>
              <a:off x="9950784" y="5420459"/>
              <a:ext cx="25200" cy="1435823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1B778DA9-F800-B347-3086-3C3B52FC983A}"/>
                </a:ext>
              </a:extLst>
            </p:cNvPr>
            <p:cNvSpPr/>
            <p:nvPr userDrawn="1"/>
          </p:nvSpPr>
          <p:spPr>
            <a:xfrm>
              <a:off x="10586348" y="5801197"/>
              <a:ext cx="25200" cy="1055086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D60B837-3C73-ABDF-1D45-51DD74F22FE3}"/>
                </a:ext>
              </a:extLst>
            </p:cNvPr>
            <p:cNvSpPr/>
            <p:nvPr userDrawn="1"/>
          </p:nvSpPr>
          <p:spPr>
            <a:xfrm>
              <a:off x="11221912" y="4658969"/>
              <a:ext cx="25200" cy="2197313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FD26E8D-68B6-0C0F-31F1-2B45F2035DDB}"/>
                </a:ext>
              </a:extLst>
            </p:cNvPr>
            <p:cNvSpPr/>
            <p:nvPr userDrawn="1"/>
          </p:nvSpPr>
          <p:spPr>
            <a:xfrm>
              <a:off x="11857477" y="5293544"/>
              <a:ext cx="25200" cy="1562738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7C2ACBA-5639-4B2A-8BF7-098ABF023151}"/>
              </a:ext>
            </a:extLst>
          </p:cNvPr>
          <p:cNvSpPr txBox="1"/>
          <p:nvPr/>
        </p:nvSpPr>
        <p:spPr>
          <a:xfrm>
            <a:off x="309523" y="378023"/>
            <a:ext cx="199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PowerShell + DevOps 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Global Summit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C61419-2120-4B50-9C76-8F2656EC024F}"/>
              </a:ext>
            </a:extLst>
          </p:cNvPr>
          <p:cNvSpPr txBox="1"/>
          <p:nvPr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7BFD9-1464-4228-FCE9-787B77E2F4BB}"/>
              </a:ext>
            </a:extLst>
          </p:cNvPr>
          <p:cNvSpPr txBox="1"/>
          <p:nvPr/>
        </p:nvSpPr>
        <p:spPr>
          <a:xfrm>
            <a:off x="5050772" y="6201827"/>
            <a:ext cx="199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April 8-11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, 2024</a:t>
            </a:r>
          </a:p>
        </p:txBody>
      </p:sp>
      <p:pic>
        <p:nvPicPr>
          <p:cNvPr id="6" name="Picture 5" descr="A blue circle with arrows&#10;&#10;Description automatically generated">
            <a:extLst>
              <a:ext uri="{FF2B5EF4-FFF2-40B4-BE49-F238E27FC236}">
                <a16:creationId xmlns:a16="http://schemas.microsoft.com/office/drawing/2014/main" id="{EDC90464-A84D-2C36-9921-169F53A0B11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517842" y="378023"/>
            <a:ext cx="1458540" cy="466768"/>
          </a:xfrm>
          <a:prstGeom prst="rect">
            <a:avLst/>
          </a:prstGeom>
        </p:spPr>
      </p:pic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8BC9188D-0421-911F-9F07-68606BC9B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6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9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Desired State Configuration (DSC)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Jeffery Hicks, MVP</a:t>
            </a:r>
          </a:p>
          <a:p>
            <a:r>
              <a:rPr lang="en-US" dirty="0"/>
              <a:t>jhicks@jdhitsolutions.com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297" y="5199321"/>
            <a:ext cx="2016828" cy="81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0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30287" y="2080619"/>
            <a:ext cx="10131425" cy="2696762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Configuration Management is a concept. DSC is a framework. You will need to provide tooling, practices and policies.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DSC?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54856445"/>
              </p:ext>
            </p:extLst>
          </p:nvPr>
        </p:nvGraphicFramePr>
        <p:xfrm>
          <a:off x="1981200" y="1353198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63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4B6560-5A78-4CA0-B29B-98796A12F9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560000-617B-4DC1-9A06-9EED7A1EA3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7AAC2A-5051-403D-AB89-39A878D8DD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1E4821-41E0-4A0F-B84E-7EF341F69E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BC0692-9E9E-4249-8FEB-CE264FB26A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75D329-1448-4373-BC34-5F91B02E3C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DSC?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90078109"/>
              </p:ext>
            </p:extLst>
          </p:nvPr>
        </p:nvGraphicFramePr>
        <p:xfrm>
          <a:off x="1719833" y="1483654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002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7D94CB-7249-4727-8C55-926BF0C03B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C94965-7FD9-41A7-A900-7F38AF6831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E4E4A6-B152-43BD-956F-8396045138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916930-F301-40BA-960D-CB31C30AB8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78DFFA-388C-4629-865E-DDED0DC0E5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DC0077-B888-49EB-BAB8-85C283E843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4D3A69-3162-4B2F-9712-A4772D80E4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C87DA9-C4AD-4558-ABFF-C9B35E2D0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401885-CC39-44CF-B092-3D7F63FB1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47CCDE-8276-4559-8BF8-3615EC27DE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2340E-6068-CE6B-3B8C-4DEE104962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9816" y="1361260"/>
            <a:ext cx="5394396" cy="4135480"/>
          </a:xfrm>
        </p:spPr>
        <p:txBody>
          <a:bodyPr/>
          <a:lstStyle/>
          <a:p>
            <a:r>
              <a:rPr lang="en-US" dirty="0"/>
              <a:t>Windows PowerShell 5.1</a:t>
            </a:r>
          </a:p>
          <a:p>
            <a:r>
              <a:rPr lang="en-US" dirty="0"/>
              <a:t>PowerShell Remoting</a:t>
            </a:r>
          </a:p>
          <a:p>
            <a:r>
              <a:rPr lang="en-US" dirty="0"/>
              <a:t>Access to the PowerShell Gallery</a:t>
            </a:r>
          </a:p>
          <a:p>
            <a:r>
              <a:rPr lang="en-US" dirty="0"/>
              <a:t>DSC-aware editor</a:t>
            </a:r>
          </a:p>
          <a:p>
            <a:r>
              <a:rPr lang="en-US" dirty="0"/>
              <a:t>Optional: PKI for certificates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290A1-B28D-8990-B89B-C5556FDC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 Requirements</a:t>
            </a:r>
          </a:p>
        </p:txBody>
      </p:sp>
    </p:spTree>
    <p:extLst>
      <p:ext uri="{BB962C8B-B14F-4D97-AF65-F5344CB8AC3E}">
        <p14:creationId xmlns:p14="http://schemas.microsoft.com/office/powerpoint/2010/main" val="343151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Phases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50161876"/>
              </p:ext>
            </p:extLst>
          </p:nvPr>
        </p:nvGraphicFramePr>
        <p:xfrm>
          <a:off x="1981200" y="1181100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204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2804E9-948C-4264-AE2E-AEA5A4237C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CDB52C-789E-4686-B0F2-3A0AA5CAC0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78D855-FA2D-4B19-8292-66E4CE414F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441644-C0A6-4AB1-AB17-62B23FCC5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7BCD26-514F-4AE6-8B4C-EFB66DEF2D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91FC39-4BF5-4137-9563-4D4D84C6E2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5193538"/>
              </p:ext>
            </p:extLst>
          </p:nvPr>
        </p:nvGraphicFramePr>
        <p:xfrm>
          <a:off x="1076425" y="813334"/>
          <a:ext cx="10021503" cy="5587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733" y="158091"/>
            <a:ext cx="8794171" cy="1325563"/>
          </a:xfrm>
        </p:spPr>
        <p:txBody>
          <a:bodyPr/>
          <a:lstStyle/>
          <a:p>
            <a:r>
              <a:rPr lang="en-US" dirty="0"/>
              <a:t>Creating a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43500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0F5291-DEF9-421B-9075-153B87F9B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46B1A4-2CE1-4BE4-B84E-A71458B886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519134-6AB6-4B22-9042-F2556F716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B83EDB-8234-4EC0-A3FE-B774C00BC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type="pic" sz="quarter" idx="10"/>
            <p:extLst>
              <p:ext uri="{D42A27DB-BD31-4B8C-83A1-F6EECF244321}">
                <p14:modId xmlns:p14="http://schemas.microsoft.com/office/powerpoint/2010/main" val="2694281361"/>
              </p:ext>
            </p:extLst>
          </p:nvPr>
        </p:nvGraphicFramePr>
        <p:xfrm>
          <a:off x="1016000" y="1319213"/>
          <a:ext cx="10210800" cy="4624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DSC Resources</a:t>
            </a:r>
          </a:p>
        </p:txBody>
      </p:sp>
    </p:spTree>
    <p:extLst>
      <p:ext uri="{BB962C8B-B14F-4D97-AF65-F5344CB8AC3E}">
        <p14:creationId xmlns:p14="http://schemas.microsoft.com/office/powerpoint/2010/main" val="261637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1E874E-CFEA-4D9E-8096-E071C94309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BA56D4-EDDA-4D1E-AE88-E33AAF2B23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95D3E7-6E49-45D9-B30E-4302EC7741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DFEBAD-40C2-4420-8CF0-DD9294F6AF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FF8BAD-8BBD-4E4C-AB78-1D92F484E6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F393BD-0DB0-4E2B-B8A2-36010A9393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DF4EA8-3C17-4A4C-AF4C-66E3DA290A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BE7057-254A-42C6-8AA6-5E2B579AB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1E9790-D530-41A2-B6A1-9362CD685B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ABF17E-6898-454F-8362-FD0B6D67D8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0B2B6FC-4F08-31FA-EB1B-01CB7B1A7D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9EDAA44-4F43-2920-449C-1E96429468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E23DC8-FB1B-8EEB-F9BC-4951ED2DAB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nagit_PPTFDF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14" y="460997"/>
            <a:ext cx="7772799" cy="6153466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5347457" y="1682037"/>
            <a:ext cx="3441032" cy="473242"/>
          </a:xfrm>
          <a:prstGeom prst="wedgeRectCallout">
            <a:avLst>
              <a:gd name="adj1" fmla="val -97650"/>
              <a:gd name="adj2" fmla="val -19037"/>
            </a:avLst>
          </a:prstGeom>
          <a:solidFill>
            <a:schemeClr val="tx2">
              <a:lumMod val="25000"/>
              <a:lumOff val="75000"/>
            </a:schemeClr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Configuration key word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370064" y="2471780"/>
            <a:ext cx="3441032" cy="473242"/>
          </a:xfrm>
          <a:prstGeom prst="wedgeRectCallout">
            <a:avLst>
              <a:gd name="adj1" fmla="val -116119"/>
              <a:gd name="adj2" fmla="val -51580"/>
            </a:avLst>
          </a:prstGeom>
          <a:solidFill>
            <a:schemeClr val="tx2">
              <a:lumMod val="25000"/>
              <a:lumOff val="75000"/>
            </a:schemeClr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Desired configuration for nodes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5555298" y="4717816"/>
            <a:ext cx="3441032" cy="473242"/>
          </a:xfrm>
          <a:prstGeom prst="wedgeRectCallout">
            <a:avLst>
              <a:gd name="adj1" fmla="val -85772"/>
              <a:gd name="adj2" fmla="val -22674"/>
            </a:avLst>
          </a:prstGeom>
          <a:solidFill>
            <a:schemeClr val="tx2">
              <a:lumMod val="25000"/>
              <a:lumOff val="75000"/>
            </a:schemeClr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Install a Windows feature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5751513" y="3793318"/>
            <a:ext cx="3441032" cy="473242"/>
          </a:xfrm>
          <a:prstGeom prst="wedgeRectCallout">
            <a:avLst>
              <a:gd name="adj1" fmla="val -114086"/>
              <a:gd name="adj2" fmla="val -53630"/>
            </a:avLst>
          </a:prstGeom>
          <a:solidFill>
            <a:schemeClr val="tx2">
              <a:lumMod val="25000"/>
              <a:lumOff val="75000"/>
            </a:schemeClr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Configure a service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5157522" y="3024902"/>
            <a:ext cx="3441032" cy="473242"/>
          </a:xfrm>
          <a:prstGeom prst="wedgeRectCallout">
            <a:avLst>
              <a:gd name="adj1" fmla="val -98448"/>
              <a:gd name="adj2" fmla="val -19416"/>
            </a:avLst>
          </a:prstGeom>
          <a:solidFill>
            <a:schemeClr val="tx2">
              <a:lumMod val="25000"/>
              <a:lumOff val="75000"/>
            </a:schemeClr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Create a directory</a:t>
            </a:r>
          </a:p>
        </p:txBody>
      </p:sp>
    </p:spTree>
    <p:extLst>
      <p:ext uri="{BB962C8B-B14F-4D97-AF65-F5344CB8AC3E}">
        <p14:creationId xmlns:p14="http://schemas.microsoft.com/office/powerpoint/2010/main" val="5918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9" grpId="1" animBg="1"/>
      <p:bldP spid="10" grpId="0" animBg="1"/>
      <p:bldP spid="1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57" y="1279117"/>
            <a:ext cx="8297375" cy="4511431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6776155" y="827561"/>
            <a:ext cx="2652889" cy="903112"/>
          </a:xfrm>
          <a:prstGeom prst="wedgeRectCallout">
            <a:avLst>
              <a:gd name="adj1" fmla="val -45088"/>
              <a:gd name="adj2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Defines a configuration called ‘</a:t>
            </a:r>
            <a:r>
              <a:rPr lang="en-US" dirty="0" err="1"/>
              <a:t>ChicagoCore</a:t>
            </a:r>
            <a:r>
              <a:rPr lang="en-US" dirty="0"/>
              <a:t>’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7681737" y="2576579"/>
            <a:ext cx="2652889" cy="903112"/>
          </a:xfrm>
          <a:prstGeom prst="wedgeRectCallout">
            <a:avLst>
              <a:gd name="adj1" fmla="val -108918"/>
              <a:gd name="adj2" fmla="val 7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 has hard code node names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8750135" y="4729716"/>
            <a:ext cx="2652889" cy="903112"/>
          </a:xfrm>
          <a:prstGeom prst="wedgeRectCallout">
            <a:avLst>
              <a:gd name="adj1" fmla="val -87641"/>
              <a:gd name="adj2" fmla="val 1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 pushed to every defined node</a:t>
            </a:r>
          </a:p>
        </p:txBody>
      </p:sp>
    </p:spTree>
    <p:extLst>
      <p:ext uri="{BB962C8B-B14F-4D97-AF65-F5344CB8AC3E}">
        <p14:creationId xmlns:p14="http://schemas.microsoft.com/office/powerpoint/2010/main" val="191494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ummit_2024_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Space "/>
        <a:ea typeface=""/>
        <a:cs typeface=""/>
      </a:majorFont>
      <a:minorFont>
        <a:latin typeface="Play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Summit_2024_Template</Template>
  <TotalTime>375</TotalTime>
  <Words>353</Words>
  <Application>Microsoft Office PowerPoint</Application>
  <PresentationFormat>Widescreen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Play</vt:lpstr>
      <vt:lpstr>Play </vt:lpstr>
      <vt:lpstr>Space Grotesk</vt:lpstr>
      <vt:lpstr>Summit_2024_Template</vt:lpstr>
      <vt:lpstr>Introduction to Desired State Configuration (DSC)</vt:lpstr>
      <vt:lpstr>What is DSC?</vt:lpstr>
      <vt:lpstr>Why DSC?</vt:lpstr>
      <vt:lpstr>V2 Requirements</vt:lpstr>
      <vt:lpstr>DSC Phases</vt:lpstr>
      <vt:lpstr>Creating a Configuration</vt:lpstr>
      <vt:lpstr>DSC Resources</vt:lpstr>
      <vt:lpstr>PowerPoint Presentation</vt:lpstr>
      <vt:lpstr>PowerPoint Presentation</vt:lpstr>
      <vt:lpstr>Configuration Management is a concept. DSC is a framework. You will need to provide tooling, practices and policies.</vt:lpstr>
    </vt:vector>
  </TitlesOfParts>
  <Company>JDH Information Technology Solutions,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Desired state configuration (Dsc)</dc:title>
  <dc:creator>Jeff Hicks</dc:creator>
  <cp:lastModifiedBy>Jeff Hicks</cp:lastModifiedBy>
  <cp:revision>25</cp:revision>
  <dcterms:created xsi:type="dcterms:W3CDTF">2014-05-02T19:35:33Z</dcterms:created>
  <dcterms:modified xsi:type="dcterms:W3CDTF">2024-04-06T15:35:22Z</dcterms:modified>
</cp:coreProperties>
</file>