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8" r:id="rId5"/>
    <p:sldId id="260" r:id="rId6"/>
    <p:sldId id="259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1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8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8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14237" y="329306"/>
            <a:ext cx="3500715" cy="309201"/>
          </a:xfrm>
        </p:spPr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66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6778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29436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4997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8229436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232379" y="1843467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422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422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7422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542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7656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4096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244221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516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516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7516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02687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02687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244221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229935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996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4039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4996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38605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34694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 shot of a computer&#10;&#10;Description automatically generated">
            <a:extLst>
              <a:ext uri="{FF2B5EF4-FFF2-40B4-BE49-F238E27FC236}">
                <a16:creationId xmlns:a16="http://schemas.microsoft.com/office/drawing/2014/main" id="{F1AB2C95-16FC-48F5-843F-958A785E9224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-6994" y="6105401"/>
            <a:ext cx="10130707" cy="80451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3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23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349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3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1CF6BFE-1C36-4BBB-8893-34134FCA6E38}"/>
              </a:ext>
            </a:extLst>
          </p:cNvPr>
          <p:cNvSpPr/>
          <p:nvPr userDrawn="1"/>
        </p:nvSpPr>
        <p:spPr>
          <a:xfrm>
            <a:off x="-6994" y="6179700"/>
            <a:ext cx="1013070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#PSHSummit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B7979B00-451E-44BA-B3D6-8140AC51D9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1" y="6212412"/>
            <a:ext cx="1482436" cy="52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1E22FE05-6583-4772-B050-89EDD70D2994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725675" y="6209241"/>
            <a:ext cx="1157639" cy="5256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24EF8C8-4ABF-409D-A924-CE193D36A49D}"/>
              </a:ext>
            </a:extLst>
          </p:cNvPr>
          <p:cNvSpPr/>
          <p:nvPr userDrawn="1"/>
        </p:nvSpPr>
        <p:spPr>
          <a:xfrm>
            <a:off x="10123713" y="1"/>
            <a:ext cx="2068287" cy="6858000"/>
          </a:xfrm>
          <a:prstGeom prst="rect">
            <a:avLst/>
          </a:prstGeom>
          <a:solidFill>
            <a:srgbClr val="00B1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15" name="Picture 14" descr="A screen shot of a computer&#10;&#10;Description automatically generated">
            <a:extLst>
              <a:ext uri="{FF2B5EF4-FFF2-40B4-BE49-F238E27FC236}">
                <a16:creationId xmlns:a16="http://schemas.microsoft.com/office/drawing/2014/main" id="{A279112C-90E4-432D-BE4D-153851262F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/>
          <a:srcRect l="54561" r="30126" b="6819"/>
          <a:stretch/>
        </p:blipFill>
        <p:spPr>
          <a:xfrm rot="16200000">
            <a:off x="9017914" y="1105797"/>
            <a:ext cx="4279887" cy="206828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86C65E8-6832-4EAD-92DD-DBC54501F6DF}"/>
              </a:ext>
            </a:extLst>
          </p:cNvPr>
          <p:cNvSpPr/>
          <p:nvPr userDrawn="1"/>
        </p:nvSpPr>
        <p:spPr>
          <a:xfrm>
            <a:off x="10123712" y="3781425"/>
            <a:ext cx="2068285" cy="498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EB0C35-1EEA-454C-AFCB-9BCBF26B096C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0520662" y="3923303"/>
            <a:ext cx="1274384" cy="2197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6ECC3D-CBB0-4A62-9240-1C33A6B353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High-Intensity Scripting</a:t>
            </a:r>
            <a:endParaRPr lang="en-NZ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51E77C5-5B7F-4674-8F59-C119EC0B9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880" y="3531204"/>
            <a:ext cx="8637072" cy="1602771"/>
          </a:xfrm>
        </p:spPr>
        <p:txBody>
          <a:bodyPr>
            <a:normAutofit/>
          </a:bodyPr>
          <a:lstStyle/>
          <a:p>
            <a:r>
              <a:rPr lang="en-US" sz="2400" dirty="0"/>
              <a:t>Revisiting Speed Optimizations with PowerShell 7</a:t>
            </a:r>
          </a:p>
          <a:p>
            <a:endParaRPr lang="en-US" sz="2400" dirty="0"/>
          </a:p>
          <a:p>
            <a:r>
              <a:rPr lang="en-US" sz="1600" dirty="0"/>
              <a:t>Josh King</a:t>
            </a:r>
            <a:endParaRPr lang="en-NZ" sz="1600" dirty="0"/>
          </a:p>
        </p:txBody>
      </p:sp>
    </p:spTree>
    <p:extLst>
      <p:ext uri="{BB962C8B-B14F-4D97-AF65-F5344CB8AC3E}">
        <p14:creationId xmlns:p14="http://schemas.microsoft.com/office/powerpoint/2010/main" val="1431088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9976B1-5CF1-4534-BEF0-05EA0AAC9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Who am </a:t>
            </a:r>
            <a:r>
              <a:rPr lang="en-US" sz="2800" dirty="0" err="1"/>
              <a:t>i</a:t>
            </a:r>
            <a:r>
              <a:rPr lang="en-US" sz="2800" dirty="0"/>
              <a:t>?</a:t>
            </a:r>
            <a:endParaRPr lang="en-NZ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B398DF-646A-4642-B968-D06C4C572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Josh King</a:t>
            </a:r>
          </a:p>
          <a:p>
            <a:r>
              <a:rPr lang="en-US" sz="2400" dirty="0"/>
              <a:t>ToastIT.dev</a:t>
            </a:r>
          </a:p>
          <a:p>
            <a:r>
              <a:rPr lang="en-US" sz="2400" dirty="0"/>
              <a:t>@WindosNZ</a:t>
            </a:r>
          </a:p>
          <a:p>
            <a:r>
              <a:rPr lang="en-US" sz="2400" dirty="0"/>
              <a:t>Microsoft MVP</a:t>
            </a:r>
          </a:p>
          <a:p>
            <a:r>
              <a:rPr lang="en-US" sz="2400" dirty="0"/>
              <a:t>TechOps Sysadmin @ Tribe</a:t>
            </a:r>
            <a:endParaRPr lang="en-NZ" sz="2400" dirty="0"/>
          </a:p>
        </p:txBody>
      </p:sp>
      <p:pic>
        <p:nvPicPr>
          <p:cNvPr id="10" name="Picture 9" descr="A person with a beard and glasses&#10;&#10;Description automatically generated with medium confidence">
            <a:extLst>
              <a:ext uri="{FF2B5EF4-FFF2-40B4-BE49-F238E27FC236}">
                <a16:creationId xmlns:a16="http://schemas.microsoft.com/office/drawing/2014/main" id="{D4A48416-F735-413D-BC5E-29D35EF29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79" y="3429000"/>
            <a:ext cx="2405380" cy="2405380"/>
          </a:xfrm>
          <a:prstGeom prst="rect">
            <a:avLst/>
          </a:prstGeom>
        </p:spPr>
      </p:pic>
      <p:pic>
        <p:nvPicPr>
          <p:cNvPr id="12" name="Picture 11" descr="A white letter on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2818E408-71A0-4DE4-AE68-F8A5001BF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082" y="5380059"/>
            <a:ext cx="633985" cy="63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059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5F5F55-F10A-40EB-97F9-BF0608576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Revisit?</a:t>
            </a:r>
            <a:endParaRPr lang="en-NZ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78C0B0F-8A17-4EE6-8C6A-197E9B3D50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3813" y="1436886"/>
            <a:ext cx="6013450" cy="33825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22099F-F2C7-47FB-97BB-E173391A2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What’s changed?</a:t>
            </a:r>
          </a:p>
          <a:p>
            <a:r>
              <a:rPr lang="en-US" dirty="0"/>
              <a:t>PowerShell 7 = Magic?</a:t>
            </a:r>
            <a:endParaRPr lang="en-NZ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08E8EA-EB67-4887-9167-4190DAC7E65F}"/>
              </a:ext>
            </a:extLst>
          </p:cNvPr>
          <p:cNvSpPr txBox="1"/>
          <p:nvPr/>
        </p:nvSpPr>
        <p:spPr>
          <a:xfrm>
            <a:off x="5677989" y="5784599"/>
            <a:ext cx="4432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https://toast.click/WhipYourScripts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FB5236-A9E6-444D-A918-0D2325971939}"/>
              </a:ext>
            </a:extLst>
          </p:cNvPr>
          <p:cNvSpPr txBox="1"/>
          <p:nvPr/>
        </p:nvSpPr>
        <p:spPr>
          <a:xfrm>
            <a:off x="0" y="5784599"/>
            <a:ext cx="4432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https://toast.click/PS7-GA</a:t>
            </a:r>
          </a:p>
        </p:txBody>
      </p:sp>
    </p:spTree>
    <p:extLst>
      <p:ext uri="{BB962C8B-B14F-4D97-AF65-F5344CB8AC3E}">
        <p14:creationId xmlns:p14="http://schemas.microsoft.com/office/powerpoint/2010/main" val="205755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6A32709-9A3E-41B3-A2FD-F9692F7E5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worry About Speed in PowerShell?</a:t>
            </a:r>
            <a:endParaRPr lang="en-NZ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39CD32-0042-4D68-9BE4-3F55DAFCB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Bad perception</a:t>
            </a:r>
          </a:p>
          <a:p>
            <a:r>
              <a:rPr lang="en-US" dirty="0"/>
              <a:t>Common complaint</a:t>
            </a:r>
            <a:endParaRPr lang="en-NZ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1CD6AC-99A1-4DFD-9ABB-4C6F36B43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888" y="3082338"/>
            <a:ext cx="7162237" cy="26325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509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1AE96-2AC9-4BCE-9CEB-BF9121E14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Methodology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B314E-9D4E-45A6-92C4-CF2A866E6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If you’re looking for improvements, measure it!</a:t>
            </a:r>
          </a:p>
          <a:p>
            <a:r>
              <a:rPr lang="en-US" sz="2400" dirty="0"/>
              <a:t>Make one change at a time</a:t>
            </a:r>
          </a:p>
          <a:p>
            <a:r>
              <a:rPr lang="en-US" sz="2400" dirty="0"/>
              <a:t>Test it more than once</a:t>
            </a:r>
          </a:p>
          <a:p>
            <a:r>
              <a:rPr lang="en-US" sz="2400" dirty="0"/>
              <a:t>Don’t slow things down by measuring it…</a:t>
            </a: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159700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FD16A7-C3A9-4C5A-B0E8-3DA9C2E2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time!</a:t>
            </a:r>
            <a:endParaRPr lang="en-NZ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0E117A-5248-4E90-92B2-5A395087AF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(Enough with the words)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8620800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F7FF22093805478C1AC3DECA046AE2" ma:contentTypeVersion="8" ma:contentTypeDescription="Create a new document." ma:contentTypeScope="" ma:versionID="355f70b62edaa6431edc676a4e077378">
  <xsd:schema xmlns:xsd="http://www.w3.org/2001/XMLSchema" xmlns:xs="http://www.w3.org/2001/XMLSchema" xmlns:p="http://schemas.microsoft.com/office/2006/metadata/properties" xmlns:ns3="645951c4-77b2-4271-8f10-a0d3c1e36172" xmlns:ns4="4999cf13-cb53-4a3d-a90e-c2f6e51a4028" targetNamespace="http://schemas.microsoft.com/office/2006/metadata/properties" ma:root="true" ma:fieldsID="2227e73c82c8b7740b460282c33c29e7" ns3:_="" ns4:_="">
    <xsd:import namespace="645951c4-77b2-4271-8f10-a0d3c1e36172"/>
    <xsd:import namespace="4999cf13-cb53-4a3d-a90e-c2f6e51a402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5951c4-77b2-4271-8f10-a0d3c1e361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99cf13-cb53-4a3d-a90e-c2f6e51a402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8DF68D-5FB3-440F-B135-BC13D85A75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5951c4-77b2-4271-8f10-a0d3c1e36172"/>
    <ds:schemaRef ds:uri="4999cf13-cb53-4a3d-a90e-c2f6e51a40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A6475F-74BE-49E2-AA53-D5190570A614}">
  <ds:schemaRefs>
    <ds:schemaRef ds:uri="645951c4-77b2-4271-8f10-a0d3c1e36172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999cf13-cb53-4a3d-a90e-c2f6e51a4028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C22064C-1319-48D9-99A8-E6155754BC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6148</TotalTime>
  <Words>101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High-Intensity Scripting</vt:lpstr>
      <vt:lpstr>Who am i?</vt:lpstr>
      <vt:lpstr>Revisit?</vt:lpstr>
      <vt:lpstr>Why worry About Speed in PowerShell?</vt:lpstr>
      <vt:lpstr>Testing Methodology</vt:lpstr>
      <vt:lpstr>Code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James Petty</dc:creator>
  <cp:lastModifiedBy>Joshua King</cp:lastModifiedBy>
  <cp:revision>33</cp:revision>
  <dcterms:created xsi:type="dcterms:W3CDTF">2020-10-05T21:13:15Z</dcterms:created>
  <dcterms:modified xsi:type="dcterms:W3CDTF">2021-04-06T09:21:23Z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0x010100F4F7FF22093805478C1AC3DECA046AE2</vt:lpwstr>
  </property>
</Properties>
</file>