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0" r:id="rId6"/>
    <p:sldId id="261" r:id="rId7"/>
    <p:sldId id="259" r:id="rId8"/>
    <p:sldId id="262" r:id="rId9"/>
    <p:sldId id="267" r:id="rId10"/>
    <p:sldId id="263" r:id="rId11"/>
    <p:sldId id="264" r:id="rId12"/>
    <p:sldId id="266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3E32A-DF94-4FE3-93F9-E2E224FE1DD3}" v="1765" dt="2022-04-25T09:05:12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" userId="c92af3f3-16f5-47ce-a721-a34254f05923" providerId="ADAL" clId="{F233E32A-DF94-4FE3-93F9-E2E224FE1DD3}"/>
    <pc:docChg chg="undo redo custSel addSld delSld modSld sldOrd">
      <pc:chgData name="Josh" userId="c92af3f3-16f5-47ce-a721-a34254f05923" providerId="ADAL" clId="{F233E32A-DF94-4FE3-93F9-E2E224FE1DD3}" dt="2022-04-25T09:04:40.893" v="2691" actId="20577"/>
      <pc:docMkLst>
        <pc:docMk/>
      </pc:docMkLst>
      <pc:sldChg chg="del">
        <pc:chgData name="Josh" userId="c92af3f3-16f5-47ce-a721-a34254f05923" providerId="ADAL" clId="{F233E32A-DF94-4FE3-93F9-E2E224FE1DD3}" dt="2022-04-05T01:23:59.988" v="1061" actId="2696"/>
        <pc:sldMkLst>
          <pc:docMk/>
          <pc:sldMk cId="3223296953" sldId="257"/>
        </pc:sldMkLst>
      </pc:sldChg>
      <pc:sldChg chg="modSp mod">
        <pc:chgData name="Josh" userId="c92af3f3-16f5-47ce-a721-a34254f05923" providerId="ADAL" clId="{F233E32A-DF94-4FE3-93F9-E2E224FE1DD3}" dt="2022-04-25T09:04:40.893" v="2691" actId="20577"/>
        <pc:sldMkLst>
          <pc:docMk/>
          <pc:sldMk cId="3630800501" sldId="258"/>
        </pc:sldMkLst>
        <pc:spChg chg="mod">
          <ac:chgData name="Josh" userId="c92af3f3-16f5-47ce-a721-a34254f05923" providerId="ADAL" clId="{F233E32A-DF94-4FE3-93F9-E2E224FE1DD3}" dt="2022-04-25T09:04:40.893" v="2691" actId="20577"/>
          <ac:spMkLst>
            <pc:docMk/>
            <pc:sldMk cId="3630800501" sldId="258"/>
            <ac:spMk id="5" creationId="{380C757C-6BB1-4922-B0EB-2BDF84137389}"/>
          </ac:spMkLst>
        </pc:spChg>
      </pc:sldChg>
      <pc:sldChg chg="addSp delSp modSp new add del mod modAnim">
        <pc:chgData name="Josh" userId="c92af3f3-16f5-47ce-a721-a34254f05923" providerId="ADAL" clId="{F233E32A-DF94-4FE3-93F9-E2E224FE1DD3}" dt="2022-04-05T01:11:43.443" v="494" actId="166"/>
        <pc:sldMkLst>
          <pc:docMk/>
          <pc:sldMk cId="664804455" sldId="259"/>
        </pc:sldMkLst>
        <pc:spChg chg="mod">
          <ac:chgData name="Josh" userId="c92af3f3-16f5-47ce-a721-a34254f05923" providerId="ADAL" clId="{F233E32A-DF94-4FE3-93F9-E2E224FE1DD3}" dt="2022-04-03T09:49:16.487" v="20" actId="20577"/>
          <ac:spMkLst>
            <pc:docMk/>
            <pc:sldMk cId="664804455" sldId="259"/>
            <ac:spMk id="2" creationId="{35CA8528-15D3-4F0C-AC50-2C89612CB080}"/>
          </ac:spMkLst>
        </pc:spChg>
        <pc:spChg chg="del">
          <ac:chgData name="Josh" userId="c92af3f3-16f5-47ce-a721-a34254f05923" providerId="ADAL" clId="{F233E32A-DF94-4FE3-93F9-E2E224FE1DD3}" dt="2022-04-03T09:50:14.743" v="21" actId="1032"/>
          <ac:spMkLst>
            <pc:docMk/>
            <pc:sldMk cId="664804455" sldId="259"/>
            <ac:spMk id="3" creationId="{DD7AD82D-DF1C-41B9-B5B4-C20B7FC876AE}"/>
          </ac:spMkLst>
        </pc:spChg>
        <pc:spChg chg="add del mod">
          <ac:chgData name="Josh" userId="c92af3f3-16f5-47ce-a721-a34254f05923" providerId="ADAL" clId="{F233E32A-DF94-4FE3-93F9-E2E224FE1DD3}" dt="2022-04-03T09:56:51.298" v="308" actId="478"/>
          <ac:spMkLst>
            <pc:docMk/>
            <pc:sldMk cId="664804455" sldId="259"/>
            <ac:spMk id="6" creationId="{D42F6CA5-C941-42B3-B9F0-476313DDAB09}"/>
          </ac:spMkLst>
        </pc:spChg>
        <pc:spChg chg="add mod">
          <ac:chgData name="Josh" userId="c92af3f3-16f5-47ce-a721-a34254f05923" providerId="ADAL" clId="{F233E32A-DF94-4FE3-93F9-E2E224FE1DD3}" dt="2022-04-03T09:57:07.801" v="310" actId="14100"/>
          <ac:spMkLst>
            <pc:docMk/>
            <pc:sldMk cId="664804455" sldId="259"/>
            <ac:spMk id="7" creationId="{3704F177-8B0A-4E92-96E3-CEE13F826352}"/>
          </ac:spMkLst>
        </pc:spChg>
        <pc:spChg chg="add mod">
          <ac:chgData name="Josh" userId="c92af3f3-16f5-47ce-a721-a34254f05923" providerId="ADAL" clId="{F233E32A-DF94-4FE3-93F9-E2E224FE1DD3}" dt="2022-04-03T09:57:05.113" v="309" actId="14100"/>
          <ac:spMkLst>
            <pc:docMk/>
            <pc:sldMk cId="664804455" sldId="259"/>
            <ac:spMk id="8" creationId="{295C1412-8A6D-4043-BECD-363873548C54}"/>
          </ac:spMkLst>
        </pc:spChg>
        <pc:spChg chg="add mod">
          <ac:chgData name="Josh" userId="c92af3f3-16f5-47ce-a721-a34254f05923" providerId="ADAL" clId="{F233E32A-DF94-4FE3-93F9-E2E224FE1DD3}" dt="2022-04-03T09:55:56.244" v="307" actId="14100"/>
          <ac:spMkLst>
            <pc:docMk/>
            <pc:sldMk cId="664804455" sldId="259"/>
            <ac:spMk id="9" creationId="{663B58AF-B81B-44A9-A59E-3375C43B6407}"/>
          </ac:spMkLst>
        </pc:spChg>
        <pc:spChg chg="add mod">
          <ac:chgData name="Josh" userId="c92af3f3-16f5-47ce-a721-a34254f05923" providerId="ADAL" clId="{F233E32A-DF94-4FE3-93F9-E2E224FE1DD3}" dt="2022-04-03T10:21:09.904" v="387" actId="13822"/>
          <ac:spMkLst>
            <pc:docMk/>
            <pc:sldMk cId="664804455" sldId="259"/>
            <ac:spMk id="10" creationId="{25183F5D-2183-492A-8548-4D4DFB06FDCC}"/>
          </ac:spMkLst>
        </pc:spChg>
        <pc:graphicFrameChg chg="add del mod modGraphic">
          <ac:chgData name="Josh" userId="c92af3f3-16f5-47ce-a721-a34254f05923" providerId="ADAL" clId="{F233E32A-DF94-4FE3-93F9-E2E224FE1DD3}" dt="2022-04-03T09:52:58.966" v="198" actId="478"/>
          <ac:graphicFrameMkLst>
            <pc:docMk/>
            <pc:sldMk cId="664804455" sldId="259"/>
            <ac:graphicFrameMk id="4" creationId="{F22BC3DB-899B-4531-980B-C4CB0CE86C5A}"/>
          </ac:graphicFrameMkLst>
        </pc:graphicFrameChg>
        <pc:picChg chg="add del mod">
          <ac:chgData name="Josh" userId="c92af3f3-16f5-47ce-a721-a34254f05923" providerId="ADAL" clId="{F233E32A-DF94-4FE3-93F9-E2E224FE1DD3}" dt="2022-04-03T10:03:08.743" v="327" actId="478"/>
          <ac:picMkLst>
            <pc:docMk/>
            <pc:sldMk cId="664804455" sldId="259"/>
            <ac:picMk id="1026" creationId="{BB9C1D7E-0B3F-4D39-AD12-E0EE8A02BCB6}"/>
          </ac:picMkLst>
        </pc:picChg>
        <pc:picChg chg="add mod">
          <ac:chgData name="Josh" userId="c92af3f3-16f5-47ce-a721-a34254f05923" providerId="ADAL" clId="{F233E32A-DF94-4FE3-93F9-E2E224FE1DD3}" dt="2022-04-03T10:24:28.456" v="401" actId="1076"/>
          <ac:picMkLst>
            <pc:docMk/>
            <pc:sldMk cId="664804455" sldId="259"/>
            <ac:picMk id="1028" creationId="{42F7F1CE-6B06-4E5F-9D2E-76C1B0F0F5AF}"/>
          </ac:picMkLst>
        </pc:picChg>
        <pc:picChg chg="add mod">
          <ac:chgData name="Josh" userId="c92af3f3-16f5-47ce-a721-a34254f05923" providerId="ADAL" clId="{F233E32A-DF94-4FE3-93F9-E2E224FE1DD3}" dt="2022-04-03T10:23:59.744" v="394" actId="1076"/>
          <ac:picMkLst>
            <pc:docMk/>
            <pc:sldMk cId="664804455" sldId="259"/>
            <ac:picMk id="1030" creationId="{9868AB46-0701-487E-A559-107203F1CEFF}"/>
          </ac:picMkLst>
        </pc:picChg>
        <pc:picChg chg="add del mod">
          <ac:chgData name="Josh" userId="c92af3f3-16f5-47ce-a721-a34254f05923" providerId="ADAL" clId="{F233E32A-DF94-4FE3-93F9-E2E224FE1DD3}" dt="2022-04-03T10:05:47.538" v="343" actId="478"/>
          <ac:picMkLst>
            <pc:docMk/>
            <pc:sldMk cId="664804455" sldId="259"/>
            <ac:picMk id="1032" creationId="{B5CA477C-E233-4FAA-A7F7-03FD2BAE2A23}"/>
          </ac:picMkLst>
        </pc:picChg>
        <pc:picChg chg="add mod">
          <ac:chgData name="Josh" userId="c92af3f3-16f5-47ce-a721-a34254f05923" providerId="ADAL" clId="{F233E32A-DF94-4FE3-93F9-E2E224FE1DD3}" dt="2022-04-03T10:07:59.302" v="360" actId="1076"/>
          <ac:picMkLst>
            <pc:docMk/>
            <pc:sldMk cId="664804455" sldId="259"/>
            <ac:picMk id="1034" creationId="{4FE65434-BD5B-4832-9336-AD86ADCFDDB9}"/>
          </ac:picMkLst>
        </pc:picChg>
        <pc:picChg chg="add del mod">
          <ac:chgData name="Josh" userId="c92af3f3-16f5-47ce-a721-a34254f05923" providerId="ADAL" clId="{F233E32A-DF94-4FE3-93F9-E2E224FE1DD3}" dt="2022-04-03T10:06:41.835" v="351" actId="478"/>
          <ac:picMkLst>
            <pc:docMk/>
            <pc:sldMk cId="664804455" sldId="259"/>
            <ac:picMk id="1036" creationId="{14030CB6-EBFB-4C3A-9A78-7050B3E0F7E9}"/>
          </ac:picMkLst>
        </pc:picChg>
        <pc:picChg chg="add mod">
          <ac:chgData name="Josh" userId="c92af3f3-16f5-47ce-a721-a34254f05923" providerId="ADAL" clId="{F233E32A-DF94-4FE3-93F9-E2E224FE1DD3}" dt="2022-04-03T10:11:01.383" v="366" actId="1076"/>
          <ac:picMkLst>
            <pc:docMk/>
            <pc:sldMk cId="664804455" sldId="259"/>
            <ac:picMk id="1038" creationId="{B1E43F98-167F-4130-939E-6E913805526F}"/>
          </ac:picMkLst>
        </pc:picChg>
        <pc:picChg chg="add mod">
          <ac:chgData name="Josh" userId="c92af3f3-16f5-47ce-a721-a34254f05923" providerId="ADAL" clId="{F233E32A-DF94-4FE3-93F9-E2E224FE1DD3}" dt="2022-04-03T10:21:28.736" v="390" actId="1076"/>
          <ac:picMkLst>
            <pc:docMk/>
            <pc:sldMk cId="664804455" sldId="259"/>
            <ac:picMk id="1040" creationId="{4068A94B-4624-491B-B67C-720FCE76A362}"/>
          </ac:picMkLst>
        </pc:picChg>
        <pc:picChg chg="add del">
          <ac:chgData name="Josh" userId="c92af3f3-16f5-47ce-a721-a34254f05923" providerId="ADAL" clId="{F233E32A-DF94-4FE3-93F9-E2E224FE1DD3}" dt="2022-04-03T10:18:52.499" v="372"/>
          <ac:picMkLst>
            <pc:docMk/>
            <pc:sldMk cId="664804455" sldId="259"/>
            <ac:picMk id="1042" creationId="{68B027B7-528C-41D9-9C7E-99A0F551F0C2}"/>
          </ac:picMkLst>
        </pc:picChg>
        <pc:picChg chg="add mod">
          <ac:chgData name="Josh" userId="c92af3f3-16f5-47ce-a721-a34254f05923" providerId="ADAL" clId="{F233E32A-DF94-4FE3-93F9-E2E224FE1DD3}" dt="2022-04-03T10:21:33.793" v="391" actId="1076"/>
          <ac:picMkLst>
            <pc:docMk/>
            <pc:sldMk cId="664804455" sldId="259"/>
            <ac:picMk id="1044" creationId="{FEABB8F8-DCE1-4904-855B-46885900A16D}"/>
          </ac:picMkLst>
        </pc:picChg>
        <pc:picChg chg="add mod">
          <ac:chgData name="Josh" userId="c92af3f3-16f5-47ce-a721-a34254f05923" providerId="ADAL" clId="{F233E32A-DF94-4FE3-93F9-E2E224FE1DD3}" dt="2022-04-05T01:11:43.443" v="494" actId="166"/>
          <ac:picMkLst>
            <pc:docMk/>
            <pc:sldMk cId="664804455" sldId="259"/>
            <ac:picMk id="1046" creationId="{287008EF-3E40-48F9-AC3E-35FFCBC89F6D}"/>
          </ac:picMkLst>
        </pc:picChg>
        <pc:picChg chg="add mod">
          <ac:chgData name="Josh" userId="c92af3f3-16f5-47ce-a721-a34254f05923" providerId="ADAL" clId="{F233E32A-DF94-4FE3-93F9-E2E224FE1DD3}" dt="2022-04-03T10:24:30.052" v="402" actId="1076"/>
          <ac:picMkLst>
            <pc:docMk/>
            <pc:sldMk cId="664804455" sldId="259"/>
            <ac:picMk id="1048" creationId="{C9745D02-5CE2-4794-9F8C-319239225C16}"/>
          </ac:picMkLst>
        </pc:picChg>
      </pc:sldChg>
      <pc:sldChg chg="addSp delSp modSp new mod ord modClrScheme chgLayout">
        <pc:chgData name="Josh" userId="c92af3f3-16f5-47ce-a721-a34254f05923" providerId="ADAL" clId="{F233E32A-DF94-4FE3-93F9-E2E224FE1DD3}" dt="2022-04-05T00:48:54.489" v="473" actId="20577"/>
        <pc:sldMkLst>
          <pc:docMk/>
          <pc:sldMk cId="80375941" sldId="260"/>
        </pc:sldMkLst>
        <pc:spChg chg="del mod ord">
          <ac:chgData name="Josh" userId="c92af3f3-16f5-47ce-a721-a34254f05923" providerId="ADAL" clId="{F233E32A-DF94-4FE3-93F9-E2E224FE1DD3}" dt="2022-04-05T00:47:54.118" v="406" actId="700"/>
          <ac:spMkLst>
            <pc:docMk/>
            <pc:sldMk cId="80375941" sldId="260"/>
            <ac:spMk id="2" creationId="{6A45B18B-A919-4D52-88D9-CA4160A7A96C}"/>
          </ac:spMkLst>
        </pc:spChg>
        <pc:spChg chg="del mod ord">
          <ac:chgData name="Josh" userId="c92af3f3-16f5-47ce-a721-a34254f05923" providerId="ADAL" clId="{F233E32A-DF94-4FE3-93F9-E2E224FE1DD3}" dt="2022-04-05T00:47:54.118" v="406" actId="700"/>
          <ac:spMkLst>
            <pc:docMk/>
            <pc:sldMk cId="80375941" sldId="260"/>
            <ac:spMk id="3" creationId="{9FC646C3-D7CF-405C-A1E4-A5100EA63170}"/>
          </ac:spMkLst>
        </pc:spChg>
        <pc:spChg chg="add mod ord">
          <ac:chgData name="Josh" userId="c92af3f3-16f5-47ce-a721-a34254f05923" providerId="ADAL" clId="{F233E32A-DF94-4FE3-93F9-E2E224FE1DD3}" dt="2022-04-05T00:48:00.817" v="417" actId="20577"/>
          <ac:spMkLst>
            <pc:docMk/>
            <pc:sldMk cId="80375941" sldId="260"/>
            <ac:spMk id="4" creationId="{7A11F549-45A1-43DB-8E5C-E0F1E8B337E0}"/>
          </ac:spMkLst>
        </pc:spChg>
        <pc:spChg chg="add mod ord">
          <ac:chgData name="Josh" userId="c92af3f3-16f5-47ce-a721-a34254f05923" providerId="ADAL" clId="{F233E32A-DF94-4FE3-93F9-E2E224FE1DD3}" dt="2022-04-05T00:48:54.489" v="473" actId="20577"/>
          <ac:spMkLst>
            <pc:docMk/>
            <pc:sldMk cId="80375941" sldId="260"/>
            <ac:spMk id="5" creationId="{0C0923D4-99D5-4FF3-AB2F-826271127244}"/>
          </ac:spMkLst>
        </pc:spChg>
        <pc:spChg chg="add del mod ord">
          <ac:chgData name="Josh" userId="c92af3f3-16f5-47ce-a721-a34254f05923" providerId="ADAL" clId="{F233E32A-DF94-4FE3-93F9-E2E224FE1DD3}" dt="2022-04-05T00:48:26.392" v="421" actId="478"/>
          <ac:spMkLst>
            <pc:docMk/>
            <pc:sldMk cId="80375941" sldId="260"/>
            <ac:spMk id="6" creationId="{E884B8B4-C2E0-4A1B-8E12-4646EA8077EE}"/>
          </ac:spMkLst>
        </pc:spChg>
        <pc:grpChg chg="add mod">
          <ac:chgData name="Josh" userId="c92af3f3-16f5-47ce-a721-a34254f05923" providerId="ADAL" clId="{F233E32A-DF94-4FE3-93F9-E2E224FE1DD3}" dt="2022-04-05T00:48:23.689" v="420" actId="1076"/>
          <ac:grpSpMkLst>
            <pc:docMk/>
            <pc:sldMk cId="80375941" sldId="260"/>
            <ac:grpSpMk id="9" creationId="{B577729E-2C59-4F82-A959-D38A022E7853}"/>
          </ac:grpSpMkLst>
        </pc:grpChg>
        <pc:picChg chg="add mod">
          <ac:chgData name="Josh" userId="c92af3f3-16f5-47ce-a721-a34254f05923" providerId="ADAL" clId="{F233E32A-DF94-4FE3-93F9-E2E224FE1DD3}" dt="2022-04-05T00:48:14.543" v="419" actId="164"/>
          <ac:picMkLst>
            <pc:docMk/>
            <pc:sldMk cId="80375941" sldId="260"/>
            <ac:picMk id="7" creationId="{D4A48416-F735-413D-BC5E-29D35EF29C3D}"/>
          </ac:picMkLst>
        </pc:picChg>
        <pc:picChg chg="add mod">
          <ac:chgData name="Josh" userId="c92af3f3-16f5-47ce-a721-a34254f05923" providerId="ADAL" clId="{F233E32A-DF94-4FE3-93F9-E2E224FE1DD3}" dt="2022-04-05T00:48:14.543" v="419" actId="164"/>
          <ac:picMkLst>
            <pc:docMk/>
            <pc:sldMk cId="80375941" sldId="260"/>
            <ac:picMk id="8" creationId="{2818E408-71A0-4DE4-AE68-F8A5001BF98D}"/>
          </ac:picMkLst>
        </pc:picChg>
      </pc:sldChg>
      <pc:sldChg chg="modSp new mod ord modAnim">
        <pc:chgData name="Josh" userId="c92af3f3-16f5-47ce-a721-a34254f05923" providerId="ADAL" clId="{F233E32A-DF94-4FE3-93F9-E2E224FE1DD3}" dt="2022-04-24T12:51:15.102" v="2153"/>
        <pc:sldMkLst>
          <pc:docMk/>
          <pc:sldMk cId="970562910" sldId="261"/>
        </pc:sldMkLst>
        <pc:spChg chg="mod">
          <ac:chgData name="Josh" userId="c92af3f3-16f5-47ce-a721-a34254f05923" providerId="ADAL" clId="{F233E32A-DF94-4FE3-93F9-E2E224FE1DD3}" dt="2022-04-05T01:13:39.399" v="516" actId="20577"/>
          <ac:spMkLst>
            <pc:docMk/>
            <pc:sldMk cId="970562910" sldId="261"/>
            <ac:spMk id="2" creationId="{A4ACC61B-9834-4A55-B231-1F9DBE6D6755}"/>
          </ac:spMkLst>
        </pc:spChg>
        <pc:spChg chg="mod">
          <ac:chgData name="Josh" userId="c92af3f3-16f5-47ce-a721-a34254f05923" providerId="ADAL" clId="{F233E32A-DF94-4FE3-93F9-E2E224FE1DD3}" dt="2022-04-23T03:17:46.556" v="1208" actId="20577"/>
          <ac:spMkLst>
            <pc:docMk/>
            <pc:sldMk cId="970562910" sldId="261"/>
            <ac:spMk id="3" creationId="{4A34BD54-3A52-42D0-A949-8E2A65173957}"/>
          </ac:spMkLst>
        </pc:spChg>
      </pc:sldChg>
      <pc:sldChg chg="addSp delSp modSp new mod modClrScheme modAnim chgLayout">
        <pc:chgData name="Josh" userId="c92af3f3-16f5-47ce-a721-a34254f05923" providerId="ADAL" clId="{F233E32A-DF94-4FE3-93F9-E2E224FE1DD3}" dt="2022-04-25T08:51:10.993" v="2469"/>
        <pc:sldMkLst>
          <pc:docMk/>
          <pc:sldMk cId="2201523367" sldId="262"/>
        </pc:sldMkLst>
        <pc:spChg chg="del mod ord">
          <ac:chgData name="Josh" userId="c92af3f3-16f5-47ce-a721-a34254f05923" providerId="ADAL" clId="{F233E32A-DF94-4FE3-93F9-E2E224FE1DD3}" dt="2022-04-05T01:17:06.403" v="740" actId="700"/>
          <ac:spMkLst>
            <pc:docMk/>
            <pc:sldMk cId="2201523367" sldId="262"/>
            <ac:spMk id="2" creationId="{816102C7-EFB5-450E-9E0F-415214D6AFC7}"/>
          </ac:spMkLst>
        </pc:spChg>
        <pc:spChg chg="del mod ord">
          <ac:chgData name="Josh" userId="c92af3f3-16f5-47ce-a721-a34254f05923" providerId="ADAL" clId="{F233E32A-DF94-4FE3-93F9-E2E224FE1DD3}" dt="2022-04-05T01:17:06.403" v="740" actId="700"/>
          <ac:spMkLst>
            <pc:docMk/>
            <pc:sldMk cId="2201523367" sldId="262"/>
            <ac:spMk id="3" creationId="{51572E51-189D-4874-AF67-F46B58ECF407}"/>
          </ac:spMkLst>
        </pc:spChg>
        <pc:spChg chg="add mod ord">
          <ac:chgData name="Josh" userId="c92af3f3-16f5-47ce-a721-a34254f05923" providerId="ADAL" clId="{F233E32A-DF94-4FE3-93F9-E2E224FE1DD3}" dt="2022-04-05T01:17:13.891" v="753" actId="20577"/>
          <ac:spMkLst>
            <pc:docMk/>
            <pc:sldMk cId="2201523367" sldId="262"/>
            <ac:spMk id="4" creationId="{FC2045AE-0CF8-4BA0-9350-309705593C2F}"/>
          </ac:spMkLst>
        </pc:spChg>
        <pc:spChg chg="add mod ord">
          <ac:chgData name="Josh" userId="c92af3f3-16f5-47ce-a721-a34254f05923" providerId="ADAL" clId="{F233E32A-DF94-4FE3-93F9-E2E224FE1DD3}" dt="2022-04-05T01:17:19.971" v="762" actId="20577"/>
          <ac:spMkLst>
            <pc:docMk/>
            <pc:sldMk cId="2201523367" sldId="262"/>
            <ac:spMk id="5" creationId="{7DFBE193-5876-4BDA-B9C7-54F732FC0902}"/>
          </ac:spMkLst>
        </pc:spChg>
        <pc:spChg chg="add mod ord">
          <ac:chgData name="Josh" userId="c92af3f3-16f5-47ce-a721-a34254f05923" providerId="ADAL" clId="{F233E32A-DF94-4FE3-93F9-E2E224FE1DD3}" dt="2022-04-25T08:50:19.594" v="2464" actId="20577"/>
          <ac:spMkLst>
            <pc:docMk/>
            <pc:sldMk cId="2201523367" sldId="262"/>
            <ac:spMk id="6" creationId="{1D8D7696-4F5E-40FD-81C2-70050B46690C}"/>
          </ac:spMkLst>
        </pc:spChg>
        <pc:spChg chg="add mod ord">
          <ac:chgData name="Josh" userId="c92af3f3-16f5-47ce-a721-a34254f05923" providerId="ADAL" clId="{F233E32A-DF94-4FE3-93F9-E2E224FE1DD3}" dt="2022-04-05T01:17:24.091" v="772" actId="20577"/>
          <ac:spMkLst>
            <pc:docMk/>
            <pc:sldMk cId="2201523367" sldId="262"/>
            <ac:spMk id="7" creationId="{C85C544E-48B4-483E-BB1B-5AAEA4432AB8}"/>
          </ac:spMkLst>
        </pc:spChg>
        <pc:spChg chg="add mod ord">
          <ac:chgData name="Josh" userId="c92af3f3-16f5-47ce-a721-a34254f05923" providerId="ADAL" clId="{F233E32A-DF94-4FE3-93F9-E2E224FE1DD3}" dt="2022-04-25T08:50:26.821" v="2468"/>
          <ac:spMkLst>
            <pc:docMk/>
            <pc:sldMk cId="2201523367" sldId="262"/>
            <ac:spMk id="8" creationId="{70C4EB78-E57C-49A0-8A1E-60159D7FEBBE}"/>
          </ac:spMkLst>
        </pc:spChg>
      </pc:sldChg>
      <pc:sldChg chg="addSp delSp modSp new mod modClrScheme chgLayout">
        <pc:chgData name="Josh" userId="c92af3f3-16f5-47ce-a721-a34254f05923" providerId="ADAL" clId="{F233E32A-DF94-4FE3-93F9-E2E224FE1DD3}" dt="2022-04-05T01:21:15.037" v="936" actId="20577"/>
        <pc:sldMkLst>
          <pc:docMk/>
          <pc:sldMk cId="3325589793" sldId="263"/>
        </pc:sldMkLst>
        <pc:spChg chg="del mod ord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2" creationId="{C939A188-5ADD-4171-9DBC-874AB8D99E0F}"/>
          </ac:spMkLst>
        </pc:spChg>
        <pc:spChg chg="del mod ord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3" creationId="{EDE1B774-63C4-4F51-8B60-12DFC48E164D}"/>
          </ac:spMkLst>
        </pc:spChg>
        <pc:spChg chg="del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4" creationId="{E960A15D-37AC-4793-8B95-CF75360A2321}"/>
          </ac:spMkLst>
        </pc:spChg>
        <pc:spChg chg="del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5" creationId="{8F332B82-D440-4CE4-9DC5-2379DBE7ADCC}"/>
          </ac:spMkLst>
        </pc:spChg>
        <pc:spChg chg="del">
          <ac:chgData name="Josh" userId="c92af3f3-16f5-47ce-a721-a34254f05923" providerId="ADAL" clId="{F233E32A-DF94-4FE3-93F9-E2E224FE1DD3}" dt="2022-04-05T01:19:36.956" v="856" actId="700"/>
          <ac:spMkLst>
            <pc:docMk/>
            <pc:sldMk cId="3325589793" sldId="263"/>
            <ac:spMk id="6" creationId="{2E5B4C34-486A-4719-B338-81CAAD5BEED2}"/>
          </ac:spMkLst>
        </pc:spChg>
        <pc:spChg chg="add mod ord">
          <ac:chgData name="Josh" userId="c92af3f3-16f5-47ce-a721-a34254f05923" providerId="ADAL" clId="{F233E32A-DF94-4FE3-93F9-E2E224FE1DD3}" dt="2022-04-05T01:19:54.069" v="860" actId="20577"/>
          <ac:spMkLst>
            <pc:docMk/>
            <pc:sldMk cId="3325589793" sldId="263"/>
            <ac:spMk id="7" creationId="{5DF3C983-15B6-4E8C-B27D-BBD314473FFA}"/>
          </ac:spMkLst>
        </pc:spChg>
        <pc:spChg chg="add mod ord">
          <ac:chgData name="Josh" userId="c92af3f3-16f5-47ce-a721-a34254f05923" providerId="ADAL" clId="{F233E32A-DF94-4FE3-93F9-E2E224FE1DD3}" dt="2022-04-05T01:21:15.037" v="936" actId="20577"/>
          <ac:spMkLst>
            <pc:docMk/>
            <pc:sldMk cId="3325589793" sldId="263"/>
            <ac:spMk id="8" creationId="{ECDCC0AE-6E85-40F1-A00A-B9C6241F2E0B}"/>
          </ac:spMkLst>
        </pc:spChg>
      </pc:sldChg>
      <pc:sldChg chg="addSp delSp modSp new mod modClrScheme modAnim chgLayout">
        <pc:chgData name="Josh" userId="c92af3f3-16f5-47ce-a721-a34254f05923" providerId="ADAL" clId="{F233E32A-DF94-4FE3-93F9-E2E224FE1DD3}" dt="2022-04-24T12:59:56.862" v="2174"/>
        <pc:sldMkLst>
          <pc:docMk/>
          <pc:sldMk cId="668720538" sldId="264"/>
        </pc:sldMkLst>
        <pc:spChg chg="add del">
          <ac:chgData name="Josh" userId="c92af3f3-16f5-47ce-a721-a34254f05923" providerId="ADAL" clId="{F233E32A-DF94-4FE3-93F9-E2E224FE1DD3}" dt="2022-04-23T23:09:27.140" v="1565"/>
          <ac:spMkLst>
            <pc:docMk/>
            <pc:sldMk cId="668720538" sldId="264"/>
            <ac:spMk id="2" creationId="{41F8F13A-F0CF-476E-8C87-315B8683862F}"/>
          </ac:spMkLst>
        </pc:spChg>
        <pc:spChg chg="del mod ord">
          <ac:chgData name="Josh" userId="c92af3f3-16f5-47ce-a721-a34254f05923" providerId="ADAL" clId="{F233E32A-DF94-4FE3-93F9-E2E224FE1DD3}" dt="2022-04-05T01:20:10.461" v="862" actId="700"/>
          <ac:spMkLst>
            <pc:docMk/>
            <pc:sldMk cId="668720538" sldId="264"/>
            <ac:spMk id="2" creationId="{D52FC69F-EDA6-423E-A9EF-F0DD141545FE}"/>
          </ac:spMkLst>
        </pc:spChg>
        <pc:spChg chg="del mod ord">
          <ac:chgData name="Josh" userId="c92af3f3-16f5-47ce-a721-a34254f05923" providerId="ADAL" clId="{F233E32A-DF94-4FE3-93F9-E2E224FE1DD3}" dt="2022-04-05T01:20:10.461" v="862" actId="700"/>
          <ac:spMkLst>
            <pc:docMk/>
            <pc:sldMk cId="668720538" sldId="264"/>
            <ac:spMk id="3" creationId="{149C482A-C518-4268-A36F-51362E854C8F}"/>
          </ac:spMkLst>
        </pc:spChg>
        <pc:spChg chg="add del mod">
          <ac:chgData name="Josh" userId="c92af3f3-16f5-47ce-a721-a34254f05923" providerId="ADAL" clId="{F233E32A-DF94-4FE3-93F9-E2E224FE1DD3}" dt="2022-04-23T23:09:16.836" v="1561"/>
          <ac:spMkLst>
            <pc:docMk/>
            <pc:sldMk cId="668720538" sldId="264"/>
            <ac:spMk id="3" creationId="{B42F1656-3C95-4FE5-8005-BFE3F0850878}"/>
          </ac:spMkLst>
        </pc:spChg>
        <pc:spChg chg="add mod ord">
          <ac:chgData name="Josh" userId="c92af3f3-16f5-47ce-a721-a34254f05923" providerId="ADAL" clId="{F233E32A-DF94-4FE3-93F9-E2E224FE1DD3}" dt="2022-04-05T01:21:41.527" v="949" actId="20577"/>
          <ac:spMkLst>
            <pc:docMk/>
            <pc:sldMk cId="668720538" sldId="264"/>
            <ac:spMk id="4" creationId="{03A66CDB-8A34-4281-87D7-A3E5DE2C8F3B}"/>
          </ac:spMkLst>
        </pc:spChg>
        <pc:spChg chg="add mod ord">
          <ac:chgData name="Josh" userId="c92af3f3-16f5-47ce-a721-a34254f05923" providerId="ADAL" clId="{F233E32A-DF94-4FE3-93F9-E2E224FE1DD3}" dt="2022-04-24T12:59:52.130" v="2173" actId="20577"/>
          <ac:spMkLst>
            <pc:docMk/>
            <pc:sldMk cId="668720538" sldId="264"/>
            <ac:spMk id="5" creationId="{626349BF-9D07-424A-A535-EB03856F88A9}"/>
          </ac:spMkLst>
        </pc:spChg>
        <pc:spChg chg="add del mod">
          <ac:chgData name="Josh" userId="c92af3f3-16f5-47ce-a721-a34254f05923" providerId="ADAL" clId="{F233E32A-DF94-4FE3-93F9-E2E224FE1DD3}" dt="2022-04-23T23:09:25.503" v="1563"/>
          <ac:spMkLst>
            <pc:docMk/>
            <pc:sldMk cId="668720538" sldId="264"/>
            <ac:spMk id="6" creationId="{EC2D2882-4915-40FF-8ED7-EF9926004663}"/>
          </ac:spMkLst>
        </pc:spChg>
        <pc:spChg chg="add del">
          <ac:chgData name="Josh" userId="c92af3f3-16f5-47ce-a721-a34254f05923" providerId="ADAL" clId="{F233E32A-DF94-4FE3-93F9-E2E224FE1DD3}" dt="2022-04-23T23:09:30.709" v="1568"/>
          <ac:spMkLst>
            <pc:docMk/>
            <pc:sldMk cId="668720538" sldId="264"/>
            <ac:spMk id="7" creationId="{0B4B9DE5-15BE-433D-9BCF-BAC15ED00846}"/>
          </ac:spMkLst>
        </pc:spChg>
      </pc:sldChg>
      <pc:sldChg chg="modSp add mod modAnim">
        <pc:chgData name="Josh" userId="c92af3f3-16f5-47ce-a721-a34254f05923" providerId="ADAL" clId="{F233E32A-DF94-4FE3-93F9-E2E224FE1DD3}" dt="2022-04-24T12:42:36.241" v="2151" actId="20577"/>
        <pc:sldMkLst>
          <pc:docMk/>
          <pc:sldMk cId="2012743784" sldId="265"/>
        </pc:sldMkLst>
        <pc:spChg chg="mod">
          <ac:chgData name="Josh" userId="c92af3f3-16f5-47ce-a721-a34254f05923" providerId="ADAL" clId="{F233E32A-DF94-4FE3-93F9-E2E224FE1DD3}" dt="2022-04-05T01:23:11.697" v="979"/>
          <ac:spMkLst>
            <pc:docMk/>
            <pc:sldMk cId="2012743784" sldId="265"/>
            <ac:spMk id="4" creationId="{03A66CDB-8A34-4281-87D7-A3E5DE2C8F3B}"/>
          </ac:spMkLst>
        </pc:spChg>
        <pc:spChg chg="mod">
          <ac:chgData name="Josh" userId="c92af3f3-16f5-47ce-a721-a34254f05923" providerId="ADAL" clId="{F233E32A-DF94-4FE3-93F9-E2E224FE1DD3}" dt="2022-04-24T12:42:36.241" v="2151" actId="20577"/>
          <ac:spMkLst>
            <pc:docMk/>
            <pc:sldMk cId="2012743784" sldId="265"/>
            <ac:spMk id="5" creationId="{626349BF-9D07-424A-A535-EB03856F88A9}"/>
          </ac:spMkLst>
        </pc:spChg>
      </pc:sldChg>
      <pc:sldChg chg="modSp add mod modAnim">
        <pc:chgData name="Josh" userId="c92af3f3-16f5-47ce-a721-a34254f05923" providerId="ADAL" clId="{F233E32A-DF94-4FE3-93F9-E2E224FE1DD3}" dt="2022-04-23T23:48:35.816" v="2091" actId="20577"/>
        <pc:sldMkLst>
          <pc:docMk/>
          <pc:sldMk cId="2425612959" sldId="266"/>
        </pc:sldMkLst>
        <pc:spChg chg="mod">
          <ac:chgData name="Josh" userId="c92af3f3-16f5-47ce-a721-a34254f05923" providerId="ADAL" clId="{F233E32A-DF94-4FE3-93F9-E2E224FE1DD3}" dt="2022-04-23T23:17:42.742" v="1697" actId="404"/>
          <ac:spMkLst>
            <pc:docMk/>
            <pc:sldMk cId="2425612959" sldId="266"/>
            <ac:spMk id="4" creationId="{03A66CDB-8A34-4281-87D7-A3E5DE2C8F3B}"/>
          </ac:spMkLst>
        </pc:spChg>
        <pc:spChg chg="mod">
          <ac:chgData name="Josh" userId="c92af3f3-16f5-47ce-a721-a34254f05923" providerId="ADAL" clId="{F233E32A-DF94-4FE3-93F9-E2E224FE1DD3}" dt="2022-04-23T23:48:35.816" v="2091" actId="20577"/>
          <ac:spMkLst>
            <pc:docMk/>
            <pc:sldMk cId="2425612959" sldId="266"/>
            <ac:spMk id="5" creationId="{626349BF-9D07-424A-A535-EB03856F88A9}"/>
          </ac:spMkLst>
        </pc:spChg>
      </pc:sldChg>
      <pc:sldChg chg="addSp delSp modSp new mod modClrScheme modAnim chgLayout">
        <pc:chgData name="Josh" userId="c92af3f3-16f5-47ce-a721-a34254f05923" providerId="ADAL" clId="{F233E32A-DF94-4FE3-93F9-E2E224FE1DD3}" dt="2022-04-25T08:39:22.263" v="2430" actId="20577"/>
        <pc:sldMkLst>
          <pc:docMk/>
          <pc:sldMk cId="3623495022" sldId="267"/>
        </pc:sldMkLst>
        <pc:spChg chg="del mod ord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2" creationId="{55B4D25A-BC01-4697-B462-87AF4541C356}"/>
          </ac:spMkLst>
        </pc:spChg>
        <pc:spChg chg="del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3" creationId="{F39F6A5F-38AE-4FE1-BE36-91BBF53A160A}"/>
          </ac:spMkLst>
        </pc:spChg>
        <pc:spChg chg="del mod ord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4" creationId="{EA7E3071-D29C-489A-8C66-36173549AB40}"/>
          </ac:spMkLst>
        </pc:spChg>
        <pc:spChg chg="del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5" creationId="{C0277E88-84B2-43A3-9177-F4B92F9BB643}"/>
          </ac:spMkLst>
        </pc:spChg>
        <pc:spChg chg="del">
          <ac:chgData name="Josh" userId="c92af3f3-16f5-47ce-a721-a34254f05923" providerId="ADAL" clId="{F233E32A-DF94-4FE3-93F9-E2E224FE1DD3}" dt="2022-04-25T07:54:54.885" v="2176" actId="700"/>
          <ac:spMkLst>
            <pc:docMk/>
            <pc:sldMk cId="3623495022" sldId="267"/>
            <ac:spMk id="6" creationId="{D4CEBCD0-019D-4915-BE65-96BA3EA1D897}"/>
          </ac:spMkLst>
        </pc:spChg>
        <pc:spChg chg="add mod ord">
          <ac:chgData name="Josh" userId="c92af3f3-16f5-47ce-a721-a34254f05923" providerId="ADAL" clId="{F233E32A-DF94-4FE3-93F9-E2E224FE1DD3}" dt="2022-04-25T08:39:22.263" v="2430" actId="20577"/>
          <ac:spMkLst>
            <pc:docMk/>
            <pc:sldMk cId="3623495022" sldId="267"/>
            <ac:spMk id="7" creationId="{855694EC-184E-4D56-8D51-DFA682E45B89}"/>
          </ac:spMkLst>
        </pc:spChg>
        <pc:spChg chg="add del mod ord">
          <ac:chgData name="Josh" userId="c92af3f3-16f5-47ce-a721-a34254f05923" providerId="ADAL" clId="{F233E32A-DF94-4FE3-93F9-E2E224FE1DD3}" dt="2022-04-25T08:03:35.255" v="2229" actId="478"/>
          <ac:spMkLst>
            <pc:docMk/>
            <pc:sldMk cId="3623495022" sldId="267"/>
            <ac:spMk id="8" creationId="{1BF34BD3-05AC-46C4-BF58-2F143AE57A51}"/>
          </ac:spMkLst>
        </pc:spChg>
        <pc:spChg chg="add mod ord">
          <ac:chgData name="Josh" userId="c92af3f3-16f5-47ce-a721-a34254f05923" providerId="ADAL" clId="{F233E32A-DF94-4FE3-93F9-E2E224FE1DD3}" dt="2022-04-25T08:03:29.844" v="2228" actId="167"/>
          <ac:spMkLst>
            <pc:docMk/>
            <pc:sldMk cId="3623495022" sldId="267"/>
            <ac:spMk id="11" creationId="{71759DD6-89B3-48F5-A555-2708B3C6866E}"/>
          </ac:spMkLst>
        </pc:spChg>
        <pc:spChg chg="add mod">
          <ac:chgData name="Josh" userId="c92af3f3-16f5-47ce-a721-a34254f05923" providerId="ADAL" clId="{F233E32A-DF94-4FE3-93F9-E2E224FE1DD3}" dt="2022-04-25T08:17:19.841" v="2247" actId="14100"/>
          <ac:spMkLst>
            <pc:docMk/>
            <pc:sldMk cId="3623495022" sldId="267"/>
            <ac:spMk id="12" creationId="{702D96C1-9BDD-466C-A0B4-2B50425B6E9A}"/>
          </ac:spMkLst>
        </pc:spChg>
        <pc:spChg chg="add mod">
          <ac:chgData name="Josh" userId="c92af3f3-16f5-47ce-a721-a34254f05923" providerId="ADAL" clId="{F233E32A-DF94-4FE3-93F9-E2E224FE1DD3}" dt="2022-04-25T08:19:40.764" v="2270" actId="1076"/>
          <ac:spMkLst>
            <pc:docMk/>
            <pc:sldMk cId="3623495022" sldId="267"/>
            <ac:spMk id="15" creationId="{E6EA1988-01B4-4F58-AD01-E7F837958D78}"/>
          </ac:spMkLst>
        </pc:spChg>
        <pc:spChg chg="add mod">
          <ac:chgData name="Josh" userId="c92af3f3-16f5-47ce-a721-a34254f05923" providerId="ADAL" clId="{F233E32A-DF94-4FE3-93F9-E2E224FE1DD3}" dt="2022-04-25T08:20:06.421" v="2274" actId="14100"/>
          <ac:spMkLst>
            <pc:docMk/>
            <pc:sldMk cId="3623495022" sldId="267"/>
            <ac:spMk id="16" creationId="{CCCAF344-091B-4003-A64B-B29D3A02466A}"/>
          </ac:spMkLst>
        </pc:spChg>
        <pc:spChg chg="add mod">
          <ac:chgData name="Josh" userId="c92af3f3-16f5-47ce-a721-a34254f05923" providerId="ADAL" clId="{F233E32A-DF94-4FE3-93F9-E2E224FE1DD3}" dt="2022-04-25T08:31:41.736" v="2396" actId="20577"/>
          <ac:spMkLst>
            <pc:docMk/>
            <pc:sldMk cId="3623495022" sldId="267"/>
            <ac:spMk id="22" creationId="{1DFACF0C-96FB-4A59-B5EC-AFBF2C67675C}"/>
          </ac:spMkLst>
        </pc:spChg>
        <pc:spChg chg="add mod">
          <ac:chgData name="Josh" userId="c92af3f3-16f5-47ce-a721-a34254f05923" providerId="ADAL" clId="{F233E32A-DF94-4FE3-93F9-E2E224FE1DD3}" dt="2022-04-25T08:27:18.249" v="2338" actId="1076"/>
          <ac:spMkLst>
            <pc:docMk/>
            <pc:sldMk cId="3623495022" sldId="267"/>
            <ac:spMk id="31" creationId="{9EFDD23C-D5B9-4D61-8DB4-04BFF870D623}"/>
          </ac:spMkLst>
        </pc:spChg>
        <pc:spChg chg="add mod">
          <ac:chgData name="Josh" userId="c92af3f3-16f5-47ce-a721-a34254f05923" providerId="ADAL" clId="{F233E32A-DF94-4FE3-93F9-E2E224FE1DD3}" dt="2022-04-25T08:30:15.813" v="2363" actId="14100"/>
          <ac:spMkLst>
            <pc:docMk/>
            <pc:sldMk cId="3623495022" sldId="267"/>
            <ac:spMk id="32" creationId="{023F2A4D-DCBB-4F56-A223-BC36C8B856E8}"/>
          </ac:spMkLst>
        </pc:spChg>
        <pc:spChg chg="add mod">
          <ac:chgData name="Josh" userId="c92af3f3-16f5-47ce-a721-a34254f05923" providerId="ADAL" clId="{F233E32A-DF94-4FE3-93F9-E2E224FE1DD3}" dt="2022-04-25T08:31:50.216" v="2398" actId="20577"/>
          <ac:spMkLst>
            <pc:docMk/>
            <pc:sldMk cId="3623495022" sldId="267"/>
            <ac:spMk id="34" creationId="{BDB45BAE-1067-4355-8801-9E6B45022C58}"/>
          </ac:spMkLst>
        </pc:spChg>
        <pc:spChg chg="add mod">
          <ac:chgData name="Josh" userId="c92af3f3-16f5-47ce-a721-a34254f05923" providerId="ADAL" clId="{F233E32A-DF94-4FE3-93F9-E2E224FE1DD3}" dt="2022-04-25T08:37:42.261" v="2404" actId="1037"/>
          <ac:spMkLst>
            <pc:docMk/>
            <pc:sldMk cId="3623495022" sldId="267"/>
            <ac:spMk id="35" creationId="{48828A7E-15E4-40DE-977A-580434799243}"/>
          </ac:spMkLst>
        </pc:spChg>
        <pc:spChg chg="add mod">
          <ac:chgData name="Josh" userId="c92af3f3-16f5-47ce-a721-a34254f05923" providerId="ADAL" clId="{F233E32A-DF94-4FE3-93F9-E2E224FE1DD3}" dt="2022-04-25T08:38:26.414" v="2426" actId="20577"/>
          <ac:spMkLst>
            <pc:docMk/>
            <pc:sldMk cId="3623495022" sldId="267"/>
            <ac:spMk id="37" creationId="{A47341A8-EA92-46DA-86FE-73EE611A07EF}"/>
          </ac:spMkLst>
        </pc:spChg>
        <pc:picChg chg="add mod">
          <ac:chgData name="Josh" userId="c92af3f3-16f5-47ce-a721-a34254f05923" providerId="ADAL" clId="{F233E32A-DF94-4FE3-93F9-E2E224FE1DD3}" dt="2022-04-25T08:30:07.711" v="2361" actId="1076"/>
          <ac:picMkLst>
            <pc:docMk/>
            <pc:sldMk cId="3623495022" sldId="267"/>
            <ac:picMk id="10" creationId="{BD240A4F-BEEA-4097-A9AC-3E4A794B0F8F}"/>
          </ac:picMkLst>
        </pc:picChg>
        <pc:cxnChg chg="add mod">
          <ac:chgData name="Josh" userId="c92af3f3-16f5-47ce-a721-a34254f05923" providerId="ADAL" clId="{F233E32A-DF94-4FE3-93F9-E2E224FE1DD3}" dt="2022-04-25T08:17:57.999" v="2255" actId="208"/>
          <ac:cxnSpMkLst>
            <pc:docMk/>
            <pc:sldMk cId="3623495022" sldId="267"/>
            <ac:cxnSpMk id="14" creationId="{B094E01D-CE44-41EC-A3A7-350DA9CCE150}"/>
          </ac:cxnSpMkLst>
        </pc:cxnChg>
        <pc:cxnChg chg="add mod">
          <ac:chgData name="Josh" userId="c92af3f3-16f5-47ce-a721-a34254f05923" providerId="ADAL" clId="{F233E32A-DF94-4FE3-93F9-E2E224FE1DD3}" dt="2022-04-25T08:20:48.560" v="2289" actId="14100"/>
          <ac:cxnSpMkLst>
            <pc:docMk/>
            <pc:sldMk cId="3623495022" sldId="267"/>
            <ac:cxnSpMk id="17" creationId="{69F17544-C659-44EB-9824-FCE56944A924}"/>
          </ac:cxnSpMkLst>
        </pc:cxnChg>
        <pc:cxnChg chg="add mod">
          <ac:chgData name="Josh" userId="c92af3f3-16f5-47ce-a721-a34254f05923" providerId="ADAL" clId="{F233E32A-DF94-4FE3-93F9-E2E224FE1DD3}" dt="2022-04-25T08:23:38.864" v="2316" actId="14100"/>
          <ac:cxnSpMkLst>
            <pc:docMk/>
            <pc:sldMk cId="3623495022" sldId="267"/>
            <ac:cxnSpMk id="23" creationId="{7D4E469B-2091-4FAC-BEE3-70C6770D139B}"/>
          </ac:cxnSpMkLst>
        </pc:cxnChg>
        <pc:cxnChg chg="add mod">
          <ac:chgData name="Josh" userId="c92af3f3-16f5-47ce-a721-a34254f05923" providerId="ADAL" clId="{F233E32A-DF94-4FE3-93F9-E2E224FE1DD3}" dt="2022-04-25T08:23:50.056" v="2319" actId="14100"/>
          <ac:cxnSpMkLst>
            <pc:docMk/>
            <pc:sldMk cId="3623495022" sldId="267"/>
            <ac:cxnSpMk id="25" creationId="{EC0DFA71-E1EF-4ACF-9FC3-10B6CDFB2626}"/>
          </ac:cxnSpMkLst>
        </pc:cxnChg>
        <pc:cxnChg chg="add mod">
          <ac:chgData name="Josh" userId="c92af3f3-16f5-47ce-a721-a34254f05923" providerId="ADAL" clId="{F233E32A-DF94-4FE3-93F9-E2E224FE1DD3}" dt="2022-04-25T08:23:56.084" v="2322" actId="14100"/>
          <ac:cxnSpMkLst>
            <pc:docMk/>
            <pc:sldMk cId="3623495022" sldId="267"/>
            <ac:cxnSpMk id="28" creationId="{B90BD1CB-699F-4FF0-9C63-6F681D0199BB}"/>
          </ac:cxnSpMkLst>
        </pc:cxnChg>
        <pc:cxnChg chg="add mod">
          <ac:chgData name="Josh" userId="c92af3f3-16f5-47ce-a721-a34254f05923" providerId="ADAL" clId="{F233E32A-DF94-4FE3-93F9-E2E224FE1DD3}" dt="2022-04-25T08:30:35.979" v="2366" actId="1076"/>
          <ac:cxnSpMkLst>
            <pc:docMk/>
            <pc:sldMk cId="3623495022" sldId="267"/>
            <ac:cxnSpMk id="33" creationId="{6F2981C1-75B5-4A00-9398-C15867F4CB6E}"/>
          </ac:cxnSpMkLst>
        </pc:cxnChg>
        <pc:cxnChg chg="add mod">
          <ac:chgData name="Josh" userId="c92af3f3-16f5-47ce-a721-a34254f05923" providerId="ADAL" clId="{F233E32A-DF94-4FE3-93F9-E2E224FE1DD3}" dt="2022-04-25T08:37:52.548" v="2406" actId="1076"/>
          <ac:cxnSpMkLst>
            <pc:docMk/>
            <pc:sldMk cId="3623495022" sldId="267"/>
            <ac:cxnSpMk id="36" creationId="{EAF36604-3D4E-49CE-91E1-10329FB0C8C2}"/>
          </ac:cxnSpMkLst>
        </pc:cxnChg>
      </pc:sldChg>
      <pc:sldChg chg="modSp add mod modAnim">
        <pc:chgData name="Josh" userId="c92af3f3-16f5-47ce-a721-a34254f05923" providerId="ADAL" clId="{F233E32A-DF94-4FE3-93F9-E2E224FE1DD3}" dt="2022-04-25T09:04:06.862" v="2674" actId="20577"/>
        <pc:sldMkLst>
          <pc:docMk/>
          <pc:sldMk cId="2403659868" sldId="268"/>
        </pc:sldMkLst>
        <pc:spChg chg="mod">
          <ac:chgData name="Josh" userId="c92af3f3-16f5-47ce-a721-a34254f05923" providerId="ADAL" clId="{F233E32A-DF94-4FE3-93F9-E2E224FE1DD3}" dt="2022-04-25T08:57:23.956" v="2479" actId="6549"/>
          <ac:spMkLst>
            <pc:docMk/>
            <pc:sldMk cId="2403659868" sldId="268"/>
            <ac:spMk id="4" creationId="{03A66CDB-8A34-4281-87D7-A3E5DE2C8F3B}"/>
          </ac:spMkLst>
        </pc:spChg>
        <pc:spChg chg="mod">
          <ac:chgData name="Josh" userId="c92af3f3-16f5-47ce-a721-a34254f05923" providerId="ADAL" clId="{F233E32A-DF94-4FE3-93F9-E2E224FE1DD3}" dt="2022-04-25T09:04:06.862" v="2674" actId="20577"/>
          <ac:spMkLst>
            <pc:docMk/>
            <pc:sldMk cId="2403659868" sldId="268"/>
            <ac:spMk id="5" creationId="{626349BF-9D07-424A-A535-EB03856F88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390B6-ADFC-4F03-AA2A-DAA438E3E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Wrangling Your Windows Infrastructure With Ansible</a:t>
            </a:r>
            <a:endParaRPr lang="en-NZ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0C757C-6BB1-4922-B0EB-2BDF84137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Josh King </a:t>
            </a:r>
            <a:r>
              <a:rPr lang="en-NZ" sz="1200" dirty="0"/>
              <a:t>(@WindosNZ)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080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 reusable groups of tasks as roles in a collection</a:t>
            </a:r>
          </a:p>
          <a:p>
            <a:r>
              <a:rPr lang="en-GB" dirty="0"/>
              <a:t>Consider Ansible Tower/AWX</a:t>
            </a:r>
          </a:p>
          <a:p>
            <a:r>
              <a:rPr lang="en-GB" dirty="0"/>
              <a:t>Re-run playbooks periodically to ensure configuration is consistent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36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 You! 💜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Get this slide deck and demo code from:</a:t>
            </a:r>
          </a:p>
          <a:p>
            <a:pPr marL="0" indent="0">
              <a:buNone/>
            </a:pPr>
            <a:r>
              <a:rPr lang="en-NZ" dirty="0"/>
              <a:t>	https://toast.click/Summit2022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Questions? Hit me up on Twitter:</a:t>
            </a:r>
          </a:p>
          <a:p>
            <a:pPr marL="0" indent="0">
              <a:buNone/>
            </a:pPr>
            <a:r>
              <a:rPr lang="en-NZ" dirty="0"/>
              <a:t>	@WindosNZ</a:t>
            </a:r>
          </a:p>
        </p:txBody>
      </p:sp>
    </p:spTree>
    <p:extLst>
      <p:ext uri="{BB962C8B-B14F-4D97-AF65-F5344CB8AC3E}">
        <p14:creationId xmlns:p14="http://schemas.microsoft.com/office/powerpoint/2010/main" val="20127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1F549-45A1-43DB-8E5C-E0F1E8B3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0923D4-99D5-4FF3-AB2F-82627112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Josh King</a:t>
            </a:r>
          </a:p>
          <a:p>
            <a:r>
              <a:rPr lang="en-US" sz="2000" dirty="0"/>
              <a:t>ToastIT.dev</a:t>
            </a:r>
          </a:p>
          <a:p>
            <a:r>
              <a:rPr lang="en-US" sz="2000" dirty="0"/>
              <a:t>@WindosNZ</a:t>
            </a:r>
          </a:p>
          <a:p>
            <a:r>
              <a:rPr lang="en-US" sz="2000" dirty="0"/>
              <a:t>Microsoft MVP</a:t>
            </a:r>
          </a:p>
          <a:p>
            <a:r>
              <a:rPr lang="en-US" sz="2000" dirty="0"/>
              <a:t>Infrastructure Operations Engineer @ Chocolatey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7729E-2C59-4F82-A959-D38A022E7853}"/>
              </a:ext>
            </a:extLst>
          </p:cNvPr>
          <p:cNvGrpSpPr/>
          <p:nvPr/>
        </p:nvGrpSpPr>
        <p:grpSpPr>
          <a:xfrm>
            <a:off x="1444671" y="3373607"/>
            <a:ext cx="2584188" cy="2585044"/>
            <a:chOff x="4803906" y="2136478"/>
            <a:chExt cx="2584188" cy="2585044"/>
          </a:xfrm>
        </p:grpSpPr>
        <p:pic>
          <p:nvPicPr>
            <p:cNvPr id="7" name="Picture 6" descr="A person with a beard and glasses&#10;&#10;Description automatically generated with medium confidence">
              <a:extLst>
                <a:ext uri="{FF2B5EF4-FFF2-40B4-BE49-F238E27FC236}">
                  <a16:creationId xmlns:a16="http://schemas.microsoft.com/office/drawing/2014/main" id="{D4A48416-F735-413D-BC5E-29D35EF2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3906" y="2136478"/>
              <a:ext cx="2405380" cy="2405380"/>
            </a:xfrm>
            <a:prstGeom prst="rect">
              <a:avLst/>
            </a:prstGeom>
          </p:spPr>
        </p:pic>
        <p:pic>
          <p:nvPicPr>
            <p:cNvPr id="8" name="Picture 7" descr="A white letter on a blu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818E408-71A0-4DE4-AE68-F8A5001BF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109" y="4087537"/>
              <a:ext cx="633985" cy="63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7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61B-9834-4A55-B231-1F9DBE6D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What’re we talking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BD54-3A52-42D0-A949-8E2A6517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Infrastructure as Code</a:t>
            </a:r>
          </a:p>
          <a:p>
            <a:pPr lvl="1"/>
            <a:r>
              <a:rPr lang="en-NZ" dirty="0"/>
              <a:t>in a Windows environment</a:t>
            </a:r>
          </a:p>
          <a:p>
            <a:r>
              <a:rPr lang="en-NZ" dirty="0"/>
              <a:t>Not throwing out your investment in learning PowerShell</a:t>
            </a:r>
          </a:p>
          <a:p>
            <a:r>
              <a:rPr lang="en-NZ" dirty="0"/>
              <a:t>Pitfalls and lessons learned</a:t>
            </a:r>
          </a:p>
          <a:p>
            <a:r>
              <a:rPr lang="en-NZ" dirty="0"/>
              <a:t>Ansible itself runs on Linux, we won’t be talking about setting up Ansible itself</a:t>
            </a:r>
          </a:p>
          <a:p>
            <a:pPr lvl="1"/>
            <a:r>
              <a:rPr lang="en-NZ" dirty="0"/>
              <a:t>But reach out afterwards if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97056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528-15D3-4F0C-AC50-2C89612C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Ansible?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4F177-8B0A-4E92-96E3-CEE13F826352}"/>
              </a:ext>
            </a:extLst>
          </p:cNvPr>
          <p:cNvSpPr/>
          <p:nvPr/>
        </p:nvSpPr>
        <p:spPr>
          <a:xfrm>
            <a:off x="1451578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Infrastructure Provisioning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C1412-8A6D-4043-BECD-363873548C54}"/>
              </a:ext>
            </a:extLst>
          </p:cNvPr>
          <p:cNvSpPr/>
          <p:nvPr/>
        </p:nvSpPr>
        <p:spPr>
          <a:xfrm>
            <a:off x="6376895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Configuration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3B58AF-B81B-44A9-A59E-3375C43B6407}"/>
              </a:ext>
            </a:extLst>
          </p:cNvPr>
          <p:cNvSpPr/>
          <p:nvPr/>
        </p:nvSpPr>
        <p:spPr>
          <a:xfrm>
            <a:off x="1451578" y="5050729"/>
            <a:ext cx="9603275" cy="419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Infrastructure as Code</a:t>
            </a:r>
          </a:p>
        </p:txBody>
      </p:sp>
      <p:pic>
        <p:nvPicPr>
          <p:cNvPr id="1028" name="Picture 4" descr="@aws-cloudformation">
            <a:extLst>
              <a:ext uri="{FF2B5EF4-FFF2-40B4-BE49-F238E27FC236}">
                <a16:creationId xmlns:a16="http://schemas.microsoft.com/office/drawing/2014/main" id="{42F7F1CE-6B06-4E5F-9D2E-76C1B0F0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54" y="2835568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.com (OAuth) - VCS Providers - Terraform Cloud and Terraform  Enterprise | Terraform by HashiCorp">
            <a:extLst>
              <a:ext uri="{FF2B5EF4-FFF2-40B4-BE49-F238E27FC236}">
                <a16:creationId xmlns:a16="http://schemas.microsoft.com/office/drawing/2014/main" id="{9868AB46-0701-487E-A559-107203F1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93" y="2348236"/>
            <a:ext cx="921628" cy="9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zure.Bicep.Types.Az 0.1.410">
            <a:extLst>
              <a:ext uri="{FF2B5EF4-FFF2-40B4-BE49-F238E27FC236}">
                <a16:creationId xmlns:a16="http://schemas.microsoft.com/office/drawing/2014/main" id="{4FE65434-BD5B-4832-9336-AD86ADCF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16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f - Visual Studio Marketplace">
            <a:extLst>
              <a:ext uri="{FF2B5EF4-FFF2-40B4-BE49-F238E27FC236}">
                <a16:creationId xmlns:a16="http://schemas.microsoft.com/office/drawing/2014/main" id="{B1E43F98-167F-4130-939E-6E913805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55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@puppetlabs">
            <a:extLst>
              <a:ext uri="{FF2B5EF4-FFF2-40B4-BE49-F238E27FC236}">
                <a16:creationId xmlns:a16="http://schemas.microsoft.com/office/drawing/2014/main" id="{4068A94B-4624-491B-B67C-720FCE76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54" y="2835568"/>
            <a:ext cx="1186864" cy="11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altstack, logo Icon">
            <a:extLst>
              <a:ext uri="{FF2B5EF4-FFF2-40B4-BE49-F238E27FC236}">
                <a16:creationId xmlns:a16="http://schemas.microsoft.com/office/drawing/2014/main" id="{FEABB8F8-DCE1-4904-855B-46885900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92" y="2696008"/>
            <a:ext cx="753694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5183F5D-2183-492A-8548-4D4DFB06FDCC}"/>
              </a:ext>
            </a:extLst>
          </p:cNvPr>
          <p:cNvSpPr/>
          <p:nvPr/>
        </p:nvSpPr>
        <p:spPr>
          <a:xfrm>
            <a:off x="5695636" y="1693893"/>
            <a:ext cx="1115157" cy="111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48" name="Picture 24" descr="Brand Resources | Pulumi">
            <a:extLst>
              <a:ext uri="{FF2B5EF4-FFF2-40B4-BE49-F238E27FC236}">
                <a16:creationId xmlns:a16="http://schemas.microsoft.com/office/drawing/2014/main" id="{C9745D02-5CE2-4794-9F8C-319239225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37" y="3502415"/>
            <a:ext cx="958580" cy="9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sible, logo Icon">
            <a:extLst>
              <a:ext uri="{FF2B5EF4-FFF2-40B4-BE49-F238E27FC236}">
                <a16:creationId xmlns:a16="http://schemas.microsoft.com/office/drawing/2014/main" id="{287008EF-3E40-48F9-AC3E-35FFCBC8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24" y="1639996"/>
            <a:ext cx="1282782" cy="128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045AE-0CF8-4BA0-9350-3097055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BE193-5876-4BDA-B9C7-54F732FC0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Ansible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D7696-4F5E-40FD-81C2-70050B466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Collections</a:t>
            </a:r>
          </a:p>
          <a:p>
            <a:r>
              <a:rPr lang="en-NZ" dirty="0"/>
              <a:t>Modules</a:t>
            </a:r>
          </a:p>
          <a:p>
            <a:r>
              <a:rPr lang="en-NZ" dirty="0"/>
              <a:t>Roles</a:t>
            </a:r>
          </a:p>
          <a:p>
            <a:r>
              <a:rPr lang="en-NZ" dirty="0"/>
              <a:t>Playbooks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5C544E-48B4-483E-BB1B-5AAEA4432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dirty="0"/>
              <a:t>PowerShell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C4EB78-E57C-49A0-8A1E-60159D7FEB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Z" dirty="0"/>
              <a:t>Modules</a:t>
            </a:r>
          </a:p>
          <a:p>
            <a:r>
              <a:rPr lang="en-NZ" dirty="0"/>
              <a:t>Cmdlets</a:t>
            </a:r>
          </a:p>
          <a:p>
            <a:r>
              <a:rPr lang="en-NZ" dirty="0"/>
              <a:t>Functions</a:t>
            </a:r>
          </a:p>
          <a:p>
            <a:r>
              <a:rPr lang="en-NZ" dirty="0"/>
              <a:t>Script files</a:t>
            </a:r>
          </a:p>
        </p:txBody>
      </p:sp>
    </p:spTree>
    <p:extLst>
      <p:ext uri="{BB962C8B-B14F-4D97-AF65-F5344CB8AC3E}">
        <p14:creationId xmlns:p14="http://schemas.microsoft.com/office/powerpoint/2010/main" val="22015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59DD6-89B3-48F5-A555-2708B3C6866E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5694EC-184E-4D56-8D51-DFA682E4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Note on The YAML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240A4F-BEEA-4097-A9AC-3E4A794B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43" y="2486143"/>
            <a:ext cx="4485714" cy="18857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2D96C1-9BDD-466C-A0B4-2B50425B6E9A}"/>
              </a:ext>
            </a:extLst>
          </p:cNvPr>
          <p:cNvSpPr/>
          <p:nvPr/>
        </p:nvSpPr>
        <p:spPr>
          <a:xfrm>
            <a:off x="4356847" y="2898589"/>
            <a:ext cx="1709272" cy="19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94E01D-CE44-41EC-A3A7-350DA9CCE150}"/>
              </a:ext>
            </a:extLst>
          </p:cNvPr>
          <p:cNvCxnSpPr>
            <a:cxnSpLocks/>
          </p:cNvCxnSpPr>
          <p:nvPr/>
        </p:nvCxnSpPr>
        <p:spPr>
          <a:xfrm flipV="1">
            <a:off x="3328896" y="2997201"/>
            <a:ext cx="998071" cy="51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EA1988-01B4-4F58-AD01-E7F837958D78}"/>
              </a:ext>
            </a:extLst>
          </p:cNvPr>
          <p:cNvSpPr txBox="1"/>
          <p:nvPr/>
        </p:nvSpPr>
        <p:spPr>
          <a:xfrm>
            <a:off x="2262937" y="3429000"/>
            <a:ext cx="16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Collection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CAF344-091B-4003-A64B-B29D3A02466A}"/>
              </a:ext>
            </a:extLst>
          </p:cNvPr>
          <p:cNvSpPr/>
          <p:nvPr/>
        </p:nvSpPr>
        <p:spPr>
          <a:xfrm>
            <a:off x="6125883" y="2898588"/>
            <a:ext cx="2037976" cy="19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F17544-C659-44EB-9824-FCE56944A924}"/>
              </a:ext>
            </a:extLst>
          </p:cNvPr>
          <p:cNvCxnSpPr>
            <a:cxnSpLocks/>
          </p:cNvCxnSpPr>
          <p:nvPr/>
        </p:nvCxnSpPr>
        <p:spPr>
          <a:xfrm flipH="1" flipV="1">
            <a:off x="8223623" y="3095811"/>
            <a:ext cx="639481" cy="418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FACF0C-96FB-4A59-B5EC-AFBF2C67675C}"/>
              </a:ext>
            </a:extLst>
          </p:cNvPr>
          <p:cNvSpPr txBox="1"/>
          <p:nvPr/>
        </p:nvSpPr>
        <p:spPr>
          <a:xfrm>
            <a:off x="8738443" y="3462760"/>
            <a:ext cx="16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Module</a:t>
            </a:r>
            <a:endParaRPr lang="en-NZ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4E469B-2091-4FAC-BEE3-70C6770D139B}"/>
              </a:ext>
            </a:extLst>
          </p:cNvPr>
          <p:cNvCxnSpPr>
            <a:cxnSpLocks/>
          </p:cNvCxnSpPr>
          <p:nvPr/>
        </p:nvCxnSpPr>
        <p:spPr>
          <a:xfrm flipV="1">
            <a:off x="3198329" y="2773082"/>
            <a:ext cx="1158518" cy="1206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DFA71-E1EF-4ACF-9FC3-10B6CDFB2626}"/>
              </a:ext>
            </a:extLst>
          </p:cNvPr>
          <p:cNvCxnSpPr>
            <a:cxnSpLocks/>
          </p:cNvCxnSpPr>
          <p:nvPr/>
        </p:nvCxnSpPr>
        <p:spPr>
          <a:xfrm flipV="1">
            <a:off x="3198329" y="3010647"/>
            <a:ext cx="1112695" cy="969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BD1CB-699F-4FF0-9C63-6F681D0199BB}"/>
              </a:ext>
            </a:extLst>
          </p:cNvPr>
          <p:cNvCxnSpPr>
            <a:cxnSpLocks/>
          </p:cNvCxnSpPr>
          <p:nvPr/>
        </p:nvCxnSpPr>
        <p:spPr>
          <a:xfrm>
            <a:off x="3198329" y="3979724"/>
            <a:ext cx="1196526" cy="286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FDD23C-D5B9-4D61-8DB4-04BFF870D623}"/>
              </a:ext>
            </a:extLst>
          </p:cNvPr>
          <p:cNvSpPr txBox="1"/>
          <p:nvPr/>
        </p:nvSpPr>
        <p:spPr>
          <a:xfrm>
            <a:off x="1685753" y="3791784"/>
            <a:ext cx="16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Task Keywords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F2A4D-DCBB-4F56-A223-BC36C8B856E8}"/>
              </a:ext>
            </a:extLst>
          </p:cNvPr>
          <p:cNvSpPr/>
          <p:nvPr/>
        </p:nvSpPr>
        <p:spPr>
          <a:xfrm>
            <a:off x="4526575" y="3104779"/>
            <a:ext cx="2549565" cy="105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2981C1-75B5-4A00-9398-C15867F4CB6E}"/>
              </a:ext>
            </a:extLst>
          </p:cNvPr>
          <p:cNvCxnSpPr>
            <a:cxnSpLocks/>
          </p:cNvCxnSpPr>
          <p:nvPr/>
        </p:nvCxnSpPr>
        <p:spPr>
          <a:xfrm flipH="1" flipV="1">
            <a:off x="7110769" y="3786984"/>
            <a:ext cx="639481" cy="418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45BAE-1067-4355-8801-9E6B45022C58}"/>
              </a:ext>
            </a:extLst>
          </p:cNvPr>
          <p:cNvSpPr txBox="1"/>
          <p:nvPr/>
        </p:nvSpPr>
        <p:spPr>
          <a:xfrm>
            <a:off x="7704749" y="4102984"/>
            <a:ext cx="20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Module Parameters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828A7E-15E4-40DE-977A-580434799243}"/>
              </a:ext>
            </a:extLst>
          </p:cNvPr>
          <p:cNvSpPr/>
          <p:nvPr/>
        </p:nvSpPr>
        <p:spPr>
          <a:xfrm>
            <a:off x="5483493" y="3286383"/>
            <a:ext cx="1586672" cy="227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F36604-3D4E-49CE-91E1-10329FB0C8C2}"/>
              </a:ext>
            </a:extLst>
          </p:cNvPr>
          <p:cNvCxnSpPr>
            <a:cxnSpLocks/>
          </p:cNvCxnSpPr>
          <p:nvPr/>
        </p:nvCxnSpPr>
        <p:spPr>
          <a:xfrm flipH="1" flipV="1">
            <a:off x="7104794" y="3423770"/>
            <a:ext cx="639481" cy="418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7341A8-EA92-46DA-86FE-73EE611A07EF}"/>
              </a:ext>
            </a:extLst>
          </p:cNvPr>
          <p:cNvSpPr txBox="1"/>
          <p:nvPr/>
        </p:nvSpPr>
        <p:spPr>
          <a:xfrm>
            <a:off x="7704749" y="3698608"/>
            <a:ext cx="20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{{ variables }}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5" grpId="1"/>
      <p:bldP spid="16" grpId="0" animBg="1"/>
      <p:bldP spid="16" grpId="1" animBg="1"/>
      <p:bldP spid="22" grpId="0"/>
      <p:bldP spid="22" grpId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F3C983-15B6-4E8C-B27D-BBD3144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CC0AE-6E85-40F1-A00A-B9C6241F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Let’s spend some money on Azure compute</a:t>
            </a:r>
          </a:p>
        </p:txBody>
      </p:sp>
    </p:spTree>
    <p:extLst>
      <p:ext uri="{BB962C8B-B14F-4D97-AF65-F5344CB8AC3E}">
        <p14:creationId xmlns:p14="http://schemas.microsoft.com/office/powerpoint/2010/main" val="332558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Learn to love YAML</a:t>
            </a:r>
          </a:p>
          <a:p>
            <a:r>
              <a:rPr lang="en-NZ" dirty="0"/>
              <a:t>Need </a:t>
            </a:r>
            <a:r>
              <a:rPr lang="en-NZ" dirty="0" err="1"/>
              <a:t>WinRM</a:t>
            </a:r>
            <a:r>
              <a:rPr lang="en-NZ" dirty="0"/>
              <a:t> between Ansible host and Windows endpoints</a:t>
            </a:r>
          </a:p>
          <a:p>
            <a:pPr lvl="1"/>
            <a:r>
              <a:rPr lang="en-NZ" dirty="0"/>
              <a:t>SSH </a:t>
            </a:r>
            <a:r>
              <a:rPr lang="en-NZ" i="1" dirty="0"/>
              <a:t>is</a:t>
            </a:r>
            <a:r>
              <a:rPr lang="en-NZ" dirty="0"/>
              <a:t> possible, but it’s experimental</a:t>
            </a:r>
          </a:p>
          <a:p>
            <a:r>
              <a:rPr lang="en-NZ" dirty="0"/>
              <a:t>Ansible tends to be Linux first</a:t>
            </a:r>
          </a:p>
          <a:p>
            <a:pPr lvl="1"/>
            <a:r>
              <a:rPr lang="en-NZ" dirty="0"/>
              <a:t>Make sure you specify Windows when Googling</a:t>
            </a:r>
          </a:p>
          <a:p>
            <a:r>
              <a:rPr lang="en-NZ" dirty="0"/>
              <a:t>Sometimes you’ll need to remove the collection name from modules/roles</a:t>
            </a:r>
          </a:p>
          <a:p>
            <a:pPr lvl="1"/>
            <a:r>
              <a:rPr lang="en-NZ" dirty="0" err="1">
                <a:latin typeface="Consolas" panose="020B0609020204030204" pitchFamily="49" charset="0"/>
              </a:rPr>
              <a:t>ansible.windows.win_copy</a:t>
            </a:r>
            <a:r>
              <a:rPr lang="en-NZ" dirty="0"/>
              <a:t> -&gt; </a:t>
            </a:r>
            <a:r>
              <a:rPr lang="en-NZ" dirty="0" err="1">
                <a:latin typeface="Consolas" panose="020B0609020204030204" pitchFamily="49" charset="0"/>
              </a:rPr>
              <a:t>win_copy</a:t>
            </a:r>
            <a:endParaRPr lang="en-NZ" dirty="0">
              <a:latin typeface="Consolas" panose="020B0609020204030204" pitchFamily="49" charset="0"/>
            </a:endParaRPr>
          </a:p>
          <a:p>
            <a:pPr lvl="1"/>
            <a:r>
              <a:rPr lang="en-NZ" dirty="0"/>
              <a:t>But other times you’ll need to ensure the collection name </a:t>
            </a:r>
            <a:r>
              <a:rPr lang="en-NZ" i="1" dirty="0"/>
              <a:t>is</a:t>
            </a:r>
            <a:r>
              <a:rPr lang="en-NZ" dirty="0"/>
              <a:t> specified 🤦‍♂️</a:t>
            </a:r>
          </a:p>
        </p:txBody>
      </p:sp>
    </p:spTree>
    <p:extLst>
      <p:ext uri="{BB962C8B-B14F-4D97-AF65-F5344CB8AC3E}">
        <p14:creationId xmlns:p14="http://schemas.microsoft.com/office/powerpoint/2010/main" val="6687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66CDB-8A34-4281-87D7-A3E5DE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Key Takeaways,</a:t>
            </a:r>
            <a:r>
              <a:rPr lang="en-NZ" sz="1800" dirty="0"/>
              <a:t> continued</a:t>
            </a: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49BF-9D07-424A-A535-EB03856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Leverage your PowerShell knowledge to plug gaps in existing collections</a:t>
            </a:r>
          </a:p>
          <a:p>
            <a:pPr lvl="1"/>
            <a:r>
              <a:rPr lang="en-NZ" dirty="0"/>
              <a:t>Aim for idempotence (e.g. only change state if needed.)</a:t>
            </a:r>
          </a:p>
          <a:p>
            <a:pPr lvl="1"/>
            <a:r>
              <a:rPr lang="en-NZ" dirty="0"/>
              <a:t>Check out James Ruskin’s “</a:t>
            </a:r>
            <a:r>
              <a:rPr lang="en-NZ" b="1" dirty="0"/>
              <a:t>Idempotence isn’t a dirty word</a:t>
            </a:r>
            <a:r>
              <a:rPr lang="en-NZ" dirty="0"/>
              <a:t>” talk when recordings are available</a:t>
            </a:r>
          </a:p>
          <a:p>
            <a:r>
              <a:rPr lang="en-NZ" dirty="0"/>
              <a:t>Use variables, make your configuration reusable</a:t>
            </a:r>
          </a:p>
          <a:p>
            <a:pPr lvl="1"/>
            <a:r>
              <a:rPr lang="en-NZ" dirty="0"/>
              <a:t>Jinja2 templates are awesome for reusing templates between prod and dev/test</a:t>
            </a:r>
          </a:p>
        </p:txBody>
      </p:sp>
    </p:spTree>
    <p:extLst>
      <p:ext uri="{BB962C8B-B14F-4D97-AF65-F5344CB8AC3E}">
        <p14:creationId xmlns:p14="http://schemas.microsoft.com/office/powerpoint/2010/main" val="24256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6084</TotalTime>
  <Words>312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Gill Sans MT</vt:lpstr>
      <vt:lpstr>Gallery</vt:lpstr>
      <vt:lpstr>Wrangling Your Windows Infrastructure With Ansible</vt:lpstr>
      <vt:lpstr>Who am I?</vt:lpstr>
      <vt:lpstr>What’re we talking about today?</vt:lpstr>
      <vt:lpstr>Why Ansible?</vt:lpstr>
      <vt:lpstr>Terminology</vt:lpstr>
      <vt:lpstr>A Note on The YAML</vt:lpstr>
      <vt:lpstr>DEMO</vt:lpstr>
      <vt:lpstr>Key Takeaways</vt:lpstr>
      <vt:lpstr>Key Takeaways, continued</vt:lpstr>
      <vt:lpstr>Next Steps</vt:lpstr>
      <vt:lpstr>Thank You! 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Joshua King</cp:lastModifiedBy>
  <cp:revision>19</cp:revision>
  <dcterms:created xsi:type="dcterms:W3CDTF">2020-10-05T21:13:15Z</dcterms:created>
  <dcterms:modified xsi:type="dcterms:W3CDTF">2022-04-25T09:05:14Z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