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627" r:id="rId5"/>
    <p:sldId id="2629" r:id="rId6"/>
    <p:sldId id="2628" r:id="rId7"/>
    <p:sldId id="2630" r:id="rId8"/>
    <p:sldId id="2631" r:id="rId9"/>
    <p:sldId id="263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King" initials="JK" lastIdx="3" clrIdx="0">
    <p:extLst>
      <p:ext uri="{19B8F6BF-5375-455C-9EA6-DF929625EA0E}">
        <p15:presenceInfo xmlns:p15="http://schemas.microsoft.com/office/powerpoint/2012/main" userId="978ff7fefa7b1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32262-096B-4C57-9659-D06E5CDCD570}" v="1" dt="2020-08-21T12:08:57.985"/>
    <p1510:client id="{C4F29845-99AE-4AC5-82A2-DF0E88D37082}" v="170" dt="2020-08-20T23:28:4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King" userId="978ff7fefa7b196b" providerId="LiveId" clId="{C4F29845-99AE-4AC5-82A2-DF0E88D37082}"/>
    <pc:docChg chg="undo custSel addSld delSld modSld sldOrd delMainMaster">
      <pc:chgData name="Joshua King" userId="978ff7fefa7b196b" providerId="LiveId" clId="{C4F29845-99AE-4AC5-82A2-DF0E88D37082}" dt="2020-08-20T23:33:53.373" v="717" actId="2696"/>
      <pc:docMkLst>
        <pc:docMk/>
      </pc:docMkLst>
      <pc:sldChg chg="addSp delSp modSp mod">
        <pc:chgData name="Joshua King" userId="978ff7fefa7b196b" providerId="LiveId" clId="{C4F29845-99AE-4AC5-82A2-DF0E88D37082}" dt="2020-08-20T03:59:05.125" v="617" actId="1076"/>
        <pc:sldMkLst>
          <pc:docMk/>
          <pc:sldMk cId="4166478309" sldId="256"/>
        </pc:sldMkLst>
        <pc:spChg chg="mod">
          <ac:chgData name="Joshua King" userId="978ff7fefa7b196b" providerId="LiveId" clId="{C4F29845-99AE-4AC5-82A2-DF0E88D37082}" dt="2020-08-20T03:58:52.726" v="616" actId="404"/>
          <ac:spMkLst>
            <pc:docMk/>
            <pc:sldMk cId="4166478309" sldId="256"/>
            <ac:spMk id="3" creationId="{0928BA85-9FEB-4544-AD4A-4FFFB6722FB4}"/>
          </ac:spMkLst>
        </pc:spChg>
        <pc:picChg chg="add mod">
          <ac:chgData name="Joshua King" userId="978ff7fefa7b196b" providerId="LiveId" clId="{C4F29845-99AE-4AC5-82A2-DF0E88D37082}" dt="2020-08-20T03:59:05.125" v="617" actId="1076"/>
          <ac:picMkLst>
            <pc:docMk/>
            <pc:sldMk cId="4166478309" sldId="256"/>
            <ac:picMk id="6" creationId="{8FB52855-6AC7-4B93-8E17-C139D116EFC1}"/>
          </ac:picMkLst>
        </pc:picChg>
        <pc:picChg chg="del mod">
          <ac:chgData name="Joshua King" userId="978ff7fefa7b196b" providerId="LiveId" clId="{C4F29845-99AE-4AC5-82A2-DF0E88D37082}" dt="2020-08-20T03:56:25.593" v="590" actId="478"/>
          <ac:picMkLst>
            <pc:docMk/>
            <pc:sldMk cId="4166478309" sldId="256"/>
            <ac:picMk id="19" creationId="{722904BB-DFCC-48B6-9078-DAFB74E97541}"/>
          </ac:picMkLst>
        </pc:picChg>
      </pc:sldChg>
      <pc:sldChg chg="del mod modShow">
        <pc:chgData name="Joshua King" userId="978ff7fefa7b196b" providerId="LiveId" clId="{C4F29845-99AE-4AC5-82A2-DF0E88D37082}" dt="2020-08-20T23:33:53.373" v="717" actId="2696"/>
        <pc:sldMkLst>
          <pc:docMk/>
          <pc:sldMk cId="2916505416" sldId="258"/>
        </pc:sldMkLst>
      </pc:sldChg>
      <pc:sldChg chg="modSp mod">
        <pc:chgData name="Joshua King" userId="978ff7fefa7b196b" providerId="LiveId" clId="{C4F29845-99AE-4AC5-82A2-DF0E88D37082}" dt="2020-08-20T23:11:14.423" v="662" actId="20577"/>
        <pc:sldMkLst>
          <pc:docMk/>
          <pc:sldMk cId="1987320522" sldId="262"/>
        </pc:sldMkLst>
        <pc:spChg chg="mod">
          <ac:chgData name="Joshua King" userId="978ff7fefa7b196b" providerId="LiveId" clId="{C4F29845-99AE-4AC5-82A2-DF0E88D37082}" dt="2020-08-20T23:11:14.423" v="662" actId="20577"/>
          <ac:spMkLst>
            <pc:docMk/>
            <pc:sldMk cId="1987320522" sldId="262"/>
            <ac:spMk id="3" creationId="{1FDB29B1-72B6-4540-95F3-19CCEC251545}"/>
          </ac:spMkLst>
        </pc:spChg>
        <pc:spChg chg="mod">
          <ac:chgData name="Joshua King" userId="978ff7fefa7b196b" providerId="LiveId" clId="{C4F29845-99AE-4AC5-82A2-DF0E88D37082}" dt="2020-08-20T01:50:58.684" v="552" actId="1076"/>
          <ac:spMkLst>
            <pc:docMk/>
            <pc:sldMk cId="1987320522" sldId="262"/>
            <ac:spMk id="6" creationId="{03215E87-F17F-4D2B-8E4A-D00C5029B2BE}"/>
          </ac:spMkLst>
        </pc:spChg>
      </pc:sldChg>
      <pc:sldChg chg="del">
        <pc:chgData name="Joshua King" userId="978ff7fefa7b196b" providerId="LiveId" clId="{C4F29845-99AE-4AC5-82A2-DF0E88D37082}" dt="2020-08-20T23:33:51.242" v="716" actId="2696"/>
        <pc:sldMkLst>
          <pc:docMk/>
          <pc:sldMk cId="851061826" sldId="2625"/>
        </pc:sldMkLst>
      </pc:sldChg>
      <pc:sldChg chg="del">
        <pc:chgData name="Joshua King" userId="978ff7fefa7b196b" providerId="LiveId" clId="{C4F29845-99AE-4AC5-82A2-DF0E88D37082}" dt="2020-08-20T01:37:34.288" v="493" actId="2696"/>
        <pc:sldMkLst>
          <pc:docMk/>
          <pc:sldMk cId="3569949517" sldId="2626"/>
        </pc:sldMkLst>
      </pc:sldChg>
      <pc:sldChg chg="addSp delSp modSp add mod delAnim modAnim addCm modCm">
        <pc:chgData name="Joshua King" userId="978ff7fefa7b196b" providerId="LiveId" clId="{C4F29845-99AE-4AC5-82A2-DF0E88D37082}" dt="2020-08-20T01:21:12.667" v="383" actId="1076"/>
        <pc:sldMkLst>
          <pc:docMk/>
          <pc:sldMk cId="4284294368" sldId="2628"/>
        </pc:sldMkLst>
        <pc:spChg chg="mod">
          <ac:chgData name="Joshua King" userId="978ff7fefa7b196b" providerId="LiveId" clId="{C4F29845-99AE-4AC5-82A2-DF0E88D37082}" dt="2020-08-20T00:48:05.768" v="69" actId="20577"/>
          <ac:spMkLst>
            <pc:docMk/>
            <pc:sldMk cId="4284294368" sldId="2628"/>
            <ac:spMk id="2" creationId="{3B2DB12A-0242-4C8D-B8EC-F09EC3053DD4}"/>
          </ac:spMkLst>
        </pc:spChg>
        <pc:spChg chg="add mod">
          <ac:chgData name="Joshua King" userId="978ff7fefa7b196b" providerId="LiveId" clId="{C4F29845-99AE-4AC5-82A2-DF0E88D37082}" dt="2020-08-20T01:00:01.307" v="151" actId="1038"/>
          <ac:spMkLst>
            <pc:docMk/>
            <pc:sldMk cId="4284294368" sldId="2628"/>
            <ac:spMk id="3" creationId="{9BFF965E-4E51-4092-8CE0-F31A30A600D7}"/>
          </ac:spMkLst>
        </pc:spChg>
        <pc:spChg chg="mod">
          <ac:chgData name="Joshua King" userId="978ff7fefa7b196b" providerId="LiveId" clId="{C4F29845-99AE-4AC5-82A2-DF0E88D37082}" dt="2020-08-20T00:49:39.181" v="78" actId="20577"/>
          <ac:spMkLst>
            <pc:docMk/>
            <pc:sldMk cId="4284294368" sldId="2628"/>
            <ac:spMk id="9" creationId="{7F0025E5-9293-48D2-B98D-00C95A944564}"/>
          </ac:spMkLst>
        </pc:spChg>
        <pc:spChg chg="mod">
          <ac:chgData name="Joshua King" userId="978ff7fefa7b196b" providerId="LiveId" clId="{C4F29845-99AE-4AC5-82A2-DF0E88D37082}" dt="2020-08-20T01:18:38.014" v="378" actId="1076"/>
          <ac:spMkLst>
            <pc:docMk/>
            <pc:sldMk cId="4284294368" sldId="2628"/>
            <ac:spMk id="10" creationId="{EE733C66-CE16-4E50-A9BC-C7FB2C7A0F4B}"/>
          </ac:spMkLst>
        </pc:spChg>
        <pc:spChg chg="del">
          <ac:chgData name="Joshua King" userId="978ff7fefa7b196b" providerId="LiveId" clId="{C4F29845-99AE-4AC5-82A2-DF0E88D37082}" dt="2020-08-20T01:00:16.111" v="153" actId="478"/>
          <ac:spMkLst>
            <pc:docMk/>
            <pc:sldMk cId="4284294368" sldId="2628"/>
            <ac:spMk id="15" creationId="{C71F87C1-54E7-4318-9B55-1D5505CE72BC}"/>
          </ac:spMkLst>
        </pc:spChg>
        <pc:spChg chg="add del mod">
          <ac:chgData name="Joshua King" userId="978ff7fefa7b196b" providerId="LiveId" clId="{C4F29845-99AE-4AC5-82A2-DF0E88D37082}" dt="2020-08-20T01:16:19.960" v="372"/>
          <ac:spMkLst>
            <pc:docMk/>
            <pc:sldMk cId="4284294368" sldId="2628"/>
            <ac:spMk id="20" creationId="{2036D179-4992-4E4B-A74B-75F62D445534}"/>
          </ac:spMkLst>
        </pc:spChg>
        <pc:picChg chg="del">
          <ac:chgData name="Joshua King" userId="978ff7fefa7b196b" providerId="LiveId" clId="{C4F29845-99AE-4AC5-82A2-DF0E88D37082}" dt="2020-08-20T01:00:07.622" v="152" actId="478"/>
          <ac:picMkLst>
            <pc:docMk/>
            <pc:sldMk cId="4284294368" sldId="2628"/>
            <ac:picMk id="11" creationId="{D3C55D7C-4DAC-4061-BE87-773E333B78CD}"/>
          </ac:picMkLst>
        </pc:picChg>
        <pc:picChg chg="mod">
          <ac:chgData name="Joshua King" userId="978ff7fefa7b196b" providerId="LiveId" clId="{C4F29845-99AE-4AC5-82A2-DF0E88D37082}" dt="2020-08-20T00:55:00.572" v="79" actId="14826"/>
          <ac:picMkLst>
            <pc:docMk/>
            <pc:sldMk cId="4284294368" sldId="2628"/>
            <ac:picMk id="12" creationId="{CE5B72C5-5BC3-434F-A9FC-DC18BE72ADBB}"/>
          </ac:picMkLst>
        </pc:picChg>
        <pc:picChg chg="add mod">
          <ac:chgData name="Joshua King" userId="978ff7fefa7b196b" providerId="LiveId" clId="{C4F29845-99AE-4AC5-82A2-DF0E88D37082}" dt="2020-08-20T01:00:01.307" v="151" actId="1038"/>
          <ac:picMkLst>
            <pc:docMk/>
            <pc:sldMk cId="4284294368" sldId="2628"/>
            <ac:picMk id="14" creationId="{2E219C48-3FAB-473E-A226-30B658CB8C9D}"/>
          </ac:picMkLst>
        </pc:picChg>
        <pc:picChg chg="add mod">
          <ac:chgData name="Joshua King" userId="978ff7fefa7b196b" providerId="LiveId" clId="{C4F29845-99AE-4AC5-82A2-DF0E88D37082}" dt="2020-08-20T01:21:12.667" v="383" actId="1076"/>
          <ac:picMkLst>
            <pc:docMk/>
            <pc:sldMk cId="4284294368" sldId="2628"/>
            <ac:picMk id="18" creationId="{E0C92AC7-C853-4D62-94C4-36448F08E026}"/>
          </ac:picMkLst>
        </pc:picChg>
      </pc:sldChg>
      <pc:sldChg chg="addSp">
        <pc:chgData name="Joshua King" userId="978ff7fefa7b196b" providerId="LiveId" clId="{C4F29845-99AE-4AC5-82A2-DF0E88D37082}" dt="2020-08-20T01:32:07.543" v="446"/>
        <pc:sldMkLst>
          <pc:docMk/>
          <pc:sldMk cId="99166528" sldId="2629"/>
        </pc:sldMkLst>
        <pc:spChg chg="add">
          <ac:chgData name="Joshua King" userId="978ff7fefa7b196b" providerId="LiveId" clId="{C4F29845-99AE-4AC5-82A2-DF0E88D37082}" dt="2020-08-20T01:32:07.543" v="446"/>
          <ac:spMkLst>
            <pc:docMk/>
            <pc:sldMk cId="99166528" sldId="2629"/>
            <ac:spMk id="3" creationId="{6EBBC7C4-0BBE-4EBE-80E9-1678CF9E416C}"/>
          </ac:spMkLst>
        </pc:spChg>
      </pc:sldChg>
      <pc:sldChg chg="addSp delSp modSp add del mod ord modAnim">
        <pc:chgData name="Joshua King" userId="978ff7fefa7b196b" providerId="LiveId" clId="{C4F29845-99AE-4AC5-82A2-DF0E88D37082}" dt="2020-08-20T23:09:11.016" v="658"/>
        <pc:sldMkLst>
          <pc:docMk/>
          <pc:sldMk cId="1156496362" sldId="2629"/>
        </pc:sldMkLst>
        <pc:spChg chg="mod">
          <ac:chgData name="Joshua King" userId="978ff7fefa7b196b" providerId="LiveId" clId="{C4F29845-99AE-4AC5-82A2-DF0E88D37082}" dt="2020-08-20T01:31:15.072" v="441" actId="20577"/>
          <ac:spMkLst>
            <pc:docMk/>
            <pc:sldMk cId="1156496362" sldId="2629"/>
            <ac:spMk id="2" creationId="{3B2DB12A-0242-4C8D-B8EC-F09EC3053DD4}"/>
          </ac:spMkLst>
        </pc:spChg>
        <pc:spChg chg="del mod">
          <ac:chgData name="Joshua King" userId="978ff7fefa7b196b" providerId="LiveId" clId="{C4F29845-99AE-4AC5-82A2-DF0E88D37082}" dt="2020-08-20T01:32:11.763" v="449" actId="478"/>
          <ac:spMkLst>
            <pc:docMk/>
            <pc:sldMk cId="1156496362" sldId="2629"/>
            <ac:spMk id="3" creationId="{6EBBC7C4-0BBE-4EBE-80E9-1678CF9E416C}"/>
          </ac:spMkLst>
        </pc:spChg>
        <pc:spChg chg="mod">
          <ac:chgData name="Joshua King" userId="978ff7fefa7b196b" providerId="LiveId" clId="{C4F29845-99AE-4AC5-82A2-DF0E88D37082}" dt="2020-08-20T01:29:26.512" v="397" actId="6549"/>
          <ac:spMkLst>
            <pc:docMk/>
            <pc:sldMk cId="1156496362" sldId="2629"/>
            <ac:spMk id="9" creationId="{7F0025E5-9293-48D2-B98D-00C95A944564}"/>
          </ac:spMkLst>
        </pc:spChg>
        <pc:spChg chg="del">
          <ac:chgData name="Joshua King" userId="978ff7fefa7b196b" providerId="LiveId" clId="{C4F29845-99AE-4AC5-82A2-DF0E88D37082}" dt="2020-08-20T01:31:19.841" v="442" actId="478"/>
          <ac:spMkLst>
            <pc:docMk/>
            <pc:sldMk cId="1156496362" sldId="2629"/>
            <ac:spMk id="10" creationId="{EE733C66-CE16-4E50-A9BC-C7FB2C7A0F4B}"/>
          </ac:spMkLst>
        </pc:spChg>
        <pc:picChg chg="add mod">
          <ac:chgData name="Joshua King" userId="978ff7fefa7b196b" providerId="LiveId" clId="{C4F29845-99AE-4AC5-82A2-DF0E88D37082}" dt="2020-08-20T01:35:54.218" v="490" actId="1076"/>
          <ac:picMkLst>
            <pc:docMk/>
            <pc:sldMk cId="1156496362" sldId="2629"/>
            <ac:picMk id="11" creationId="{B5162745-D82F-428A-9017-1C60DDFBECD4}"/>
          </ac:picMkLst>
        </pc:picChg>
        <pc:picChg chg="mod">
          <ac:chgData name="Joshua King" userId="978ff7fefa7b196b" providerId="LiveId" clId="{C4F29845-99AE-4AC5-82A2-DF0E88D37082}" dt="2020-08-20T01:29:51.405" v="398" actId="14826"/>
          <ac:picMkLst>
            <pc:docMk/>
            <pc:sldMk cId="1156496362" sldId="2629"/>
            <ac:picMk id="12" creationId="{CE5B72C5-5BC3-434F-A9FC-DC18BE72ADBB}"/>
          </ac:picMkLst>
        </pc:picChg>
        <pc:picChg chg="del">
          <ac:chgData name="Joshua King" userId="978ff7fefa7b196b" providerId="LiveId" clId="{C4F29845-99AE-4AC5-82A2-DF0E88D37082}" dt="2020-08-20T01:30:57.711" v="439" actId="478"/>
          <ac:picMkLst>
            <pc:docMk/>
            <pc:sldMk cId="1156496362" sldId="2629"/>
            <ac:picMk id="14" creationId="{171B9EBD-4F83-42FE-AE14-37606A29D2EF}"/>
          </ac:picMkLst>
        </pc:picChg>
        <pc:picChg chg="add mod">
          <ac:chgData name="Joshua King" userId="978ff7fefa7b196b" providerId="LiveId" clId="{C4F29845-99AE-4AC5-82A2-DF0E88D37082}" dt="2020-08-20T01:35:37.998" v="488" actId="1076"/>
          <ac:picMkLst>
            <pc:docMk/>
            <pc:sldMk cId="1156496362" sldId="2629"/>
            <ac:picMk id="14" creationId="{54CEAF86-A584-4D5C-A87D-60DDB80FD84F}"/>
          </ac:picMkLst>
        </pc:picChg>
        <pc:picChg chg="add mod">
          <ac:chgData name="Joshua King" userId="978ff7fefa7b196b" providerId="LiveId" clId="{C4F29845-99AE-4AC5-82A2-DF0E88D37082}" dt="2020-08-20T01:35:43.922" v="489" actId="1076"/>
          <ac:picMkLst>
            <pc:docMk/>
            <pc:sldMk cId="1156496362" sldId="2629"/>
            <ac:picMk id="16" creationId="{2177875E-86D6-41E9-949D-56558F5B7744}"/>
          </ac:picMkLst>
        </pc:picChg>
      </pc:sldChg>
      <pc:sldChg chg="addSp">
        <pc:chgData name="Joshua King" userId="978ff7fefa7b196b" providerId="LiveId" clId="{C4F29845-99AE-4AC5-82A2-DF0E88D37082}" dt="2020-08-20T01:31:51.546" v="443"/>
        <pc:sldMkLst>
          <pc:docMk/>
          <pc:sldMk cId="2616521281" sldId="2629"/>
        </pc:sldMkLst>
        <pc:spChg chg="add">
          <ac:chgData name="Joshua King" userId="978ff7fefa7b196b" providerId="LiveId" clId="{C4F29845-99AE-4AC5-82A2-DF0E88D37082}" dt="2020-08-20T01:31:51.546" v="443"/>
          <ac:spMkLst>
            <pc:docMk/>
            <pc:sldMk cId="2616521281" sldId="2629"/>
            <ac:spMk id="3" creationId="{3F941C5B-03E2-443C-8C03-6E947B26FD2E}"/>
          </ac:spMkLst>
        </pc:spChg>
      </pc:sldChg>
      <pc:sldChg chg="add ord">
        <pc:chgData name="Joshua King" userId="978ff7fefa7b196b" providerId="LiveId" clId="{C4F29845-99AE-4AC5-82A2-DF0E88D37082}" dt="2020-08-20T01:44:20.534" v="496"/>
        <pc:sldMkLst>
          <pc:docMk/>
          <pc:sldMk cId="2371775388" sldId="2630"/>
        </pc:sldMkLst>
      </pc:sldChg>
      <pc:sldChg chg="addSp delSp modSp add mod ord delAnim modAnim addCm modCm">
        <pc:chgData name="Joshua King" userId="978ff7fefa7b196b" providerId="LiveId" clId="{C4F29845-99AE-4AC5-82A2-DF0E88D37082}" dt="2020-08-20T23:00:12.362" v="656"/>
        <pc:sldMkLst>
          <pc:docMk/>
          <pc:sldMk cId="60770069" sldId="2631"/>
        </pc:sldMkLst>
        <pc:spChg chg="mod">
          <ac:chgData name="Joshua King" userId="978ff7fefa7b196b" providerId="LiveId" clId="{C4F29845-99AE-4AC5-82A2-DF0E88D37082}" dt="2020-08-20T22:50:28.114" v="642" actId="20577"/>
          <ac:spMkLst>
            <pc:docMk/>
            <pc:sldMk cId="60770069" sldId="2631"/>
            <ac:spMk id="2" creationId="{3B2DB12A-0242-4C8D-B8EC-F09EC3053DD4}"/>
          </ac:spMkLst>
        </pc:spChg>
        <pc:spChg chg="del">
          <ac:chgData name="Joshua King" userId="978ff7fefa7b196b" providerId="LiveId" clId="{C4F29845-99AE-4AC5-82A2-DF0E88D37082}" dt="2020-08-20T22:41:02.565" v="629" actId="478"/>
          <ac:spMkLst>
            <pc:docMk/>
            <pc:sldMk cId="60770069" sldId="2631"/>
            <ac:spMk id="9" creationId="{7F0025E5-9293-48D2-B98D-00C95A944564}"/>
          </ac:spMkLst>
        </pc:spChg>
        <pc:picChg chg="add mod">
          <ac:chgData name="Joshua King" userId="978ff7fefa7b196b" providerId="LiveId" clId="{C4F29845-99AE-4AC5-82A2-DF0E88D37082}" dt="2020-08-20T22:41:50.842" v="637" actId="1076"/>
          <ac:picMkLst>
            <pc:docMk/>
            <pc:sldMk cId="60770069" sldId="2631"/>
            <ac:picMk id="10" creationId="{28707619-E767-43D3-808B-DC6333D589AC}"/>
          </ac:picMkLst>
        </pc:picChg>
        <pc:picChg chg="del">
          <ac:chgData name="Joshua King" userId="978ff7fefa7b196b" providerId="LiveId" clId="{C4F29845-99AE-4AC5-82A2-DF0E88D37082}" dt="2020-08-20T22:41:06.246" v="633" actId="478"/>
          <ac:picMkLst>
            <pc:docMk/>
            <pc:sldMk cId="60770069" sldId="2631"/>
            <ac:picMk id="11" creationId="{B5162745-D82F-428A-9017-1C60DDFBECD4}"/>
          </ac:picMkLst>
        </pc:picChg>
        <pc:picChg chg="del">
          <ac:chgData name="Joshua King" userId="978ff7fefa7b196b" providerId="LiveId" clId="{C4F29845-99AE-4AC5-82A2-DF0E88D37082}" dt="2020-08-20T22:41:03.468" v="630" actId="478"/>
          <ac:picMkLst>
            <pc:docMk/>
            <pc:sldMk cId="60770069" sldId="2631"/>
            <ac:picMk id="12" creationId="{CE5B72C5-5BC3-434F-A9FC-DC18BE72ADBB}"/>
          </ac:picMkLst>
        </pc:picChg>
        <pc:picChg chg="del">
          <ac:chgData name="Joshua King" userId="978ff7fefa7b196b" providerId="LiveId" clId="{C4F29845-99AE-4AC5-82A2-DF0E88D37082}" dt="2020-08-20T22:41:05.374" v="632" actId="478"/>
          <ac:picMkLst>
            <pc:docMk/>
            <pc:sldMk cId="60770069" sldId="2631"/>
            <ac:picMk id="14" creationId="{54CEAF86-A584-4D5C-A87D-60DDB80FD84F}"/>
          </ac:picMkLst>
        </pc:picChg>
        <pc:picChg chg="del">
          <ac:chgData name="Joshua King" userId="978ff7fefa7b196b" providerId="LiveId" clId="{C4F29845-99AE-4AC5-82A2-DF0E88D37082}" dt="2020-08-20T22:41:04.584" v="631" actId="478"/>
          <ac:picMkLst>
            <pc:docMk/>
            <pc:sldMk cId="60770069" sldId="2631"/>
            <ac:picMk id="16" creationId="{2177875E-86D6-41E9-949D-56558F5B7744}"/>
          </ac:picMkLst>
        </pc:picChg>
        <pc:picChg chg="add">
          <ac:chgData name="Joshua King" userId="978ff7fefa7b196b" providerId="LiveId" clId="{C4F29845-99AE-4AC5-82A2-DF0E88D37082}" dt="2020-08-20T22:50:40.951" v="644" actId="22"/>
          <ac:picMkLst>
            <pc:docMk/>
            <pc:sldMk cId="60770069" sldId="2631"/>
            <ac:picMk id="18" creationId="{DDB365FB-28AD-437D-87B7-CCB8064CDDDF}"/>
          </ac:picMkLst>
        </pc:picChg>
        <pc:picChg chg="add mod">
          <ac:chgData name="Joshua King" userId="978ff7fefa7b196b" providerId="LiveId" clId="{C4F29845-99AE-4AC5-82A2-DF0E88D37082}" dt="2020-08-20T22:58:16.959" v="651" actId="1076"/>
          <ac:picMkLst>
            <pc:docMk/>
            <pc:sldMk cId="60770069" sldId="2631"/>
            <ac:picMk id="20" creationId="{40EC2D09-4661-44EA-AD70-CDC765CEA87D}"/>
          </ac:picMkLst>
        </pc:picChg>
        <pc:cxnChg chg="add mod">
          <ac:chgData name="Joshua King" userId="978ff7fefa7b196b" providerId="LiveId" clId="{C4F29845-99AE-4AC5-82A2-DF0E88D37082}" dt="2020-08-20T22:42:29.184" v="640" actId="208"/>
          <ac:cxnSpMkLst>
            <pc:docMk/>
            <pc:sldMk cId="60770069" sldId="2631"/>
            <ac:cxnSpMk id="15" creationId="{805643CD-000B-4AF6-8970-1989C0BB884D}"/>
          </ac:cxnSpMkLst>
        </pc:cxnChg>
      </pc:sldChg>
      <pc:sldChg chg="addSp delSp modSp add mod delAnim">
        <pc:chgData name="Joshua King" userId="978ff7fefa7b196b" providerId="LiveId" clId="{C4F29845-99AE-4AC5-82A2-DF0E88D37082}" dt="2020-08-20T23:33:34.793" v="715" actId="1076"/>
        <pc:sldMkLst>
          <pc:docMk/>
          <pc:sldMk cId="434176583" sldId="2632"/>
        </pc:sldMkLst>
        <pc:spChg chg="mod">
          <ac:chgData name="Joshua King" userId="978ff7fefa7b196b" providerId="LiveId" clId="{C4F29845-99AE-4AC5-82A2-DF0E88D37082}" dt="2020-08-20T23:28:24.298" v="675" actId="20577"/>
          <ac:spMkLst>
            <pc:docMk/>
            <pc:sldMk cId="434176583" sldId="2632"/>
            <ac:spMk id="2" creationId="{3B2DB12A-0242-4C8D-B8EC-F09EC3053DD4}"/>
          </ac:spMkLst>
        </pc:spChg>
        <pc:spChg chg="add del">
          <ac:chgData name="Joshua King" userId="978ff7fefa7b196b" providerId="LiveId" clId="{C4F29845-99AE-4AC5-82A2-DF0E88D37082}" dt="2020-08-20T23:28:42.400" v="677" actId="22"/>
          <ac:spMkLst>
            <pc:docMk/>
            <pc:sldMk cId="434176583" sldId="2632"/>
            <ac:spMk id="13" creationId="{B99F5F60-9744-475E-95C1-88E4852F4AAF}"/>
          </ac:spMkLst>
        </pc:spChg>
        <pc:spChg chg="add mod">
          <ac:chgData name="Joshua King" userId="978ff7fefa7b196b" providerId="LiveId" clId="{C4F29845-99AE-4AC5-82A2-DF0E88D37082}" dt="2020-08-20T23:33:08.602" v="709" actId="20577"/>
          <ac:spMkLst>
            <pc:docMk/>
            <pc:sldMk cId="434176583" sldId="2632"/>
            <ac:spMk id="14" creationId="{65F1AC5A-38C0-40C4-BADE-74C338D10212}"/>
          </ac:spMkLst>
        </pc:spChg>
        <pc:picChg chg="add mod">
          <ac:chgData name="Joshua King" userId="978ff7fefa7b196b" providerId="LiveId" clId="{C4F29845-99AE-4AC5-82A2-DF0E88D37082}" dt="2020-08-20T23:33:34.793" v="715" actId="1076"/>
          <ac:picMkLst>
            <pc:docMk/>
            <pc:sldMk cId="434176583" sldId="2632"/>
            <ac:picMk id="9" creationId="{FE7BB7B8-BE10-4B03-B714-AE613069E4A9}"/>
          </ac:picMkLst>
        </pc:picChg>
        <pc:picChg chg="del">
          <ac:chgData name="Joshua King" userId="978ff7fefa7b196b" providerId="LiveId" clId="{C4F29845-99AE-4AC5-82A2-DF0E88D37082}" dt="2020-08-20T23:25:07.741" v="666" actId="478"/>
          <ac:picMkLst>
            <pc:docMk/>
            <pc:sldMk cId="434176583" sldId="2632"/>
            <ac:picMk id="10" creationId="{28707619-E767-43D3-808B-DC6333D589AC}"/>
          </ac:picMkLst>
        </pc:picChg>
        <pc:picChg chg="del">
          <ac:chgData name="Joshua King" userId="978ff7fefa7b196b" providerId="LiveId" clId="{C4F29845-99AE-4AC5-82A2-DF0E88D37082}" dt="2020-08-20T23:25:06.086" v="664" actId="478"/>
          <ac:picMkLst>
            <pc:docMk/>
            <pc:sldMk cId="434176583" sldId="2632"/>
            <ac:picMk id="18" creationId="{DDB365FB-28AD-437D-87B7-CCB8064CDDDF}"/>
          </ac:picMkLst>
        </pc:picChg>
        <pc:picChg chg="del">
          <ac:chgData name="Joshua King" userId="978ff7fefa7b196b" providerId="LiveId" clId="{C4F29845-99AE-4AC5-82A2-DF0E88D37082}" dt="2020-08-20T23:25:06.997" v="665" actId="478"/>
          <ac:picMkLst>
            <pc:docMk/>
            <pc:sldMk cId="434176583" sldId="2632"/>
            <ac:picMk id="20" creationId="{40EC2D09-4661-44EA-AD70-CDC765CEA87D}"/>
          </ac:picMkLst>
        </pc:picChg>
        <pc:cxnChg chg="del">
          <ac:chgData name="Joshua King" userId="978ff7fefa7b196b" providerId="LiveId" clId="{C4F29845-99AE-4AC5-82A2-DF0E88D37082}" dt="2020-08-20T23:25:09.133" v="667" actId="478"/>
          <ac:cxnSpMkLst>
            <pc:docMk/>
            <pc:sldMk cId="434176583" sldId="2632"/>
            <ac:cxnSpMk id="15" creationId="{805643CD-000B-4AF6-8970-1989C0BB884D}"/>
          </ac:cxnSpMkLst>
        </pc:cxnChg>
      </pc:sldChg>
      <pc:sldMasterChg chg="del delSldLayout">
        <pc:chgData name="Joshua King" userId="978ff7fefa7b196b" providerId="LiveId" clId="{C4F29845-99AE-4AC5-82A2-DF0E88D37082}" dt="2020-08-20T23:33:51.242" v="716" actId="2696"/>
        <pc:sldMasterMkLst>
          <pc:docMk/>
          <pc:sldMasterMk cId="1131327883" sldId="2147483660"/>
        </pc:sldMasterMkLst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4147148707" sldId="2147483661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131832907" sldId="2147483662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45376647" sldId="2147483663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3964246605" sldId="2147483664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91271936" sldId="2147483665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3948697966" sldId="2147483666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779160129" sldId="2147483667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5732317" sldId="2147483668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26998704" sldId="2147483669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1273198314" sldId="2147483670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379113089" sldId="2147483671"/>
          </pc:sldLayoutMkLst>
        </pc:sldLayoutChg>
      </pc:sldMasterChg>
    </pc:docChg>
  </pc:docChgLst>
  <pc:docChgLst>
    <pc:chgData name="Joshua King" userId="978ff7fefa7b196b" providerId="LiveId" clId="{17F32262-096B-4C57-9659-D06E5CDCD570}"/>
    <pc:docChg chg="undo custSel addSld delSld modSld sldOrd">
      <pc:chgData name="Joshua King" userId="978ff7fefa7b196b" providerId="LiveId" clId="{17F32262-096B-4C57-9659-D06E5CDCD570}" dt="2020-08-21T12:09:00.489" v="333" actId="2696"/>
      <pc:docMkLst>
        <pc:docMk/>
      </pc:docMkLst>
      <pc:sldChg chg="addSp modSp">
        <pc:chgData name="Joshua King" userId="978ff7fefa7b196b" providerId="LiveId" clId="{17F32262-096B-4C57-9659-D06E5CDCD570}" dt="2020-08-18T09:17:31.695" v="20" actId="14100"/>
        <pc:sldMkLst>
          <pc:docMk/>
          <pc:sldMk cId="4166478309" sldId="256"/>
        </pc:sldMkLst>
        <pc:spChg chg="mod">
          <ac:chgData name="Joshua King" userId="978ff7fefa7b196b" providerId="LiveId" clId="{17F32262-096B-4C57-9659-D06E5CDCD570}" dt="2020-08-18T08:38:22.229" v="14" actId="20577"/>
          <ac:spMkLst>
            <pc:docMk/>
            <pc:sldMk cId="4166478309" sldId="256"/>
            <ac:spMk id="3" creationId="{0928BA85-9FEB-4544-AD4A-4FFFB6722FB4}"/>
          </ac:spMkLst>
        </pc:spChg>
        <pc:picChg chg="add mod">
          <ac:chgData name="Joshua King" userId="978ff7fefa7b196b" providerId="LiveId" clId="{17F32262-096B-4C57-9659-D06E5CDCD570}" dt="2020-08-18T09:17:31.695" v="20" actId="14100"/>
          <ac:picMkLst>
            <pc:docMk/>
            <pc:sldMk cId="4166478309" sldId="256"/>
            <ac:picMk id="19" creationId="{722904BB-DFCC-48B6-9078-DAFB74E97541}"/>
          </ac:picMkLst>
        </pc:picChg>
      </pc:sldChg>
      <pc:sldChg chg="addSp delSp modSp ord">
        <pc:chgData name="Joshua King" userId="978ff7fefa7b196b" providerId="LiveId" clId="{17F32262-096B-4C57-9659-D06E5CDCD570}" dt="2020-08-19T09:37:53.954" v="316" actId="14826"/>
        <pc:sldMkLst>
          <pc:docMk/>
          <pc:sldMk cId="4205607524" sldId="257"/>
        </pc:sldMkLst>
        <pc:spChg chg="mod">
          <ac:chgData name="Joshua King" userId="978ff7fefa7b196b" providerId="LiveId" clId="{17F32262-096B-4C57-9659-D06E5CDCD570}" dt="2020-08-18T09:32:44.261" v="40" actId="20577"/>
          <ac:spMkLst>
            <pc:docMk/>
            <pc:sldMk cId="4205607524" sldId="257"/>
            <ac:spMk id="2" creationId="{3B2DB12A-0242-4C8D-B8EC-F09EC3053DD4}"/>
          </ac:spMkLst>
        </pc:spChg>
        <pc:spChg chg="add del mod">
          <ac:chgData name="Joshua King" userId="978ff7fefa7b196b" providerId="LiveId" clId="{17F32262-096B-4C57-9659-D06E5CDCD570}" dt="2020-08-19T08:40:38.054" v="46" actId="478"/>
          <ac:spMkLst>
            <pc:docMk/>
            <pc:sldMk cId="4205607524" sldId="257"/>
            <ac:spMk id="3" creationId="{17C85D6E-C3A0-4C8E-AE5B-3D53AF947CE0}"/>
          </ac:spMkLst>
        </pc:spChg>
        <pc:spChg chg="add mod">
          <ac:chgData name="Joshua King" userId="978ff7fefa7b196b" providerId="LiveId" clId="{17F32262-096B-4C57-9659-D06E5CDCD570}" dt="2020-08-19T09:37:41.332" v="315" actId="6549"/>
          <ac:spMkLst>
            <pc:docMk/>
            <pc:sldMk cId="4205607524" sldId="257"/>
            <ac:spMk id="9" creationId="{7F0025E5-9293-48D2-B98D-00C95A944564}"/>
          </ac:spMkLst>
        </pc:spChg>
        <pc:spChg chg="mod">
          <ac:chgData name="Joshua King" userId="978ff7fefa7b196b" providerId="LiveId" clId="{17F32262-096B-4C57-9659-D06E5CDCD570}" dt="2020-08-19T09:13:23.557" v="128" actId="113"/>
          <ac:spMkLst>
            <pc:docMk/>
            <pc:sldMk cId="4205607524" sldId="257"/>
            <ac:spMk id="10" creationId="{EE733C66-CE16-4E50-A9BC-C7FB2C7A0F4B}"/>
          </ac:spMkLst>
        </pc:spChg>
        <pc:picChg chg="add mod">
          <ac:chgData name="Joshua King" userId="978ff7fefa7b196b" providerId="LiveId" clId="{17F32262-096B-4C57-9659-D06E5CDCD570}" dt="2020-08-19T09:37:53.954" v="316" actId="14826"/>
          <ac:picMkLst>
            <pc:docMk/>
            <pc:sldMk cId="4205607524" sldId="257"/>
            <ac:picMk id="12" creationId="{CE5B72C5-5BC3-434F-A9FC-DC18BE72ADBB}"/>
          </ac:picMkLst>
        </pc:picChg>
        <pc:picChg chg="add mod ord">
          <ac:chgData name="Joshua King" userId="978ff7fefa7b196b" providerId="LiveId" clId="{17F32262-096B-4C57-9659-D06E5CDCD570}" dt="2020-08-19T08:49:18.677" v="72" actId="167"/>
          <ac:picMkLst>
            <pc:docMk/>
            <pc:sldMk cId="4205607524" sldId="257"/>
            <ac:picMk id="14" creationId="{171B9EBD-4F83-42FE-AE14-37606A29D2EF}"/>
          </ac:picMkLst>
        </pc:picChg>
        <pc:picChg chg="del">
          <ac:chgData name="Joshua King" userId="978ff7fefa7b196b" providerId="LiveId" clId="{17F32262-096B-4C57-9659-D06E5CDCD570}" dt="2020-08-19T08:49:20.278" v="73" actId="478"/>
          <ac:picMkLst>
            <pc:docMk/>
            <pc:sldMk cId="4205607524" sldId="257"/>
            <ac:picMk id="1026" creationId="{FE55EDB4-481A-45FF-A819-0BF9724F2814}"/>
          </ac:picMkLst>
        </pc:picChg>
      </pc:sldChg>
      <pc:sldChg chg="del ord">
        <pc:chgData name="Joshua King" userId="978ff7fefa7b196b" providerId="LiveId" clId="{17F32262-096B-4C57-9659-D06E5CDCD570}" dt="2020-08-21T12:09:00.489" v="333" actId="2696"/>
        <pc:sldMkLst>
          <pc:docMk/>
          <pc:sldMk cId="3877416106" sldId="261"/>
        </pc:sldMkLst>
      </pc:sldChg>
      <pc:sldChg chg="ord">
        <pc:chgData name="Joshua King" userId="978ff7fefa7b196b" providerId="LiveId" clId="{17F32262-096B-4C57-9659-D06E5CDCD570}" dt="2020-08-18T09:11:27.538" v="17"/>
        <pc:sldMkLst>
          <pc:docMk/>
          <pc:sldMk cId="3569949517" sldId="2626"/>
        </pc:sldMkLst>
      </pc:sldChg>
      <pc:sldChg chg="addSp delSp modSp add modAnim">
        <pc:chgData name="Joshua King" userId="978ff7fefa7b196b" providerId="LiveId" clId="{17F32262-096B-4C57-9659-D06E5CDCD570}" dt="2020-08-19T09:38:13.228" v="331" actId="14826"/>
        <pc:sldMkLst>
          <pc:docMk/>
          <pc:sldMk cId="1146346151" sldId="2627"/>
        </pc:sldMkLst>
        <pc:spChg chg="mod">
          <ac:chgData name="Joshua King" userId="978ff7fefa7b196b" providerId="LiveId" clId="{17F32262-096B-4C57-9659-D06E5CDCD570}" dt="2020-08-19T09:17:12.259" v="164" actId="20577"/>
          <ac:spMkLst>
            <pc:docMk/>
            <pc:sldMk cId="1146346151" sldId="2627"/>
            <ac:spMk id="2" creationId="{3B2DB12A-0242-4C8D-B8EC-F09EC3053DD4}"/>
          </ac:spMkLst>
        </pc:spChg>
        <pc:spChg chg="mod">
          <ac:chgData name="Joshua King" userId="978ff7fefa7b196b" providerId="LiveId" clId="{17F32262-096B-4C57-9659-D06E5CDCD570}" dt="2020-08-19T09:38:04.077" v="330" actId="6549"/>
          <ac:spMkLst>
            <pc:docMk/>
            <pc:sldMk cId="1146346151" sldId="2627"/>
            <ac:spMk id="9" creationId="{7F0025E5-9293-48D2-B98D-00C95A944564}"/>
          </ac:spMkLst>
        </pc:spChg>
        <pc:spChg chg="mod">
          <ac:chgData name="Joshua King" userId="978ff7fefa7b196b" providerId="LiveId" clId="{17F32262-096B-4C57-9659-D06E5CDCD570}" dt="2020-08-19T09:26:49.474" v="269" actId="20577"/>
          <ac:spMkLst>
            <pc:docMk/>
            <pc:sldMk cId="1146346151" sldId="2627"/>
            <ac:spMk id="10" creationId="{EE733C66-CE16-4E50-A9BC-C7FB2C7A0F4B}"/>
          </ac:spMkLst>
        </pc:spChg>
        <pc:spChg chg="add mod">
          <ac:chgData name="Joshua King" userId="978ff7fefa7b196b" providerId="LiveId" clId="{17F32262-096B-4C57-9659-D06E5CDCD570}" dt="2020-08-19T09:27:18.272" v="299" actId="20577"/>
          <ac:spMkLst>
            <pc:docMk/>
            <pc:sldMk cId="1146346151" sldId="2627"/>
            <ac:spMk id="15" creationId="{C71F87C1-54E7-4318-9B55-1D5505CE72BC}"/>
          </ac:spMkLst>
        </pc:spChg>
        <pc:picChg chg="add mod ord modCrop">
          <ac:chgData name="Joshua King" userId="978ff7fefa7b196b" providerId="LiveId" clId="{17F32262-096B-4C57-9659-D06E5CDCD570}" dt="2020-08-19T09:25:04.169" v="265" actId="732"/>
          <ac:picMkLst>
            <pc:docMk/>
            <pc:sldMk cId="1146346151" sldId="2627"/>
            <ac:picMk id="11" creationId="{D3C55D7C-4DAC-4061-BE87-773E333B78CD}"/>
          </ac:picMkLst>
        </pc:picChg>
        <pc:picChg chg="mod">
          <ac:chgData name="Joshua King" userId="978ff7fefa7b196b" providerId="LiveId" clId="{17F32262-096B-4C57-9659-D06E5CDCD570}" dt="2020-08-19T09:38:13.228" v="331" actId="14826"/>
          <ac:picMkLst>
            <pc:docMk/>
            <pc:sldMk cId="1146346151" sldId="2627"/>
            <ac:picMk id="12" creationId="{CE5B72C5-5BC3-434F-A9FC-DC18BE72ADBB}"/>
          </ac:picMkLst>
        </pc:picChg>
        <pc:picChg chg="del">
          <ac:chgData name="Joshua King" userId="978ff7fefa7b196b" providerId="LiveId" clId="{17F32262-096B-4C57-9659-D06E5CDCD570}" dt="2020-08-19T09:24:40.645" v="261" actId="478"/>
          <ac:picMkLst>
            <pc:docMk/>
            <pc:sldMk cId="1146346151" sldId="2627"/>
            <ac:picMk id="14" creationId="{171B9EBD-4F83-42FE-AE14-37606A29D2EF}"/>
          </ac:picMkLst>
        </pc:picChg>
      </pc:sldChg>
      <pc:sldChg chg="ord">
        <pc:chgData name="Joshua King" userId="978ff7fefa7b196b" providerId="LiveId" clId="{17F32262-096B-4C57-9659-D06E5CDCD570}" dt="2020-08-21T12:08:57.980" v="332"/>
        <pc:sldMkLst>
          <pc:docMk/>
          <pc:sldMk cId="4284294368" sldId="262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0T13:16:25.348" idx="1">
    <p:pos x="2077" y="924"/>
    <p:text>Icons made by Eucalyp from flaticon.com</p:text>
    <p:extLst>
      <p:ext uri="{C676402C-5697-4E1C-873F-D02D1690AC5C}">
        <p15:threadingInfo xmlns:p15="http://schemas.microsoft.com/office/powerpoint/2012/main" timeZoneBias="-720"/>
      </p:ext>
    </p:extLst>
  </p:cm>
  <p:cm authorId="1" dt="2020-08-20T13:16:43.295" idx="2">
    <p:pos x="2077" y="1060"/>
    <p:text>https://www.flaticon.com/authors/eucalyp</p:text>
    <p:extLst>
      <p:ext uri="{C676402C-5697-4E1C-873F-D02D1690AC5C}">
        <p15:threadingInfo xmlns:p15="http://schemas.microsoft.com/office/powerpoint/2012/main" timeZoneBias="-7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1T11:00:10.401" idx="3">
    <p:pos x="7430" y="952"/>
    <p:text>Icons made by Eucalyp from flaticon.com - https://www.flaticon.com/authors/eucalyp</p:text>
    <p:extLst>
      <p:ext uri="{C676402C-5697-4E1C-873F-D02D1690AC5C}">
        <p15:threadingInfo xmlns:p15="http://schemas.microsoft.com/office/powerpoint/2012/main" timeZoneBias="-7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BC33-6950-4276-B5B3-390308D63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5205-B39D-4821-9EB8-B32886BAF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F6AE-2877-461F-8787-85B9DC09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D353-63CC-49EB-8BDC-882E713F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9237-CA93-4031-9849-B082ADD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73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53FB-3ECE-457B-9409-E5710936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5432B-E03B-44CE-B371-900C2EC59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B3637-4D15-4FDC-8187-72234945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6118-EEF5-4A64-A029-AD2E0D02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75A9-0BE9-4BBC-8794-7898EE10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1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AA92E-2369-47AF-B2C2-478C1318C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91E03-F70F-4396-840B-318DE544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A673-5377-42CF-BAFA-3DA2E005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E2D0-C75C-47BC-BC6D-90D3D40B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D51B-C134-4083-B7C5-0E26372F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17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288E-43BA-4405-A843-54D1A58A3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C64E5-BCBA-4377-ABBD-1F0474D2B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4132-0C79-4816-9FFD-4F8F1E7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4945-3F28-4925-8CE6-39A17EC3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1154-2EA6-47BC-BF9A-DBFA2C80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911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DEC-E980-4145-8502-BAC0E1CD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05DC-C646-4D02-BAD5-842E849C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772E-29DD-44EC-BD8B-64AEC17C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3BA7-6383-45C8-A829-901C0BC5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493E-EFC5-4D50-AA99-FC91F7A7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9031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D4A6-A3A5-44E0-922D-366BE0A4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F1EE-9078-4B7D-8929-3B4E8C11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D707-513C-40C5-8EB7-E3D92510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90D2-20F2-4978-BB3A-EA7AE632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5B01-DDFF-4347-8D7D-89410FDE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194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4878-4915-4E31-99A4-688B5108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75A9-0253-46C0-ADB2-4320AB6AF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EC984-75F1-48DE-A416-3B5D9AC7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88E66-FEF4-4BEB-A40A-221FF4A0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136C5-830D-4851-B663-5327D6ED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41F4-7404-4386-ADA1-07BC469A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408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566B-83B8-4C4E-B0B9-15865AD4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7E6C-A65B-4DF9-8CBC-1DB13EF4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554D6-06CA-422A-8BC8-588C8335A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3BD01-B418-41F0-94C7-ADB77BC34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1060F-1D98-42EC-B177-14999EC8D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3C848-374D-4C1C-925F-94B3838F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03BF8-ACE5-4983-91FC-74146033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4008-DC87-491D-B6AE-980FB029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3490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FB5C-5800-4281-ADC8-C2814C4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F7D62-223B-4B01-A39E-B26573A9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C006E-ABA2-4D37-A101-F3ADC077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DA1A9-6E3F-4528-889C-150F7CE1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560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C3A52-01F5-4D57-8913-2B9123AD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AEB8A-D708-478F-A7E9-1BA41CA9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DF0C8-2160-4EB0-86B0-CDD0DBA8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3930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DCA-B5A5-470D-9B44-CC70225B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A498-F7A0-436B-9D6C-D3B06460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3D2E8-8574-40C5-BAE6-C3C6ECCEE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7CCE-56EB-4D86-AA59-F7AF82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F7DF-CBA7-4E35-B9D0-3E21B37E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FF0E8-0473-495A-8204-2C5C8DC3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23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FC3A-FF61-49C0-B1EB-5F090DA2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45A7-0AB3-4C0A-BB85-74C037AB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0EC3-C8FB-4637-9B6D-165B3A6F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AB96-088D-410E-B5FD-AE915C90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4937-C14C-45B3-A281-EA35CB9A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0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1CF7-2F94-457D-BFDC-F04D03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1437C-A12C-4C40-87E8-1C3A94281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360C-27D7-43A2-A4ED-10145E58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56389-2BB1-4526-BABB-0CCC18F8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22AA7-7DEE-476C-A8A1-A5B19D80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53EC-EDCE-41D2-A0B1-DCDB90F8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335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8357-AE90-4640-A515-E64420BE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D4276-E8FF-44AB-BF72-06C1BF64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F165-B84B-444D-821E-CAB049C9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24BE-2B15-48EB-B2BF-42F91C2F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D0E4-3D81-42C5-AB71-54037E75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825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D1B6B-03BB-4B68-A81E-828510D33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1B86-68C2-4791-9E38-F8CACC88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1688-34C7-4FEE-AD3A-60B8F443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162B-9065-46B4-A00E-B7C4CC9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4DAE-CD45-42E2-806E-EEEE61DA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85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EA4E-58E1-49CC-9981-43363DD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1875-BC3A-4831-8D0F-B13D24AA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C02E-2D26-4F78-B91C-752E00BA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2184-094B-40C8-A286-38E3F090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9FE8-07DA-4159-BE14-CF9F7A88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77E8-8142-424F-A336-DA75066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DA72-4E64-44CB-A7BB-6328B2A44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D698-25FB-4DBD-9A13-F66E3E89F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68443-B43E-4023-9204-C7362499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F9A15-0930-4263-AAED-BAA00A4C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FFF7-E7C0-49E2-99F2-E287C8E4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33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F758-7AAF-42B4-A5C3-B770A218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412-D0F2-49F5-8A93-FF98B122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0F75C-CE4F-4242-BA91-EC86AF94B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2DCCB-1B07-49CE-ABB4-DD72DFE2D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F924D-A228-45DD-BBC9-0A149CEC3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7568E-25E0-4710-B9E0-A9B45145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C247E-F11B-4DF6-AA18-20849B08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06C50-E97B-43B0-A300-4BAC411B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2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0E6F-F77D-4F0C-8C1F-E4FA0C07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806F4-4209-4DA9-926A-54B22A45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993C0-6AA6-4A16-A9E9-7628CBFA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80A7A-8DAA-4833-BCF4-08F72C7B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71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E556E-C32F-45FD-BCEF-634C3DE5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62EBF-AA0F-44F6-8813-A244CF0F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DEF98-FB57-445D-846A-B57135E7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9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4E8B-6621-400C-A79F-0BFE9EC9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24D9-FAD5-48C2-992B-BFBF7896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C2AFD-98C3-4943-916F-70319BF8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B9D7E-9388-4972-AB55-AB138A04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0CE5-1297-4F92-8D1D-F5E235A7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E594F-B1D6-44AE-BABE-C8FFB36B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16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DE5D-0324-4DA7-98B7-BD9A77F1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F528D-F72B-45B7-B4B4-C84CCB0D3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2A981-F55B-4527-AD70-3F476FCD7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2E16-25F8-4786-BF5F-C588313D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131B7-16E3-4C48-AA5A-D9866B60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91A3D-69CE-4F00-AE40-24847CD1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50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33263-6CEB-4AA7-B4E6-6C223647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B841-D61C-4E82-85B3-0C6E719B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35BC-4DA2-4BD7-B707-C377B3A38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52DF-3284-494E-8791-979DDDEC00EB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8D70-8DCA-4CF4-B3F1-6650068B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DE19-D5A9-4AD3-BFFD-341CFA3A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09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B9703-6CAC-471C-B529-7FA81100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1CC56-FBAC-41A3-ABB9-54E5E32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1FE8-3503-4260-B672-D4B4A983C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10EE-961B-4AF9-A73D-BB8D753DB1A3}" type="datetimeFigureOut">
              <a:rPr lang="en-NZ" smtClean="0"/>
              <a:t>22/08/2020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1C3D-41F1-4BA9-A987-35FE1EC6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7135-49FE-4862-B12C-B392FCFFE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03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TryAzureFunction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hyperlink" Target="https://aka.ms/DevNewsletterJoin" TargetMode="External"/><Relationship Id="rId4" Type="http://schemas.openxmlformats.org/officeDocument/2006/relationships/hyperlink" Target="https://aka.ms/LearnAzureFunction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 hidden="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7B896EE-492C-4081-B22E-072DD5143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2" r="9090" b="1881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1E49F-CC8F-44F4-8A56-ADC507147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1866284"/>
            <a:ext cx="4990132" cy="1428811"/>
          </a:xfrm>
        </p:spPr>
        <p:txBody>
          <a:bodyPr anchor="b">
            <a:noAutofit/>
          </a:bodyPr>
          <a:lstStyle/>
          <a:p>
            <a:pPr algn="l"/>
            <a:r>
              <a:rPr lang="en-US" sz="3400" dirty="0"/>
              <a:t>Azure Durable Functions:</a:t>
            </a:r>
            <a:br>
              <a:rPr lang="en-US" sz="3200" dirty="0"/>
            </a:br>
            <a:r>
              <a:rPr lang="en-US" sz="2400" dirty="0"/>
              <a:t>Yes, PowerShell Can Fan Out and In Too</a:t>
            </a:r>
            <a:endParaRPr lang="en-AU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8BA85-9FEB-4544-AD4A-4FFFB6722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309" y="3459777"/>
            <a:ext cx="4504567" cy="2165025"/>
          </a:xfrm>
        </p:spPr>
        <p:txBody>
          <a:bodyPr>
            <a:normAutofit lnSpcReduction="10000"/>
          </a:bodyPr>
          <a:lstStyle/>
          <a:p>
            <a:pPr algn="l"/>
            <a:r>
              <a:rPr lang="en-AU" dirty="0"/>
              <a:t>Josh King</a:t>
            </a:r>
          </a:p>
          <a:p>
            <a:pPr algn="l"/>
            <a:br>
              <a:rPr lang="en-AU" sz="2000" dirty="0"/>
            </a:br>
            <a:endParaRPr lang="en-AU" sz="2000" dirty="0"/>
          </a:p>
          <a:p>
            <a:pPr algn="l"/>
            <a:br>
              <a:rPr lang="en-AU" dirty="0"/>
            </a:br>
            <a:r>
              <a:rPr lang="en-AU" dirty="0">
                <a:latin typeface="Font Awesome 5 Brands Regular" panose="02000503000000000000" pitchFamily="50" charset="0"/>
              </a:rPr>
              <a:t></a:t>
            </a:r>
            <a:r>
              <a:rPr lang="en-AU" sz="2000" dirty="0"/>
              <a:t> @WindosNZ</a:t>
            </a:r>
            <a:br>
              <a:rPr lang="en-AU" sz="2000" dirty="0"/>
            </a:br>
            <a:r>
              <a:rPr lang="en-AU" dirty="0">
                <a:latin typeface="Font Awesome 5 Free Solid" panose="02000503000000000000" pitchFamily="50" charset="0"/>
              </a:rPr>
              <a:t></a:t>
            </a:r>
            <a:r>
              <a:rPr lang="en-AU" sz="2000" dirty="0"/>
              <a:t> ToastIT.dev</a:t>
            </a:r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B91581A-E180-4457-BF15-E7D6703A7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80" y="381778"/>
            <a:ext cx="4772025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F3B920-6FB5-42D6-8F62-9BACD1B4D00A}"/>
              </a:ext>
            </a:extLst>
          </p:cNvPr>
          <p:cNvSpPr txBox="1"/>
          <p:nvPr/>
        </p:nvSpPr>
        <p:spPr>
          <a:xfrm>
            <a:off x="4040154" y="915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/>
              <a:t>ANZ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9D8A0-EF2C-4105-8A40-5E03E2EDC892}"/>
              </a:ext>
            </a:extLst>
          </p:cNvPr>
          <p:cNvSpPr txBox="1"/>
          <p:nvPr/>
        </p:nvSpPr>
        <p:spPr>
          <a:xfrm>
            <a:off x="1475255" y="5655582"/>
            <a:ext cx="187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/>
              <a:t>Thanks to our sponsors</a:t>
            </a: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67C38112-B771-4EED-B2D0-03FA76B5F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429" y="46993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BF113-D411-4C9B-B17B-0D61233E095C}"/>
              </a:ext>
            </a:extLst>
          </p:cNvPr>
          <p:cNvCxnSpPr/>
          <p:nvPr/>
        </p:nvCxnSpPr>
        <p:spPr>
          <a:xfrm>
            <a:off x="477980" y="3429000"/>
            <a:ext cx="39540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8F622-76B9-4CA7-B977-2DD9ACF0DC30}"/>
              </a:ext>
            </a:extLst>
          </p:cNvPr>
          <p:cNvCxnSpPr>
            <a:cxnSpLocks/>
          </p:cNvCxnSpPr>
          <p:nvPr/>
        </p:nvCxnSpPr>
        <p:spPr>
          <a:xfrm>
            <a:off x="435309" y="5624805"/>
            <a:ext cx="39540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BF5ABB-4FCD-471B-A73B-9DBB0F30D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14" y="5910357"/>
            <a:ext cx="1452409" cy="767166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F49F12-EF6B-4104-B834-A6B0684CA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65" y="6111659"/>
            <a:ext cx="1125588" cy="364563"/>
          </a:xfrm>
          <a:prstGeom prst="rect">
            <a:avLst/>
          </a:prstGeom>
        </p:spPr>
      </p:pic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B8767EC-F9D1-4B17-9B1A-B357F46DED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6174776"/>
            <a:ext cx="504018" cy="301446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FB52855-6AC7-4B93-8E17-C139D116EF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3990304"/>
            <a:ext cx="1377348" cy="5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7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1B9EBD-4F83-42FE-AE14-37606A29D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1924050"/>
            <a:ext cx="2324100" cy="232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What are Azure Functions?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5496990" y="2455158"/>
            <a:ext cx="42460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lang="en-US" dirty="0"/>
              <a:t>allows you to run </a:t>
            </a:r>
            <a:r>
              <a:rPr lang="en-US" b="1" dirty="0"/>
              <a:t>small pieces of code</a:t>
            </a:r>
            <a:r>
              <a:rPr lang="en-US" dirty="0"/>
              <a:t> without worrying about application infrastructure… </a:t>
            </a:r>
            <a:r>
              <a:rPr lang="en-US" b="1" dirty="0"/>
              <a:t>triggered</a:t>
            </a:r>
            <a:r>
              <a:rPr lang="en-US" dirty="0"/>
              <a:t> by a specific type of </a:t>
            </a:r>
            <a:r>
              <a:rPr lang="en-US" b="1" dirty="0"/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AzFuncIntro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3C55D7C-4DAC-4061-BE87-773E333B7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70" t="19027" r="36048" b="25555"/>
          <a:stretch/>
        </p:blipFill>
        <p:spPr>
          <a:xfrm>
            <a:off x="600075" y="1304924"/>
            <a:ext cx="2447926" cy="3800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We know… it’s Serverless Days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5496990" y="1654939"/>
            <a:ext cx="4246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Supported Languages: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C#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F#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Python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AzFuncLanguages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1F87C1-54E7-4318-9B55-1D5505CE72BC}"/>
              </a:ext>
            </a:extLst>
          </p:cNvPr>
          <p:cNvSpPr txBox="1"/>
          <p:nvPr/>
        </p:nvSpPr>
        <p:spPr>
          <a:xfrm>
            <a:off x="5496990" y="1959691"/>
            <a:ext cx="4246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11463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How Are Durable Functions Different?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AzFuncDurable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162745-D82F-428A-9017-1C60DDFB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2728814"/>
            <a:ext cx="7859222" cy="1400370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54CEAF86-A584-4D5C-A87D-60DDB80FD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92" y="1971471"/>
            <a:ext cx="3877216" cy="291505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2177875E-86D6-41E9-949D-56558F5B7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2066734"/>
            <a:ext cx="549669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Laying the Groundwork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4195938" y="1606947"/>
            <a:ext cx="6848124" cy="262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Azure Account (Sign up for a free trial!)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Studio 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/>
              <a:t>Azure Functions VS Code extension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NZ" dirty="0"/>
              <a:t>Latest version of the Azure Functions Core Tools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NZ" dirty="0"/>
              <a:t>Use Chocolatey: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</a:t>
            </a:r>
            <a:r>
              <a:rPr lang="en-US" dirty="0">
                <a:solidFill>
                  <a:prstClr val="black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install azure-functions-core-tools-3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AzTrial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FF965E-4E51-4092-8CE0-F31A30A600D7}"/>
              </a:ext>
            </a:extLst>
          </p:cNvPr>
          <p:cNvSpPr/>
          <p:nvPr/>
        </p:nvSpPr>
        <p:spPr>
          <a:xfrm>
            <a:off x="1648407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AzFuncPrereq</a:t>
            </a:r>
            <a:endParaRPr lang="en-NZ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19C48-3FAB-473E-A226-30B658CB8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624" y="4906915"/>
            <a:ext cx="1201783" cy="1201783"/>
          </a:xfrm>
          <a:prstGeom prst="rect">
            <a:avLst/>
          </a:prstGeom>
        </p:spPr>
      </p:pic>
      <p:pic>
        <p:nvPicPr>
          <p:cNvPr id="18" name="Picture 17" descr="A picture containing light&#10;&#10;Description automatically generated">
            <a:extLst>
              <a:ext uri="{FF2B5EF4-FFF2-40B4-BE49-F238E27FC236}">
                <a16:creationId xmlns:a16="http://schemas.microsoft.com/office/drawing/2014/main" id="{E0C92AC7-C853-4D62-94C4-36448F08E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2" y="1758235"/>
            <a:ext cx="2327310" cy="23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0"/>
            <a:ext cx="12192000" cy="6261100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7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But, Why?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707619-E767-43D3-808B-DC6333D5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7" y="1047266"/>
            <a:ext cx="3994627" cy="476346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5643CD-000B-4AF6-8970-1989C0BB884D}"/>
              </a:ext>
            </a:extLst>
          </p:cNvPr>
          <p:cNvCxnSpPr/>
          <p:nvPr/>
        </p:nvCxnSpPr>
        <p:spPr>
          <a:xfrm flipH="1">
            <a:off x="3119718" y="4840941"/>
            <a:ext cx="1936376" cy="7799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DB365FB-28AD-437D-87B7-CCB8064C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90" y="1824238"/>
            <a:ext cx="8447619" cy="3209524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EC2D09-4661-44EA-AD70-CDC765CEA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15" y="1511057"/>
            <a:ext cx="3835884" cy="38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What Now?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F1AC5A-38C0-40C4-BADE-74C338D10212}"/>
              </a:ext>
            </a:extLst>
          </p:cNvPr>
          <p:cNvSpPr txBox="1">
            <a:spLocks/>
          </p:cNvSpPr>
          <p:nvPr/>
        </p:nvSpPr>
        <p:spPr>
          <a:xfrm>
            <a:off x="838200" y="1684421"/>
            <a:ext cx="10515600" cy="439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845050" algn="r"/>
                <a:tab pos="5567363" algn="l"/>
              </a:tabLst>
            </a:pP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r>
              <a:rPr lang="en-AU" dirty="0"/>
              <a:t>	Try for free: 	</a:t>
            </a:r>
            <a:r>
              <a:rPr lang="en-AU" dirty="0">
                <a:hlinkClick r:id="rId3"/>
              </a:rPr>
              <a:t>https://aka.ms/TryAzureFunctions</a:t>
            </a: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r>
              <a:rPr lang="en-AU" dirty="0"/>
              <a:t>	Learn for free: 	</a:t>
            </a:r>
            <a:r>
              <a:rPr lang="en-AU" dirty="0">
                <a:hlinkClick r:id="rId4"/>
              </a:rPr>
              <a:t>https://aka.ms/LearnAzureFunctions</a:t>
            </a: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r>
              <a:rPr lang="en-AU" dirty="0"/>
              <a:t>	Dev Community Newsletter: 	</a:t>
            </a:r>
            <a:r>
              <a:rPr lang="en-AU" dirty="0">
                <a:hlinkClick r:id="rId5"/>
              </a:rPr>
              <a:t>https://aka.ms/DevNewsletterJoin</a:t>
            </a: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endParaRPr lang="en-AU" dirty="0"/>
          </a:p>
        </p:txBody>
      </p:sp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FE7BB7B8-BE10-4B03-B714-AE613069E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18" y="3557823"/>
            <a:ext cx="3095364" cy="30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7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-94593"/>
            <a:ext cx="12192000" cy="6261100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B29B1-72B6-4540-95F3-19CCEC251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r>
              <a:rPr lang="en-NZ" sz="2800" dirty="0" err="1">
                <a:solidFill>
                  <a:schemeClr val="bg1">
                    <a:lumMod val="95000"/>
                  </a:schemeClr>
                </a:solidFill>
              </a:rPr>
              <a:t>toast.click</a:t>
            </a:r>
            <a:r>
              <a:rPr lang="en-NZ" sz="2800" dirty="0">
                <a:solidFill>
                  <a:schemeClr val="bg1">
                    <a:lumMod val="95000"/>
                  </a:schemeClr>
                </a:solidFill>
              </a:rPr>
              <a:t>/Talks</a:t>
            </a:r>
          </a:p>
          <a:p>
            <a:endParaRPr lang="en-NZ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NZ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Swag: aka.ms/</a:t>
            </a:r>
            <a:r>
              <a:rPr lang="en-AU" sz="2800" dirty="0" err="1">
                <a:solidFill>
                  <a:schemeClr val="bg1">
                    <a:lumMod val="95000"/>
                  </a:schemeClr>
                </a:solidFill>
              </a:rPr>
              <a:t>AzureServerlessSwag</a:t>
            </a:r>
            <a:endParaRPr lang="en-A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(Thanks Microsoft!)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2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226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Font Awesome 5 Brands Regular</vt:lpstr>
      <vt:lpstr>Font Awesome 5 Free Solid</vt:lpstr>
      <vt:lpstr>Hack</vt:lpstr>
      <vt:lpstr>Harabara Mais Demo</vt:lpstr>
      <vt:lpstr>Office Theme</vt:lpstr>
      <vt:lpstr>2_Office Theme</vt:lpstr>
      <vt:lpstr>Azure Durable Functions: Yes, PowerShell Can Fan Out and In Too</vt:lpstr>
      <vt:lpstr>What are Azure Functions?</vt:lpstr>
      <vt:lpstr>We know… it’s Serverless Days</vt:lpstr>
      <vt:lpstr>How Are Durable Functions Different?</vt:lpstr>
      <vt:lpstr>Laying the Groundwork</vt:lpstr>
      <vt:lpstr>Demo</vt:lpstr>
      <vt:lpstr>But, Why?</vt:lpstr>
      <vt:lpstr>What Now?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Waight</dc:creator>
  <cp:lastModifiedBy>Joshua King</cp:lastModifiedBy>
  <cp:revision>3</cp:revision>
  <dcterms:created xsi:type="dcterms:W3CDTF">2020-08-05T05:56:55Z</dcterms:created>
  <dcterms:modified xsi:type="dcterms:W3CDTF">2020-08-21T12:09:08Z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2020-08-05T06:15:37Z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5e5105de-8c1b-4d6d-b0a3-3110f4af8137</vt:lpwstr>
  </property>
  <property fmtid="{D5CDD505-2E9C-101B-9397-08002B2CF9AE}" pid="8" name="MSIP_Label_f42aa342-8706-4288-bd11-ebb85995028c_ContentBits">
    <vt:lpwstr>0</vt:lpwstr>
  </property>
</Properties>
</file>