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33" r:id="rId2"/>
    <p:sldId id="257" r:id="rId3"/>
    <p:sldId id="2638" r:id="rId4"/>
    <p:sldId id="2634" r:id="rId5"/>
    <p:sldId id="2627" r:id="rId6"/>
    <p:sldId id="2630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shua King" initials="JK" lastIdx="3" clrIdx="0">
    <p:extLst>
      <p:ext uri="{19B8F6BF-5375-455C-9EA6-DF929625EA0E}">
        <p15:presenceInfo xmlns:p15="http://schemas.microsoft.com/office/powerpoint/2012/main" userId="978ff7fefa7b196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1D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F32262-096B-4C57-9659-D06E5CDCD570}" v="1" dt="2020-08-21T12:08:57.985"/>
    <p1510:client id="{C4F29845-99AE-4AC5-82A2-DF0E88D37082}" v="170" dt="2020-08-20T23:28:46.9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hua King" userId="978ff7fefa7b196b" providerId="LiveId" clId="{C4F29845-99AE-4AC5-82A2-DF0E88D37082}"/>
    <pc:docChg chg="undo custSel addSld delSld modSld sldOrd delMainMaster">
      <pc:chgData name="Joshua King" userId="978ff7fefa7b196b" providerId="LiveId" clId="{C4F29845-99AE-4AC5-82A2-DF0E88D37082}" dt="2020-08-20T23:33:53.373" v="717" actId="2696"/>
      <pc:docMkLst>
        <pc:docMk/>
      </pc:docMkLst>
      <pc:sldChg chg="addSp delSp modSp mod">
        <pc:chgData name="Joshua King" userId="978ff7fefa7b196b" providerId="LiveId" clId="{C4F29845-99AE-4AC5-82A2-DF0E88D37082}" dt="2020-08-20T03:59:05.125" v="617" actId="1076"/>
        <pc:sldMkLst>
          <pc:docMk/>
          <pc:sldMk cId="4166478309" sldId="256"/>
        </pc:sldMkLst>
        <pc:spChg chg="mod">
          <ac:chgData name="Joshua King" userId="978ff7fefa7b196b" providerId="LiveId" clId="{C4F29845-99AE-4AC5-82A2-DF0E88D37082}" dt="2020-08-20T03:58:52.726" v="616" actId="404"/>
          <ac:spMkLst>
            <pc:docMk/>
            <pc:sldMk cId="4166478309" sldId="256"/>
            <ac:spMk id="3" creationId="{0928BA85-9FEB-4544-AD4A-4FFFB6722FB4}"/>
          </ac:spMkLst>
        </pc:spChg>
        <pc:picChg chg="add mod">
          <ac:chgData name="Joshua King" userId="978ff7fefa7b196b" providerId="LiveId" clId="{C4F29845-99AE-4AC5-82A2-DF0E88D37082}" dt="2020-08-20T03:59:05.125" v="617" actId="1076"/>
          <ac:picMkLst>
            <pc:docMk/>
            <pc:sldMk cId="4166478309" sldId="256"/>
            <ac:picMk id="6" creationId="{8FB52855-6AC7-4B93-8E17-C139D116EFC1}"/>
          </ac:picMkLst>
        </pc:picChg>
        <pc:picChg chg="del mod">
          <ac:chgData name="Joshua King" userId="978ff7fefa7b196b" providerId="LiveId" clId="{C4F29845-99AE-4AC5-82A2-DF0E88D37082}" dt="2020-08-20T03:56:25.593" v="590" actId="478"/>
          <ac:picMkLst>
            <pc:docMk/>
            <pc:sldMk cId="4166478309" sldId="256"/>
            <ac:picMk id="19" creationId="{722904BB-DFCC-48B6-9078-DAFB74E97541}"/>
          </ac:picMkLst>
        </pc:picChg>
      </pc:sldChg>
      <pc:sldChg chg="del mod modShow">
        <pc:chgData name="Joshua King" userId="978ff7fefa7b196b" providerId="LiveId" clId="{C4F29845-99AE-4AC5-82A2-DF0E88D37082}" dt="2020-08-20T23:33:53.373" v="717" actId="2696"/>
        <pc:sldMkLst>
          <pc:docMk/>
          <pc:sldMk cId="2916505416" sldId="258"/>
        </pc:sldMkLst>
      </pc:sldChg>
      <pc:sldChg chg="modSp mod">
        <pc:chgData name="Joshua King" userId="978ff7fefa7b196b" providerId="LiveId" clId="{C4F29845-99AE-4AC5-82A2-DF0E88D37082}" dt="2020-08-20T23:11:14.423" v="662" actId="20577"/>
        <pc:sldMkLst>
          <pc:docMk/>
          <pc:sldMk cId="1987320522" sldId="262"/>
        </pc:sldMkLst>
        <pc:spChg chg="mod">
          <ac:chgData name="Joshua King" userId="978ff7fefa7b196b" providerId="LiveId" clId="{C4F29845-99AE-4AC5-82A2-DF0E88D37082}" dt="2020-08-20T23:11:14.423" v="662" actId="20577"/>
          <ac:spMkLst>
            <pc:docMk/>
            <pc:sldMk cId="1987320522" sldId="262"/>
            <ac:spMk id="3" creationId="{1FDB29B1-72B6-4540-95F3-19CCEC251545}"/>
          </ac:spMkLst>
        </pc:spChg>
        <pc:spChg chg="mod">
          <ac:chgData name="Joshua King" userId="978ff7fefa7b196b" providerId="LiveId" clId="{C4F29845-99AE-4AC5-82A2-DF0E88D37082}" dt="2020-08-20T01:50:58.684" v="552" actId="1076"/>
          <ac:spMkLst>
            <pc:docMk/>
            <pc:sldMk cId="1987320522" sldId="262"/>
            <ac:spMk id="6" creationId="{03215E87-F17F-4D2B-8E4A-D00C5029B2BE}"/>
          </ac:spMkLst>
        </pc:spChg>
      </pc:sldChg>
      <pc:sldChg chg="del">
        <pc:chgData name="Joshua King" userId="978ff7fefa7b196b" providerId="LiveId" clId="{C4F29845-99AE-4AC5-82A2-DF0E88D37082}" dt="2020-08-20T23:33:51.242" v="716" actId="2696"/>
        <pc:sldMkLst>
          <pc:docMk/>
          <pc:sldMk cId="851061826" sldId="2625"/>
        </pc:sldMkLst>
      </pc:sldChg>
      <pc:sldChg chg="del">
        <pc:chgData name="Joshua King" userId="978ff7fefa7b196b" providerId="LiveId" clId="{C4F29845-99AE-4AC5-82A2-DF0E88D37082}" dt="2020-08-20T01:37:34.288" v="493" actId="2696"/>
        <pc:sldMkLst>
          <pc:docMk/>
          <pc:sldMk cId="3569949517" sldId="2626"/>
        </pc:sldMkLst>
      </pc:sldChg>
      <pc:sldChg chg="addSp delSp modSp add mod delAnim modAnim addCm modCm">
        <pc:chgData name="Joshua King" userId="978ff7fefa7b196b" providerId="LiveId" clId="{C4F29845-99AE-4AC5-82A2-DF0E88D37082}" dt="2020-08-20T01:21:12.667" v="383" actId="1076"/>
        <pc:sldMkLst>
          <pc:docMk/>
          <pc:sldMk cId="4284294368" sldId="2628"/>
        </pc:sldMkLst>
        <pc:spChg chg="mod">
          <ac:chgData name="Joshua King" userId="978ff7fefa7b196b" providerId="LiveId" clId="{C4F29845-99AE-4AC5-82A2-DF0E88D37082}" dt="2020-08-20T00:48:05.768" v="69" actId="20577"/>
          <ac:spMkLst>
            <pc:docMk/>
            <pc:sldMk cId="4284294368" sldId="2628"/>
            <ac:spMk id="2" creationId="{3B2DB12A-0242-4C8D-B8EC-F09EC3053DD4}"/>
          </ac:spMkLst>
        </pc:spChg>
        <pc:spChg chg="add mod">
          <ac:chgData name="Joshua King" userId="978ff7fefa7b196b" providerId="LiveId" clId="{C4F29845-99AE-4AC5-82A2-DF0E88D37082}" dt="2020-08-20T01:00:01.307" v="151" actId="1038"/>
          <ac:spMkLst>
            <pc:docMk/>
            <pc:sldMk cId="4284294368" sldId="2628"/>
            <ac:spMk id="3" creationId="{9BFF965E-4E51-4092-8CE0-F31A30A600D7}"/>
          </ac:spMkLst>
        </pc:spChg>
        <pc:spChg chg="mod">
          <ac:chgData name="Joshua King" userId="978ff7fefa7b196b" providerId="LiveId" clId="{C4F29845-99AE-4AC5-82A2-DF0E88D37082}" dt="2020-08-20T00:49:39.181" v="78" actId="20577"/>
          <ac:spMkLst>
            <pc:docMk/>
            <pc:sldMk cId="4284294368" sldId="2628"/>
            <ac:spMk id="9" creationId="{7F0025E5-9293-48D2-B98D-00C95A944564}"/>
          </ac:spMkLst>
        </pc:spChg>
        <pc:spChg chg="mod">
          <ac:chgData name="Joshua King" userId="978ff7fefa7b196b" providerId="LiveId" clId="{C4F29845-99AE-4AC5-82A2-DF0E88D37082}" dt="2020-08-20T01:18:38.014" v="378" actId="1076"/>
          <ac:spMkLst>
            <pc:docMk/>
            <pc:sldMk cId="4284294368" sldId="2628"/>
            <ac:spMk id="10" creationId="{EE733C66-CE16-4E50-A9BC-C7FB2C7A0F4B}"/>
          </ac:spMkLst>
        </pc:spChg>
        <pc:spChg chg="del">
          <ac:chgData name="Joshua King" userId="978ff7fefa7b196b" providerId="LiveId" clId="{C4F29845-99AE-4AC5-82A2-DF0E88D37082}" dt="2020-08-20T01:00:16.111" v="153" actId="478"/>
          <ac:spMkLst>
            <pc:docMk/>
            <pc:sldMk cId="4284294368" sldId="2628"/>
            <ac:spMk id="15" creationId="{C71F87C1-54E7-4318-9B55-1D5505CE72BC}"/>
          </ac:spMkLst>
        </pc:spChg>
        <pc:spChg chg="add del mod">
          <ac:chgData name="Joshua King" userId="978ff7fefa7b196b" providerId="LiveId" clId="{C4F29845-99AE-4AC5-82A2-DF0E88D37082}" dt="2020-08-20T01:16:19.960" v="372"/>
          <ac:spMkLst>
            <pc:docMk/>
            <pc:sldMk cId="4284294368" sldId="2628"/>
            <ac:spMk id="20" creationId="{2036D179-4992-4E4B-A74B-75F62D445534}"/>
          </ac:spMkLst>
        </pc:spChg>
        <pc:picChg chg="del">
          <ac:chgData name="Joshua King" userId="978ff7fefa7b196b" providerId="LiveId" clId="{C4F29845-99AE-4AC5-82A2-DF0E88D37082}" dt="2020-08-20T01:00:07.622" v="152" actId="478"/>
          <ac:picMkLst>
            <pc:docMk/>
            <pc:sldMk cId="4284294368" sldId="2628"/>
            <ac:picMk id="11" creationId="{D3C55D7C-4DAC-4061-BE87-773E333B78CD}"/>
          </ac:picMkLst>
        </pc:picChg>
        <pc:picChg chg="mod">
          <ac:chgData name="Joshua King" userId="978ff7fefa7b196b" providerId="LiveId" clId="{C4F29845-99AE-4AC5-82A2-DF0E88D37082}" dt="2020-08-20T00:55:00.572" v="79" actId="14826"/>
          <ac:picMkLst>
            <pc:docMk/>
            <pc:sldMk cId="4284294368" sldId="2628"/>
            <ac:picMk id="12" creationId="{CE5B72C5-5BC3-434F-A9FC-DC18BE72ADBB}"/>
          </ac:picMkLst>
        </pc:picChg>
        <pc:picChg chg="add mod">
          <ac:chgData name="Joshua King" userId="978ff7fefa7b196b" providerId="LiveId" clId="{C4F29845-99AE-4AC5-82A2-DF0E88D37082}" dt="2020-08-20T01:00:01.307" v="151" actId="1038"/>
          <ac:picMkLst>
            <pc:docMk/>
            <pc:sldMk cId="4284294368" sldId="2628"/>
            <ac:picMk id="14" creationId="{2E219C48-3FAB-473E-A226-30B658CB8C9D}"/>
          </ac:picMkLst>
        </pc:picChg>
        <pc:picChg chg="add mod">
          <ac:chgData name="Joshua King" userId="978ff7fefa7b196b" providerId="LiveId" clId="{C4F29845-99AE-4AC5-82A2-DF0E88D37082}" dt="2020-08-20T01:21:12.667" v="383" actId="1076"/>
          <ac:picMkLst>
            <pc:docMk/>
            <pc:sldMk cId="4284294368" sldId="2628"/>
            <ac:picMk id="18" creationId="{E0C92AC7-C853-4D62-94C4-36448F08E026}"/>
          </ac:picMkLst>
        </pc:picChg>
      </pc:sldChg>
      <pc:sldChg chg="addSp">
        <pc:chgData name="Joshua King" userId="978ff7fefa7b196b" providerId="LiveId" clId="{C4F29845-99AE-4AC5-82A2-DF0E88D37082}" dt="2020-08-20T01:32:07.543" v="446"/>
        <pc:sldMkLst>
          <pc:docMk/>
          <pc:sldMk cId="99166528" sldId="2629"/>
        </pc:sldMkLst>
        <pc:spChg chg="add">
          <ac:chgData name="Joshua King" userId="978ff7fefa7b196b" providerId="LiveId" clId="{C4F29845-99AE-4AC5-82A2-DF0E88D37082}" dt="2020-08-20T01:32:07.543" v="446"/>
          <ac:spMkLst>
            <pc:docMk/>
            <pc:sldMk cId="99166528" sldId="2629"/>
            <ac:spMk id="3" creationId="{6EBBC7C4-0BBE-4EBE-80E9-1678CF9E416C}"/>
          </ac:spMkLst>
        </pc:spChg>
      </pc:sldChg>
      <pc:sldChg chg="addSp delSp modSp add del mod ord modAnim">
        <pc:chgData name="Joshua King" userId="978ff7fefa7b196b" providerId="LiveId" clId="{C4F29845-99AE-4AC5-82A2-DF0E88D37082}" dt="2020-08-20T23:09:11.016" v="658"/>
        <pc:sldMkLst>
          <pc:docMk/>
          <pc:sldMk cId="1156496362" sldId="2629"/>
        </pc:sldMkLst>
        <pc:spChg chg="mod">
          <ac:chgData name="Joshua King" userId="978ff7fefa7b196b" providerId="LiveId" clId="{C4F29845-99AE-4AC5-82A2-DF0E88D37082}" dt="2020-08-20T01:31:15.072" v="441" actId="20577"/>
          <ac:spMkLst>
            <pc:docMk/>
            <pc:sldMk cId="1156496362" sldId="2629"/>
            <ac:spMk id="2" creationId="{3B2DB12A-0242-4C8D-B8EC-F09EC3053DD4}"/>
          </ac:spMkLst>
        </pc:spChg>
        <pc:spChg chg="del mod">
          <ac:chgData name="Joshua King" userId="978ff7fefa7b196b" providerId="LiveId" clId="{C4F29845-99AE-4AC5-82A2-DF0E88D37082}" dt="2020-08-20T01:32:11.763" v="449" actId="478"/>
          <ac:spMkLst>
            <pc:docMk/>
            <pc:sldMk cId="1156496362" sldId="2629"/>
            <ac:spMk id="3" creationId="{6EBBC7C4-0BBE-4EBE-80E9-1678CF9E416C}"/>
          </ac:spMkLst>
        </pc:spChg>
        <pc:spChg chg="mod">
          <ac:chgData name="Joshua King" userId="978ff7fefa7b196b" providerId="LiveId" clId="{C4F29845-99AE-4AC5-82A2-DF0E88D37082}" dt="2020-08-20T01:29:26.512" v="397" actId="6549"/>
          <ac:spMkLst>
            <pc:docMk/>
            <pc:sldMk cId="1156496362" sldId="2629"/>
            <ac:spMk id="9" creationId="{7F0025E5-9293-48D2-B98D-00C95A944564}"/>
          </ac:spMkLst>
        </pc:spChg>
        <pc:spChg chg="del">
          <ac:chgData name="Joshua King" userId="978ff7fefa7b196b" providerId="LiveId" clId="{C4F29845-99AE-4AC5-82A2-DF0E88D37082}" dt="2020-08-20T01:31:19.841" v="442" actId="478"/>
          <ac:spMkLst>
            <pc:docMk/>
            <pc:sldMk cId="1156496362" sldId="2629"/>
            <ac:spMk id="10" creationId="{EE733C66-CE16-4E50-A9BC-C7FB2C7A0F4B}"/>
          </ac:spMkLst>
        </pc:spChg>
        <pc:picChg chg="add mod">
          <ac:chgData name="Joshua King" userId="978ff7fefa7b196b" providerId="LiveId" clId="{C4F29845-99AE-4AC5-82A2-DF0E88D37082}" dt="2020-08-20T01:35:54.218" v="490" actId="1076"/>
          <ac:picMkLst>
            <pc:docMk/>
            <pc:sldMk cId="1156496362" sldId="2629"/>
            <ac:picMk id="11" creationId="{B5162745-D82F-428A-9017-1C60DDFBECD4}"/>
          </ac:picMkLst>
        </pc:picChg>
        <pc:picChg chg="mod">
          <ac:chgData name="Joshua King" userId="978ff7fefa7b196b" providerId="LiveId" clId="{C4F29845-99AE-4AC5-82A2-DF0E88D37082}" dt="2020-08-20T01:29:51.405" v="398" actId="14826"/>
          <ac:picMkLst>
            <pc:docMk/>
            <pc:sldMk cId="1156496362" sldId="2629"/>
            <ac:picMk id="12" creationId="{CE5B72C5-5BC3-434F-A9FC-DC18BE72ADBB}"/>
          </ac:picMkLst>
        </pc:picChg>
        <pc:picChg chg="del">
          <ac:chgData name="Joshua King" userId="978ff7fefa7b196b" providerId="LiveId" clId="{C4F29845-99AE-4AC5-82A2-DF0E88D37082}" dt="2020-08-20T01:30:57.711" v="439" actId="478"/>
          <ac:picMkLst>
            <pc:docMk/>
            <pc:sldMk cId="1156496362" sldId="2629"/>
            <ac:picMk id="14" creationId="{171B9EBD-4F83-42FE-AE14-37606A29D2EF}"/>
          </ac:picMkLst>
        </pc:picChg>
        <pc:picChg chg="add mod">
          <ac:chgData name="Joshua King" userId="978ff7fefa7b196b" providerId="LiveId" clId="{C4F29845-99AE-4AC5-82A2-DF0E88D37082}" dt="2020-08-20T01:35:37.998" v="488" actId="1076"/>
          <ac:picMkLst>
            <pc:docMk/>
            <pc:sldMk cId="1156496362" sldId="2629"/>
            <ac:picMk id="14" creationId="{54CEAF86-A584-4D5C-A87D-60DDB80FD84F}"/>
          </ac:picMkLst>
        </pc:picChg>
        <pc:picChg chg="add mod">
          <ac:chgData name="Joshua King" userId="978ff7fefa7b196b" providerId="LiveId" clId="{C4F29845-99AE-4AC5-82A2-DF0E88D37082}" dt="2020-08-20T01:35:43.922" v="489" actId="1076"/>
          <ac:picMkLst>
            <pc:docMk/>
            <pc:sldMk cId="1156496362" sldId="2629"/>
            <ac:picMk id="16" creationId="{2177875E-86D6-41E9-949D-56558F5B7744}"/>
          </ac:picMkLst>
        </pc:picChg>
      </pc:sldChg>
      <pc:sldChg chg="addSp">
        <pc:chgData name="Joshua King" userId="978ff7fefa7b196b" providerId="LiveId" clId="{C4F29845-99AE-4AC5-82A2-DF0E88D37082}" dt="2020-08-20T01:31:51.546" v="443"/>
        <pc:sldMkLst>
          <pc:docMk/>
          <pc:sldMk cId="2616521281" sldId="2629"/>
        </pc:sldMkLst>
        <pc:spChg chg="add">
          <ac:chgData name="Joshua King" userId="978ff7fefa7b196b" providerId="LiveId" clId="{C4F29845-99AE-4AC5-82A2-DF0E88D37082}" dt="2020-08-20T01:31:51.546" v="443"/>
          <ac:spMkLst>
            <pc:docMk/>
            <pc:sldMk cId="2616521281" sldId="2629"/>
            <ac:spMk id="3" creationId="{3F941C5B-03E2-443C-8C03-6E947B26FD2E}"/>
          </ac:spMkLst>
        </pc:spChg>
      </pc:sldChg>
      <pc:sldChg chg="add ord">
        <pc:chgData name="Joshua King" userId="978ff7fefa7b196b" providerId="LiveId" clId="{C4F29845-99AE-4AC5-82A2-DF0E88D37082}" dt="2020-08-20T01:44:20.534" v="496"/>
        <pc:sldMkLst>
          <pc:docMk/>
          <pc:sldMk cId="2371775388" sldId="2630"/>
        </pc:sldMkLst>
      </pc:sldChg>
      <pc:sldChg chg="addSp delSp modSp add mod ord delAnim modAnim addCm modCm">
        <pc:chgData name="Joshua King" userId="978ff7fefa7b196b" providerId="LiveId" clId="{C4F29845-99AE-4AC5-82A2-DF0E88D37082}" dt="2020-08-20T23:00:12.362" v="656"/>
        <pc:sldMkLst>
          <pc:docMk/>
          <pc:sldMk cId="60770069" sldId="2631"/>
        </pc:sldMkLst>
        <pc:spChg chg="mod">
          <ac:chgData name="Joshua King" userId="978ff7fefa7b196b" providerId="LiveId" clId="{C4F29845-99AE-4AC5-82A2-DF0E88D37082}" dt="2020-08-20T22:50:28.114" v="642" actId="20577"/>
          <ac:spMkLst>
            <pc:docMk/>
            <pc:sldMk cId="60770069" sldId="2631"/>
            <ac:spMk id="2" creationId="{3B2DB12A-0242-4C8D-B8EC-F09EC3053DD4}"/>
          </ac:spMkLst>
        </pc:spChg>
        <pc:spChg chg="del">
          <ac:chgData name="Joshua King" userId="978ff7fefa7b196b" providerId="LiveId" clId="{C4F29845-99AE-4AC5-82A2-DF0E88D37082}" dt="2020-08-20T22:41:02.565" v="629" actId="478"/>
          <ac:spMkLst>
            <pc:docMk/>
            <pc:sldMk cId="60770069" sldId="2631"/>
            <ac:spMk id="9" creationId="{7F0025E5-9293-48D2-B98D-00C95A944564}"/>
          </ac:spMkLst>
        </pc:spChg>
        <pc:picChg chg="add mod">
          <ac:chgData name="Joshua King" userId="978ff7fefa7b196b" providerId="LiveId" clId="{C4F29845-99AE-4AC5-82A2-DF0E88D37082}" dt="2020-08-20T22:41:50.842" v="637" actId="1076"/>
          <ac:picMkLst>
            <pc:docMk/>
            <pc:sldMk cId="60770069" sldId="2631"/>
            <ac:picMk id="10" creationId="{28707619-E767-43D3-808B-DC6333D589AC}"/>
          </ac:picMkLst>
        </pc:picChg>
        <pc:picChg chg="del">
          <ac:chgData name="Joshua King" userId="978ff7fefa7b196b" providerId="LiveId" clId="{C4F29845-99AE-4AC5-82A2-DF0E88D37082}" dt="2020-08-20T22:41:06.246" v="633" actId="478"/>
          <ac:picMkLst>
            <pc:docMk/>
            <pc:sldMk cId="60770069" sldId="2631"/>
            <ac:picMk id="11" creationId="{B5162745-D82F-428A-9017-1C60DDFBECD4}"/>
          </ac:picMkLst>
        </pc:picChg>
        <pc:picChg chg="del">
          <ac:chgData name="Joshua King" userId="978ff7fefa7b196b" providerId="LiveId" clId="{C4F29845-99AE-4AC5-82A2-DF0E88D37082}" dt="2020-08-20T22:41:03.468" v="630" actId="478"/>
          <ac:picMkLst>
            <pc:docMk/>
            <pc:sldMk cId="60770069" sldId="2631"/>
            <ac:picMk id="12" creationId="{CE5B72C5-5BC3-434F-A9FC-DC18BE72ADBB}"/>
          </ac:picMkLst>
        </pc:picChg>
        <pc:picChg chg="del">
          <ac:chgData name="Joshua King" userId="978ff7fefa7b196b" providerId="LiveId" clId="{C4F29845-99AE-4AC5-82A2-DF0E88D37082}" dt="2020-08-20T22:41:05.374" v="632" actId="478"/>
          <ac:picMkLst>
            <pc:docMk/>
            <pc:sldMk cId="60770069" sldId="2631"/>
            <ac:picMk id="14" creationId="{54CEAF86-A584-4D5C-A87D-60DDB80FD84F}"/>
          </ac:picMkLst>
        </pc:picChg>
        <pc:picChg chg="del">
          <ac:chgData name="Joshua King" userId="978ff7fefa7b196b" providerId="LiveId" clId="{C4F29845-99AE-4AC5-82A2-DF0E88D37082}" dt="2020-08-20T22:41:04.584" v="631" actId="478"/>
          <ac:picMkLst>
            <pc:docMk/>
            <pc:sldMk cId="60770069" sldId="2631"/>
            <ac:picMk id="16" creationId="{2177875E-86D6-41E9-949D-56558F5B7744}"/>
          </ac:picMkLst>
        </pc:picChg>
        <pc:picChg chg="add">
          <ac:chgData name="Joshua King" userId="978ff7fefa7b196b" providerId="LiveId" clId="{C4F29845-99AE-4AC5-82A2-DF0E88D37082}" dt="2020-08-20T22:50:40.951" v="644" actId="22"/>
          <ac:picMkLst>
            <pc:docMk/>
            <pc:sldMk cId="60770069" sldId="2631"/>
            <ac:picMk id="18" creationId="{DDB365FB-28AD-437D-87B7-CCB8064CDDDF}"/>
          </ac:picMkLst>
        </pc:picChg>
        <pc:picChg chg="add mod">
          <ac:chgData name="Joshua King" userId="978ff7fefa7b196b" providerId="LiveId" clId="{C4F29845-99AE-4AC5-82A2-DF0E88D37082}" dt="2020-08-20T22:58:16.959" v="651" actId="1076"/>
          <ac:picMkLst>
            <pc:docMk/>
            <pc:sldMk cId="60770069" sldId="2631"/>
            <ac:picMk id="20" creationId="{40EC2D09-4661-44EA-AD70-CDC765CEA87D}"/>
          </ac:picMkLst>
        </pc:picChg>
        <pc:cxnChg chg="add mod">
          <ac:chgData name="Joshua King" userId="978ff7fefa7b196b" providerId="LiveId" clId="{C4F29845-99AE-4AC5-82A2-DF0E88D37082}" dt="2020-08-20T22:42:29.184" v="640" actId="208"/>
          <ac:cxnSpMkLst>
            <pc:docMk/>
            <pc:sldMk cId="60770069" sldId="2631"/>
            <ac:cxnSpMk id="15" creationId="{805643CD-000B-4AF6-8970-1989C0BB884D}"/>
          </ac:cxnSpMkLst>
        </pc:cxnChg>
      </pc:sldChg>
      <pc:sldChg chg="addSp delSp modSp add mod delAnim">
        <pc:chgData name="Joshua King" userId="978ff7fefa7b196b" providerId="LiveId" clId="{C4F29845-99AE-4AC5-82A2-DF0E88D37082}" dt="2020-08-20T23:33:34.793" v="715" actId="1076"/>
        <pc:sldMkLst>
          <pc:docMk/>
          <pc:sldMk cId="434176583" sldId="2632"/>
        </pc:sldMkLst>
        <pc:spChg chg="mod">
          <ac:chgData name="Joshua King" userId="978ff7fefa7b196b" providerId="LiveId" clId="{C4F29845-99AE-4AC5-82A2-DF0E88D37082}" dt="2020-08-20T23:28:24.298" v="675" actId="20577"/>
          <ac:spMkLst>
            <pc:docMk/>
            <pc:sldMk cId="434176583" sldId="2632"/>
            <ac:spMk id="2" creationId="{3B2DB12A-0242-4C8D-B8EC-F09EC3053DD4}"/>
          </ac:spMkLst>
        </pc:spChg>
        <pc:spChg chg="add del">
          <ac:chgData name="Joshua King" userId="978ff7fefa7b196b" providerId="LiveId" clId="{C4F29845-99AE-4AC5-82A2-DF0E88D37082}" dt="2020-08-20T23:28:42.400" v="677" actId="22"/>
          <ac:spMkLst>
            <pc:docMk/>
            <pc:sldMk cId="434176583" sldId="2632"/>
            <ac:spMk id="13" creationId="{B99F5F60-9744-475E-95C1-88E4852F4AAF}"/>
          </ac:spMkLst>
        </pc:spChg>
        <pc:spChg chg="add mod">
          <ac:chgData name="Joshua King" userId="978ff7fefa7b196b" providerId="LiveId" clId="{C4F29845-99AE-4AC5-82A2-DF0E88D37082}" dt="2020-08-20T23:33:08.602" v="709" actId="20577"/>
          <ac:spMkLst>
            <pc:docMk/>
            <pc:sldMk cId="434176583" sldId="2632"/>
            <ac:spMk id="14" creationId="{65F1AC5A-38C0-40C4-BADE-74C338D10212}"/>
          </ac:spMkLst>
        </pc:spChg>
        <pc:picChg chg="add mod">
          <ac:chgData name="Joshua King" userId="978ff7fefa7b196b" providerId="LiveId" clId="{C4F29845-99AE-4AC5-82A2-DF0E88D37082}" dt="2020-08-20T23:33:34.793" v="715" actId="1076"/>
          <ac:picMkLst>
            <pc:docMk/>
            <pc:sldMk cId="434176583" sldId="2632"/>
            <ac:picMk id="9" creationId="{FE7BB7B8-BE10-4B03-B714-AE613069E4A9}"/>
          </ac:picMkLst>
        </pc:picChg>
        <pc:picChg chg="del">
          <ac:chgData name="Joshua King" userId="978ff7fefa7b196b" providerId="LiveId" clId="{C4F29845-99AE-4AC5-82A2-DF0E88D37082}" dt="2020-08-20T23:25:07.741" v="666" actId="478"/>
          <ac:picMkLst>
            <pc:docMk/>
            <pc:sldMk cId="434176583" sldId="2632"/>
            <ac:picMk id="10" creationId="{28707619-E767-43D3-808B-DC6333D589AC}"/>
          </ac:picMkLst>
        </pc:picChg>
        <pc:picChg chg="del">
          <ac:chgData name="Joshua King" userId="978ff7fefa7b196b" providerId="LiveId" clId="{C4F29845-99AE-4AC5-82A2-DF0E88D37082}" dt="2020-08-20T23:25:06.086" v="664" actId="478"/>
          <ac:picMkLst>
            <pc:docMk/>
            <pc:sldMk cId="434176583" sldId="2632"/>
            <ac:picMk id="18" creationId="{DDB365FB-28AD-437D-87B7-CCB8064CDDDF}"/>
          </ac:picMkLst>
        </pc:picChg>
        <pc:picChg chg="del">
          <ac:chgData name="Joshua King" userId="978ff7fefa7b196b" providerId="LiveId" clId="{C4F29845-99AE-4AC5-82A2-DF0E88D37082}" dt="2020-08-20T23:25:06.997" v="665" actId="478"/>
          <ac:picMkLst>
            <pc:docMk/>
            <pc:sldMk cId="434176583" sldId="2632"/>
            <ac:picMk id="20" creationId="{40EC2D09-4661-44EA-AD70-CDC765CEA87D}"/>
          </ac:picMkLst>
        </pc:picChg>
        <pc:cxnChg chg="del">
          <ac:chgData name="Joshua King" userId="978ff7fefa7b196b" providerId="LiveId" clId="{C4F29845-99AE-4AC5-82A2-DF0E88D37082}" dt="2020-08-20T23:25:09.133" v="667" actId="478"/>
          <ac:cxnSpMkLst>
            <pc:docMk/>
            <pc:sldMk cId="434176583" sldId="2632"/>
            <ac:cxnSpMk id="15" creationId="{805643CD-000B-4AF6-8970-1989C0BB884D}"/>
          </ac:cxnSpMkLst>
        </pc:cxnChg>
      </pc:sldChg>
      <pc:sldMasterChg chg="del delSldLayout">
        <pc:chgData name="Joshua King" userId="978ff7fefa7b196b" providerId="LiveId" clId="{C4F29845-99AE-4AC5-82A2-DF0E88D37082}" dt="2020-08-20T23:33:51.242" v="716" actId="2696"/>
        <pc:sldMasterMkLst>
          <pc:docMk/>
          <pc:sldMasterMk cId="1131327883" sldId="2147483660"/>
        </pc:sldMasterMkLst>
        <pc:sldLayoutChg chg="del">
          <pc:chgData name="Joshua King" userId="978ff7fefa7b196b" providerId="LiveId" clId="{C4F29845-99AE-4AC5-82A2-DF0E88D37082}" dt="2020-08-20T23:33:51.242" v="716" actId="2696"/>
          <pc:sldLayoutMkLst>
            <pc:docMk/>
            <pc:sldMasterMk cId="1131327883" sldId="2147483660"/>
            <pc:sldLayoutMk cId="4147148707" sldId="2147483661"/>
          </pc:sldLayoutMkLst>
        </pc:sldLayoutChg>
        <pc:sldLayoutChg chg="del">
          <pc:chgData name="Joshua King" userId="978ff7fefa7b196b" providerId="LiveId" clId="{C4F29845-99AE-4AC5-82A2-DF0E88D37082}" dt="2020-08-20T23:33:51.242" v="716" actId="2696"/>
          <pc:sldLayoutMkLst>
            <pc:docMk/>
            <pc:sldMasterMk cId="1131327883" sldId="2147483660"/>
            <pc:sldLayoutMk cId="131832907" sldId="2147483662"/>
          </pc:sldLayoutMkLst>
        </pc:sldLayoutChg>
        <pc:sldLayoutChg chg="del">
          <pc:chgData name="Joshua King" userId="978ff7fefa7b196b" providerId="LiveId" clId="{C4F29845-99AE-4AC5-82A2-DF0E88D37082}" dt="2020-08-20T23:33:51.242" v="716" actId="2696"/>
          <pc:sldLayoutMkLst>
            <pc:docMk/>
            <pc:sldMasterMk cId="1131327883" sldId="2147483660"/>
            <pc:sldLayoutMk cId="2145376647" sldId="2147483663"/>
          </pc:sldLayoutMkLst>
        </pc:sldLayoutChg>
        <pc:sldLayoutChg chg="del">
          <pc:chgData name="Joshua King" userId="978ff7fefa7b196b" providerId="LiveId" clId="{C4F29845-99AE-4AC5-82A2-DF0E88D37082}" dt="2020-08-20T23:33:51.242" v="716" actId="2696"/>
          <pc:sldLayoutMkLst>
            <pc:docMk/>
            <pc:sldMasterMk cId="1131327883" sldId="2147483660"/>
            <pc:sldLayoutMk cId="3964246605" sldId="2147483664"/>
          </pc:sldLayoutMkLst>
        </pc:sldLayoutChg>
        <pc:sldLayoutChg chg="del">
          <pc:chgData name="Joshua King" userId="978ff7fefa7b196b" providerId="LiveId" clId="{C4F29845-99AE-4AC5-82A2-DF0E88D37082}" dt="2020-08-20T23:33:51.242" v="716" actId="2696"/>
          <pc:sldLayoutMkLst>
            <pc:docMk/>
            <pc:sldMasterMk cId="1131327883" sldId="2147483660"/>
            <pc:sldLayoutMk cId="91271936" sldId="2147483665"/>
          </pc:sldLayoutMkLst>
        </pc:sldLayoutChg>
        <pc:sldLayoutChg chg="del">
          <pc:chgData name="Joshua King" userId="978ff7fefa7b196b" providerId="LiveId" clId="{C4F29845-99AE-4AC5-82A2-DF0E88D37082}" dt="2020-08-20T23:33:51.242" v="716" actId="2696"/>
          <pc:sldLayoutMkLst>
            <pc:docMk/>
            <pc:sldMasterMk cId="1131327883" sldId="2147483660"/>
            <pc:sldLayoutMk cId="3948697966" sldId="2147483666"/>
          </pc:sldLayoutMkLst>
        </pc:sldLayoutChg>
        <pc:sldLayoutChg chg="del">
          <pc:chgData name="Joshua King" userId="978ff7fefa7b196b" providerId="LiveId" clId="{C4F29845-99AE-4AC5-82A2-DF0E88D37082}" dt="2020-08-20T23:33:51.242" v="716" actId="2696"/>
          <pc:sldLayoutMkLst>
            <pc:docMk/>
            <pc:sldMasterMk cId="1131327883" sldId="2147483660"/>
            <pc:sldLayoutMk cId="779160129" sldId="2147483667"/>
          </pc:sldLayoutMkLst>
        </pc:sldLayoutChg>
        <pc:sldLayoutChg chg="del">
          <pc:chgData name="Joshua King" userId="978ff7fefa7b196b" providerId="LiveId" clId="{C4F29845-99AE-4AC5-82A2-DF0E88D37082}" dt="2020-08-20T23:33:51.242" v="716" actId="2696"/>
          <pc:sldLayoutMkLst>
            <pc:docMk/>
            <pc:sldMasterMk cId="1131327883" sldId="2147483660"/>
            <pc:sldLayoutMk cId="215732317" sldId="2147483668"/>
          </pc:sldLayoutMkLst>
        </pc:sldLayoutChg>
        <pc:sldLayoutChg chg="del">
          <pc:chgData name="Joshua King" userId="978ff7fefa7b196b" providerId="LiveId" clId="{C4F29845-99AE-4AC5-82A2-DF0E88D37082}" dt="2020-08-20T23:33:51.242" v="716" actId="2696"/>
          <pc:sldLayoutMkLst>
            <pc:docMk/>
            <pc:sldMasterMk cId="1131327883" sldId="2147483660"/>
            <pc:sldLayoutMk cId="2126998704" sldId="2147483669"/>
          </pc:sldLayoutMkLst>
        </pc:sldLayoutChg>
        <pc:sldLayoutChg chg="del">
          <pc:chgData name="Joshua King" userId="978ff7fefa7b196b" providerId="LiveId" clId="{C4F29845-99AE-4AC5-82A2-DF0E88D37082}" dt="2020-08-20T23:33:51.242" v="716" actId="2696"/>
          <pc:sldLayoutMkLst>
            <pc:docMk/>
            <pc:sldMasterMk cId="1131327883" sldId="2147483660"/>
            <pc:sldLayoutMk cId="1273198314" sldId="2147483670"/>
          </pc:sldLayoutMkLst>
        </pc:sldLayoutChg>
        <pc:sldLayoutChg chg="del">
          <pc:chgData name="Joshua King" userId="978ff7fefa7b196b" providerId="LiveId" clId="{C4F29845-99AE-4AC5-82A2-DF0E88D37082}" dt="2020-08-20T23:33:51.242" v="716" actId="2696"/>
          <pc:sldLayoutMkLst>
            <pc:docMk/>
            <pc:sldMasterMk cId="1131327883" sldId="2147483660"/>
            <pc:sldLayoutMk cId="2379113089" sldId="2147483671"/>
          </pc:sldLayoutMkLst>
        </pc:sldLayoutChg>
      </pc:sldMasterChg>
    </pc:docChg>
  </pc:docChgLst>
  <pc:docChgLst>
    <pc:chgData name="Joshua King" userId="978ff7fefa7b196b" providerId="LiveId" clId="{17F32262-096B-4C57-9659-D06E5CDCD570}"/>
    <pc:docChg chg="undo custSel addSld delSld modSld sldOrd">
      <pc:chgData name="Joshua King" userId="978ff7fefa7b196b" providerId="LiveId" clId="{17F32262-096B-4C57-9659-D06E5CDCD570}" dt="2020-08-21T12:09:00.489" v="333" actId="2696"/>
      <pc:docMkLst>
        <pc:docMk/>
      </pc:docMkLst>
      <pc:sldChg chg="addSp modSp">
        <pc:chgData name="Joshua King" userId="978ff7fefa7b196b" providerId="LiveId" clId="{17F32262-096B-4C57-9659-D06E5CDCD570}" dt="2020-08-18T09:17:31.695" v="20" actId="14100"/>
        <pc:sldMkLst>
          <pc:docMk/>
          <pc:sldMk cId="4166478309" sldId="256"/>
        </pc:sldMkLst>
        <pc:spChg chg="mod">
          <ac:chgData name="Joshua King" userId="978ff7fefa7b196b" providerId="LiveId" clId="{17F32262-096B-4C57-9659-D06E5CDCD570}" dt="2020-08-18T08:38:22.229" v="14" actId="20577"/>
          <ac:spMkLst>
            <pc:docMk/>
            <pc:sldMk cId="4166478309" sldId="256"/>
            <ac:spMk id="3" creationId="{0928BA85-9FEB-4544-AD4A-4FFFB6722FB4}"/>
          </ac:spMkLst>
        </pc:spChg>
        <pc:picChg chg="add mod">
          <ac:chgData name="Joshua King" userId="978ff7fefa7b196b" providerId="LiveId" clId="{17F32262-096B-4C57-9659-D06E5CDCD570}" dt="2020-08-18T09:17:31.695" v="20" actId="14100"/>
          <ac:picMkLst>
            <pc:docMk/>
            <pc:sldMk cId="4166478309" sldId="256"/>
            <ac:picMk id="19" creationId="{722904BB-DFCC-48B6-9078-DAFB74E97541}"/>
          </ac:picMkLst>
        </pc:picChg>
      </pc:sldChg>
      <pc:sldChg chg="addSp delSp modSp ord">
        <pc:chgData name="Joshua King" userId="978ff7fefa7b196b" providerId="LiveId" clId="{17F32262-096B-4C57-9659-D06E5CDCD570}" dt="2020-08-19T09:37:53.954" v="316" actId="14826"/>
        <pc:sldMkLst>
          <pc:docMk/>
          <pc:sldMk cId="4205607524" sldId="257"/>
        </pc:sldMkLst>
        <pc:spChg chg="mod">
          <ac:chgData name="Joshua King" userId="978ff7fefa7b196b" providerId="LiveId" clId="{17F32262-096B-4C57-9659-D06E5CDCD570}" dt="2020-08-18T09:32:44.261" v="40" actId="20577"/>
          <ac:spMkLst>
            <pc:docMk/>
            <pc:sldMk cId="4205607524" sldId="257"/>
            <ac:spMk id="2" creationId="{3B2DB12A-0242-4C8D-B8EC-F09EC3053DD4}"/>
          </ac:spMkLst>
        </pc:spChg>
        <pc:spChg chg="add del mod">
          <ac:chgData name="Joshua King" userId="978ff7fefa7b196b" providerId="LiveId" clId="{17F32262-096B-4C57-9659-D06E5CDCD570}" dt="2020-08-19T08:40:38.054" v="46" actId="478"/>
          <ac:spMkLst>
            <pc:docMk/>
            <pc:sldMk cId="4205607524" sldId="257"/>
            <ac:spMk id="3" creationId="{17C85D6E-C3A0-4C8E-AE5B-3D53AF947CE0}"/>
          </ac:spMkLst>
        </pc:spChg>
        <pc:spChg chg="add mod">
          <ac:chgData name="Joshua King" userId="978ff7fefa7b196b" providerId="LiveId" clId="{17F32262-096B-4C57-9659-D06E5CDCD570}" dt="2020-08-19T09:37:41.332" v="315" actId="6549"/>
          <ac:spMkLst>
            <pc:docMk/>
            <pc:sldMk cId="4205607524" sldId="257"/>
            <ac:spMk id="9" creationId="{7F0025E5-9293-48D2-B98D-00C95A944564}"/>
          </ac:spMkLst>
        </pc:spChg>
        <pc:spChg chg="mod">
          <ac:chgData name="Joshua King" userId="978ff7fefa7b196b" providerId="LiveId" clId="{17F32262-096B-4C57-9659-D06E5CDCD570}" dt="2020-08-19T09:13:23.557" v="128" actId="113"/>
          <ac:spMkLst>
            <pc:docMk/>
            <pc:sldMk cId="4205607524" sldId="257"/>
            <ac:spMk id="10" creationId="{EE733C66-CE16-4E50-A9BC-C7FB2C7A0F4B}"/>
          </ac:spMkLst>
        </pc:spChg>
        <pc:picChg chg="add mod">
          <ac:chgData name="Joshua King" userId="978ff7fefa7b196b" providerId="LiveId" clId="{17F32262-096B-4C57-9659-D06E5CDCD570}" dt="2020-08-19T09:37:53.954" v="316" actId="14826"/>
          <ac:picMkLst>
            <pc:docMk/>
            <pc:sldMk cId="4205607524" sldId="257"/>
            <ac:picMk id="12" creationId="{CE5B72C5-5BC3-434F-A9FC-DC18BE72ADBB}"/>
          </ac:picMkLst>
        </pc:picChg>
        <pc:picChg chg="add mod ord">
          <ac:chgData name="Joshua King" userId="978ff7fefa7b196b" providerId="LiveId" clId="{17F32262-096B-4C57-9659-D06E5CDCD570}" dt="2020-08-19T08:49:18.677" v="72" actId="167"/>
          <ac:picMkLst>
            <pc:docMk/>
            <pc:sldMk cId="4205607524" sldId="257"/>
            <ac:picMk id="14" creationId="{171B9EBD-4F83-42FE-AE14-37606A29D2EF}"/>
          </ac:picMkLst>
        </pc:picChg>
        <pc:picChg chg="del">
          <ac:chgData name="Joshua King" userId="978ff7fefa7b196b" providerId="LiveId" clId="{17F32262-096B-4C57-9659-D06E5CDCD570}" dt="2020-08-19T08:49:20.278" v="73" actId="478"/>
          <ac:picMkLst>
            <pc:docMk/>
            <pc:sldMk cId="4205607524" sldId="257"/>
            <ac:picMk id="1026" creationId="{FE55EDB4-481A-45FF-A819-0BF9724F2814}"/>
          </ac:picMkLst>
        </pc:picChg>
      </pc:sldChg>
      <pc:sldChg chg="del ord">
        <pc:chgData name="Joshua King" userId="978ff7fefa7b196b" providerId="LiveId" clId="{17F32262-096B-4C57-9659-D06E5CDCD570}" dt="2020-08-21T12:09:00.489" v="333" actId="2696"/>
        <pc:sldMkLst>
          <pc:docMk/>
          <pc:sldMk cId="3877416106" sldId="261"/>
        </pc:sldMkLst>
      </pc:sldChg>
      <pc:sldChg chg="ord">
        <pc:chgData name="Joshua King" userId="978ff7fefa7b196b" providerId="LiveId" clId="{17F32262-096B-4C57-9659-D06E5CDCD570}" dt="2020-08-18T09:11:27.538" v="17"/>
        <pc:sldMkLst>
          <pc:docMk/>
          <pc:sldMk cId="3569949517" sldId="2626"/>
        </pc:sldMkLst>
      </pc:sldChg>
      <pc:sldChg chg="addSp delSp modSp add modAnim">
        <pc:chgData name="Joshua King" userId="978ff7fefa7b196b" providerId="LiveId" clId="{17F32262-096B-4C57-9659-D06E5CDCD570}" dt="2020-08-19T09:38:13.228" v="331" actId="14826"/>
        <pc:sldMkLst>
          <pc:docMk/>
          <pc:sldMk cId="1146346151" sldId="2627"/>
        </pc:sldMkLst>
        <pc:spChg chg="mod">
          <ac:chgData name="Joshua King" userId="978ff7fefa7b196b" providerId="LiveId" clId="{17F32262-096B-4C57-9659-D06E5CDCD570}" dt="2020-08-19T09:17:12.259" v="164" actId="20577"/>
          <ac:spMkLst>
            <pc:docMk/>
            <pc:sldMk cId="1146346151" sldId="2627"/>
            <ac:spMk id="2" creationId="{3B2DB12A-0242-4C8D-B8EC-F09EC3053DD4}"/>
          </ac:spMkLst>
        </pc:spChg>
        <pc:spChg chg="mod">
          <ac:chgData name="Joshua King" userId="978ff7fefa7b196b" providerId="LiveId" clId="{17F32262-096B-4C57-9659-D06E5CDCD570}" dt="2020-08-19T09:38:04.077" v="330" actId="6549"/>
          <ac:spMkLst>
            <pc:docMk/>
            <pc:sldMk cId="1146346151" sldId="2627"/>
            <ac:spMk id="9" creationId="{7F0025E5-9293-48D2-B98D-00C95A944564}"/>
          </ac:spMkLst>
        </pc:spChg>
        <pc:spChg chg="mod">
          <ac:chgData name="Joshua King" userId="978ff7fefa7b196b" providerId="LiveId" clId="{17F32262-096B-4C57-9659-D06E5CDCD570}" dt="2020-08-19T09:26:49.474" v="269" actId="20577"/>
          <ac:spMkLst>
            <pc:docMk/>
            <pc:sldMk cId="1146346151" sldId="2627"/>
            <ac:spMk id="10" creationId="{EE733C66-CE16-4E50-A9BC-C7FB2C7A0F4B}"/>
          </ac:spMkLst>
        </pc:spChg>
        <pc:spChg chg="add mod">
          <ac:chgData name="Joshua King" userId="978ff7fefa7b196b" providerId="LiveId" clId="{17F32262-096B-4C57-9659-D06E5CDCD570}" dt="2020-08-19T09:27:18.272" v="299" actId="20577"/>
          <ac:spMkLst>
            <pc:docMk/>
            <pc:sldMk cId="1146346151" sldId="2627"/>
            <ac:spMk id="15" creationId="{C71F87C1-54E7-4318-9B55-1D5505CE72BC}"/>
          </ac:spMkLst>
        </pc:spChg>
        <pc:picChg chg="add mod ord modCrop">
          <ac:chgData name="Joshua King" userId="978ff7fefa7b196b" providerId="LiveId" clId="{17F32262-096B-4C57-9659-D06E5CDCD570}" dt="2020-08-19T09:25:04.169" v="265" actId="732"/>
          <ac:picMkLst>
            <pc:docMk/>
            <pc:sldMk cId="1146346151" sldId="2627"/>
            <ac:picMk id="11" creationId="{D3C55D7C-4DAC-4061-BE87-773E333B78CD}"/>
          </ac:picMkLst>
        </pc:picChg>
        <pc:picChg chg="mod">
          <ac:chgData name="Joshua King" userId="978ff7fefa7b196b" providerId="LiveId" clId="{17F32262-096B-4C57-9659-D06E5CDCD570}" dt="2020-08-19T09:38:13.228" v="331" actId="14826"/>
          <ac:picMkLst>
            <pc:docMk/>
            <pc:sldMk cId="1146346151" sldId="2627"/>
            <ac:picMk id="12" creationId="{CE5B72C5-5BC3-434F-A9FC-DC18BE72ADBB}"/>
          </ac:picMkLst>
        </pc:picChg>
        <pc:picChg chg="del">
          <ac:chgData name="Joshua King" userId="978ff7fefa7b196b" providerId="LiveId" clId="{17F32262-096B-4C57-9659-D06E5CDCD570}" dt="2020-08-19T09:24:40.645" v="261" actId="478"/>
          <ac:picMkLst>
            <pc:docMk/>
            <pc:sldMk cId="1146346151" sldId="2627"/>
            <ac:picMk id="14" creationId="{171B9EBD-4F83-42FE-AE14-37606A29D2EF}"/>
          </ac:picMkLst>
        </pc:picChg>
      </pc:sldChg>
      <pc:sldChg chg="ord">
        <pc:chgData name="Joshua King" userId="978ff7fefa7b196b" providerId="LiveId" clId="{17F32262-096B-4C57-9659-D06E5CDCD570}" dt="2020-08-21T12:08:57.980" v="332"/>
        <pc:sldMkLst>
          <pc:docMk/>
          <pc:sldMk cId="4284294368" sldId="2628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2288E-43BA-4405-A843-54D1A58A32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BC64E5-BCBA-4377-ABBD-1F0474D2BF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CE4132-0C79-4816-9FFD-4F8F1E7F1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D10EE-961B-4AF9-A73D-BB8D753DB1A3}" type="datetimeFigureOut">
              <a:rPr lang="en-NZ" smtClean="0"/>
              <a:t>28/09/2020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214945-3F28-4925-8CE6-39A17EC3D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F71154-2EA6-47BC-BF9A-DBFA2C801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2C3C0-0D84-4FDC-A92B-32B3AA6755B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509113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08357-AE90-4640-A515-E64420BE9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7D4276-E8FF-44AB-BF72-06C1BF64BD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40F165-B84B-444D-821E-CAB049C95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D10EE-961B-4AF9-A73D-BB8D753DB1A3}" type="datetimeFigureOut">
              <a:rPr lang="en-NZ" smtClean="0"/>
              <a:t>28/09/2020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024BE-2B15-48EB-B2BF-42F91C2FD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DD0E4-3D81-42C5-AB71-54037E75C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2C3C0-0D84-4FDC-A92B-32B3AA6755B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79825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2D1B6B-03BB-4B68-A81E-828510D334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6F1B86-68C2-4791-9E38-F8CACC88B1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A81688-34C7-4FEE-AD3A-60B8F4436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D10EE-961B-4AF9-A73D-BB8D753DB1A3}" type="datetimeFigureOut">
              <a:rPr lang="en-NZ" smtClean="0"/>
              <a:t>28/09/2020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CC162B-9065-46B4-A00E-B7C4CC924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84DAE-CD45-42E2-806E-EEEE61DAC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2C3C0-0D84-4FDC-A92B-32B3AA6755B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548593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97DEC-E980-4145-8502-BAC0E1CD1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E205DC-C646-4D02-BAD5-842E849C2F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7F772E-29DD-44EC-BD8B-64AEC17C6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D10EE-961B-4AF9-A73D-BB8D753DB1A3}" type="datetimeFigureOut">
              <a:rPr lang="en-NZ" smtClean="0"/>
              <a:t>28/09/2020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563BA7-6383-45C8-A829-901C0BC56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2D493E-EFC5-4D50-AA99-FC91F7A75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2C3C0-0D84-4FDC-A92B-32B3AA6755B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139031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1D4A6-A3A5-44E0-922D-366BE0A45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FBF1EE-9078-4B7D-8929-3B4E8C11AC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14D707-513C-40C5-8EB7-E3D925107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D10EE-961B-4AF9-A73D-BB8D753DB1A3}" type="datetimeFigureOut">
              <a:rPr lang="en-NZ" smtClean="0"/>
              <a:t>28/09/2020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490D2-20F2-4978-BB3A-EA7AE6327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B15B01-DDFF-4347-8D7D-89410FDE8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2C3C0-0D84-4FDC-A92B-32B3AA6755B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47194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04878-4915-4E31-99A4-688B5108D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0275A9-0253-46C0-ADB2-4320AB6AF9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CEC984-75F1-48DE-A416-3B5D9AC73D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E88E66-FEF4-4BEB-A40A-221FF4A0D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D10EE-961B-4AF9-A73D-BB8D753DB1A3}" type="datetimeFigureOut">
              <a:rPr lang="en-NZ" smtClean="0"/>
              <a:t>28/09/2020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5136C5-830D-4851-B663-5327D6EDF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5041F4-7404-4386-ADA1-07BC469A9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2C3C0-0D84-4FDC-A92B-32B3AA6755B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944088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F566B-83B8-4C4E-B0B9-15865AD4D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2C7E6C-A65B-4DF9-8CBC-1DB13EF41D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0554D6-06CA-422A-8BC8-588C8335AD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C3BD01-B418-41F0-94C7-ADB77BC34B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D1060F-1D98-42EC-B177-14999EC8D3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03C848-374D-4C1C-925F-94B3838FF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D10EE-961B-4AF9-A73D-BB8D753DB1A3}" type="datetimeFigureOut">
              <a:rPr lang="en-NZ" smtClean="0"/>
              <a:t>28/09/2020</a:t>
            </a:fld>
            <a:endParaRPr lang="en-N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603BF8-ACE5-4983-91FC-741460339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344008-DC87-491D-B6AE-980FB0295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2C3C0-0D84-4FDC-A92B-32B3AA6755B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443490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1FB5C-5800-4281-ADC8-C2814C49A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6F7D62-223B-4B01-A39E-B26573A9F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D10EE-961B-4AF9-A73D-BB8D753DB1A3}" type="datetimeFigureOut">
              <a:rPr lang="en-NZ" smtClean="0"/>
              <a:t>28/09/2020</a:t>
            </a:fld>
            <a:endParaRPr lang="en-N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7C006E-ABA2-4D37-A101-F3ADC0779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2DA1A9-6E3F-4528-889C-150F7CE1D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2C3C0-0D84-4FDC-A92B-32B3AA6755B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55560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CC3A52-01F5-4D57-8913-2B9123AD0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D10EE-961B-4AF9-A73D-BB8D753DB1A3}" type="datetimeFigureOut">
              <a:rPr lang="en-NZ" smtClean="0"/>
              <a:t>28/09/2020</a:t>
            </a:fld>
            <a:endParaRPr lang="en-N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3AEB8A-D708-478F-A7E9-1BA41CA97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8DF0C8-2160-4EB0-86B0-CDD0DBA82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2C3C0-0D84-4FDC-A92B-32B3AA6755B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763930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E5DCA-B5A5-470D-9B44-CC70225B8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BEA498-F7A0-436B-9D6C-D3B0646021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D3D2E8-8574-40C5-BAE6-C3C6ECCEEE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407CCE-56EB-4D86-AA59-F7AF82338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D10EE-961B-4AF9-A73D-BB8D753DB1A3}" type="datetimeFigureOut">
              <a:rPr lang="en-NZ" smtClean="0"/>
              <a:t>28/09/2020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87F7DF-CBA7-4E35-B9D0-3E21B37EB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1FF0E8-0473-495A-8204-2C5C8DC32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2C3C0-0D84-4FDC-A92B-32B3AA6755B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122363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81CF7-2F94-457D-BFDC-F04D03ACC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D1437C-A12C-4C40-87E8-1C3A94281F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73360C-27D7-43A2-A4ED-10145E5858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E56389-2BB1-4526-BABB-0CCC18F82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D10EE-961B-4AF9-A73D-BB8D753DB1A3}" type="datetimeFigureOut">
              <a:rPr lang="en-NZ" smtClean="0"/>
              <a:t>28/09/2020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A22AA7-7DEE-476C-A8A1-A5B19D80E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8B53EC-EDCE-41D2-A0B1-DCDB90F84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2C3C0-0D84-4FDC-A92B-32B3AA6755B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823358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6B9703-6CAC-471C-B529-7FA811003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71CC56-FBAC-41A3-ABB9-54E5E3299B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F51FE8-3503-4260-B672-D4B4A983C2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CD10EE-961B-4AF9-A73D-BB8D753DB1A3}" type="datetimeFigureOut">
              <a:rPr lang="en-NZ" smtClean="0"/>
              <a:t>28/09/2020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A01C3D-41F1-4BA9-A987-35FE1EC640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F47135-49FE-4862-B12C-B392FCFFEB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C2C3C0-0D84-4FDC-A92B-32B3AA6755B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620366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1.png"/><Relationship Id="rId7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hyperlink" Target="https://www.flaticon.com/authors/eucalyp" TargetMode="External"/><Relationship Id="rId4" Type="http://schemas.openxmlformats.org/officeDocument/2006/relationships/image" Target="../media/image12.pn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3215E87-F17F-4D2B-8E4A-D00C5029B2BE}"/>
              </a:ext>
            </a:extLst>
          </p:cNvPr>
          <p:cNvSpPr/>
          <p:nvPr/>
        </p:nvSpPr>
        <p:spPr>
          <a:xfrm>
            <a:off x="0" y="0"/>
            <a:ext cx="12192000" cy="6261100"/>
          </a:xfrm>
          <a:prstGeom prst="rect">
            <a:avLst/>
          </a:prstGeom>
          <a:solidFill>
            <a:srgbClr val="1727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2DB12A-0242-4C8D-B8EC-F09EC3053D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2842" y="1125538"/>
            <a:ext cx="10026316" cy="2387600"/>
          </a:xfrm>
        </p:spPr>
        <p:txBody>
          <a:bodyPr/>
          <a:lstStyle/>
          <a:p>
            <a:r>
              <a:rPr lang="en-NZ" dirty="0">
                <a:solidFill>
                  <a:schemeClr val="bg1">
                    <a:lumMod val="95000"/>
                  </a:schemeClr>
                </a:solidFill>
              </a:rPr>
              <a:t>Croque Monsieur:</a:t>
            </a:r>
            <a:br>
              <a:rPr lang="en-NZ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en-US" sz="4800" dirty="0">
                <a:solidFill>
                  <a:schemeClr val="bg1">
                    <a:lumMod val="95000"/>
                  </a:schemeClr>
                </a:solidFill>
              </a:rPr>
              <a:t>Step up Your Toast Notification Game</a:t>
            </a:r>
            <a:endParaRPr lang="en-NZ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DB29B1-72B6-4540-95F3-19CCEC2515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NZ" dirty="0">
                <a:solidFill>
                  <a:srgbClr val="25A9E0"/>
                </a:solidFill>
              </a:rPr>
              <a:t>Josh King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6371D5E-90CB-4F25-B4B9-DA31443B667D}"/>
              </a:ext>
            </a:extLst>
          </p:cNvPr>
          <p:cNvSpPr/>
          <p:nvPr/>
        </p:nvSpPr>
        <p:spPr>
          <a:xfrm>
            <a:off x="0" y="6261100"/>
            <a:ext cx="12192000" cy="88900"/>
          </a:xfrm>
          <a:prstGeom prst="rect">
            <a:avLst/>
          </a:prstGeom>
          <a:solidFill>
            <a:srgbClr val="25A9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E004EE-0708-457E-857D-C5F686A9E1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21" y="6371590"/>
            <a:ext cx="1660125" cy="47546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C6F7741-BF5F-4D58-9BB2-F08C15DFB155}"/>
              </a:ext>
            </a:extLst>
          </p:cNvPr>
          <p:cNvSpPr txBox="1"/>
          <p:nvPr/>
        </p:nvSpPr>
        <p:spPr>
          <a:xfrm>
            <a:off x="10266681" y="6410239"/>
            <a:ext cx="19253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2000" b="0" i="0" u="none" strike="noStrike" kern="1200" cap="none" spc="0" normalizeH="0" baseline="0" noProof="0" dirty="0">
                <a:ln>
                  <a:noFill/>
                </a:ln>
                <a:solidFill>
                  <a:srgbClr val="25A9E0"/>
                </a:solidFill>
                <a:effectLst/>
                <a:uLnTx/>
                <a:uFillTx/>
                <a:latin typeface="Harabara Mais Demo" panose="020B0603050302020204" pitchFamily="34" charset="0"/>
                <a:ea typeface="Hack" panose="020B0609030202020204" pitchFamily="49" charset="0"/>
                <a:cs typeface="Hack" panose="020B0609030202020204" pitchFamily="49" charset="0"/>
              </a:rPr>
              <a:t>@</a:t>
            </a:r>
            <a:r>
              <a:rPr kumimoji="0" lang="en-NZ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172751"/>
                </a:solidFill>
                <a:effectLst/>
                <a:uLnTx/>
                <a:uFillTx/>
                <a:latin typeface="Harabara Mais Demo" panose="020B0603050302020204" pitchFamily="34" charset="0"/>
                <a:ea typeface="Hack" panose="020B0609030202020204" pitchFamily="49" charset="0"/>
                <a:cs typeface="Hack" panose="020B0609030202020204" pitchFamily="49" charset="0"/>
              </a:rPr>
              <a:t>WindosNZ</a:t>
            </a:r>
            <a:endParaRPr kumimoji="0" lang="en-NZ" sz="2000" b="0" i="0" u="none" strike="noStrike" kern="1200" cap="none" spc="0" normalizeH="0" baseline="0" noProof="0" dirty="0">
              <a:ln>
                <a:noFill/>
              </a:ln>
              <a:solidFill>
                <a:srgbClr val="172751"/>
              </a:solidFill>
              <a:effectLst/>
              <a:uLnTx/>
              <a:uFillTx/>
              <a:latin typeface="Harabara Mais Demo" panose="020B0603050302020204" pitchFamily="34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1259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DB12A-0242-4C8D-B8EC-F09EC3053D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0" y="508000"/>
            <a:ext cx="9144000" cy="958849"/>
          </a:xfrm>
        </p:spPr>
        <p:txBody>
          <a:bodyPr anchor="ctr">
            <a:normAutofit/>
          </a:bodyPr>
          <a:lstStyle/>
          <a:p>
            <a:r>
              <a:rPr lang="en-NZ" sz="4800" dirty="0"/>
              <a:t>Who am I?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BA6D49C-329D-4201-A2FF-972AC1D6BA03}"/>
              </a:ext>
            </a:extLst>
          </p:cNvPr>
          <p:cNvGrpSpPr/>
          <p:nvPr/>
        </p:nvGrpSpPr>
        <p:grpSpPr>
          <a:xfrm>
            <a:off x="0" y="6172200"/>
            <a:ext cx="12192000" cy="674853"/>
            <a:chOff x="0" y="6172200"/>
            <a:chExt cx="12192000" cy="67485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6371D5E-90CB-4F25-B4B9-DA31443B667D}"/>
                </a:ext>
              </a:extLst>
            </p:cNvPr>
            <p:cNvSpPr/>
            <p:nvPr/>
          </p:nvSpPr>
          <p:spPr>
            <a:xfrm>
              <a:off x="0" y="6261100"/>
              <a:ext cx="12192000" cy="88900"/>
            </a:xfrm>
            <a:prstGeom prst="rect">
              <a:avLst/>
            </a:prstGeom>
            <a:solidFill>
              <a:srgbClr val="25A9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3215E87-F17F-4D2B-8E4A-D00C5029B2BE}"/>
                </a:ext>
              </a:extLst>
            </p:cNvPr>
            <p:cNvSpPr/>
            <p:nvPr/>
          </p:nvSpPr>
          <p:spPr>
            <a:xfrm>
              <a:off x="0" y="6172200"/>
              <a:ext cx="12192000" cy="88900"/>
            </a:xfrm>
            <a:prstGeom prst="rect">
              <a:avLst/>
            </a:prstGeom>
            <a:solidFill>
              <a:srgbClr val="1727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1E004EE-0708-457E-857D-C5F686A9E10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1021" y="6371590"/>
              <a:ext cx="1660125" cy="475463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C6F7741-BF5F-4D58-9BB2-F08C15DFB155}"/>
                </a:ext>
              </a:extLst>
            </p:cNvPr>
            <p:cNvSpPr txBox="1"/>
            <p:nvPr/>
          </p:nvSpPr>
          <p:spPr>
            <a:xfrm>
              <a:off x="10266681" y="6410239"/>
              <a:ext cx="192531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25A9E0"/>
                  </a:solidFill>
                  <a:effectLst/>
                  <a:uLnTx/>
                  <a:uFillTx/>
                  <a:latin typeface="Harabara Mais Demo" panose="020B0603050302020204" pitchFamily="34" charset="0"/>
                  <a:ea typeface="Hack" panose="020B0609030202020204" pitchFamily="49" charset="0"/>
                  <a:cs typeface="Hack" panose="020B0609030202020204" pitchFamily="49" charset="0"/>
                </a:rPr>
                <a:t>@</a:t>
              </a:r>
              <a:r>
                <a:rPr kumimoji="0" lang="en-NZ" sz="2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172751"/>
                  </a:solidFill>
                  <a:effectLst/>
                  <a:uLnTx/>
                  <a:uFillTx/>
                  <a:latin typeface="Harabara Mais Demo" panose="020B0603050302020204" pitchFamily="34" charset="0"/>
                  <a:ea typeface="Hack" panose="020B0609030202020204" pitchFamily="49" charset="0"/>
                  <a:cs typeface="Hack" panose="020B0609030202020204" pitchFamily="49" charset="0"/>
                </a:rPr>
                <a:t>WindosNZ</a:t>
              </a:r>
              <a:endParaRPr kumimoji="0" lang="en-NZ" sz="2000" b="0" i="0" u="none" strike="noStrike" kern="1200" cap="none" spc="0" normalizeH="0" baseline="0" noProof="0" dirty="0">
                <a:ln>
                  <a:noFill/>
                </a:ln>
                <a:solidFill>
                  <a:srgbClr val="172751"/>
                </a:solidFill>
                <a:effectLst/>
                <a:uLnTx/>
                <a:uFillTx/>
                <a:latin typeface="Harabara Mais Demo" panose="020B0603050302020204" pitchFamily="34" charset="0"/>
                <a:ea typeface="Hack" panose="020B0609030202020204" pitchFamily="49" charset="0"/>
                <a:cs typeface="Hack" panose="020B0609030202020204" pitchFamily="49" charset="0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EE733C66-CE16-4E50-A9BC-C7FB2C7A0F4B}"/>
              </a:ext>
            </a:extLst>
          </p:cNvPr>
          <p:cNvSpPr txBox="1"/>
          <p:nvPr/>
        </p:nvSpPr>
        <p:spPr>
          <a:xfrm>
            <a:off x="5328546" y="2358397"/>
            <a:ext cx="5648089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Josh King</a:t>
            </a:r>
          </a:p>
          <a:p>
            <a:pPr lvl="0">
              <a:defRPr/>
            </a:pPr>
            <a:endParaRPr lang="en-US" sz="2000" dirty="0">
              <a:solidFill>
                <a:prstClr val="black"/>
              </a:solidFill>
              <a:latin typeface="Calibri" panose="020F0502020204030204"/>
            </a:endParaRPr>
          </a:p>
          <a:p>
            <a:pPr lvl="0">
              <a:defRPr/>
            </a:pPr>
            <a:r>
              <a:rPr lang="en-US" sz="2000" dirty="0">
                <a:solidFill>
                  <a:prstClr val="black"/>
                </a:solidFill>
                <a:latin typeface="Calibri" panose="020F0502020204030204"/>
              </a:rPr>
              <a:t>TechOps Systems Administrator @ Tribe</a:t>
            </a:r>
          </a:p>
          <a:p>
            <a:pPr lvl="0"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Microsoft MVP: Cloud and Datacenter Management</a:t>
            </a:r>
          </a:p>
          <a:p>
            <a:pPr lvl="0">
              <a:defRPr/>
            </a:pPr>
            <a:endParaRPr lang="en-AU" sz="2000" dirty="0">
              <a:latin typeface="Font Awesome 5 Brands Regular" panose="02000503000000000000" pitchFamily="50" charset="0"/>
            </a:endParaRPr>
          </a:p>
          <a:p>
            <a:pPr lvl="0">
              <a:defRPr/>
            </a:pPr>
            <a:r>
              <a:rPr lang="en-AU" sz="2000" dirty="0">
                <a:latin typeface="Font Awesome 5 Brands Regular" panose="02000503000000000000" pitchFamily="50" charset="0"/>
              </a:rPr>
              <a:t></a:t>
            </a:r>
            <a:r>
              <a:rPr lang="en-AU" sz="2000" dirty="0"/>
              <a:t> @WindosNZ</a:t>
            </a:r>
            <a:br>
              <a:rPr lang="en-AU" sz="2000" dirty="0"/>
            </a:br>
            <a:r>
              <a:rPr lang="en-AU" sz="2000" dirty="0">
                <a:latin typeface="Font Awesome 5 Free Solid" panose="02000503000000000000" pitchFamily="50" charset="0"/>
              </a:rPr>
              <a:t></a:t>
            </a:r>
            <a:r>
              <a:rPr lang="en-AU" sz="2000" dirty="0"/>
              <a:t> ToastIT.dev</a:t>
            </a:r>
            <a:endParaRPr kumimoji="0" lang="en-NZ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6" name="Picture 15" descr="A person wearing glasses and looking at the camera&#10;&#10;Description automatically generated">
            <a:extLst>
              <a:ext uri="{FF2B5EF4-FFF2-40B4-BE49-F238E27FC236}">
                <a16:creationId xmlns:a16="http://schemas.microsoft.com/office/drawing/2014/main" id="{E78CCEB8-3AD1-4620-A01D-7EEA7E1D06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895" y="1382368"/>
            <a:ext cx="3407464" cy="3407464"/>
          </a:xfrm>
          <a:prstGeom prst="rect">
            <a:avLst/>
          </a:prstGeom>
        </p:spPr>
      </p:pic>
      <p:pic>
        <p:nvPicPr>
          <p:cNvPr id="17" name="Picture 16" descr="A close up of a sign&#10;&#10;Description automatically generated">
            <a:extLst>
              <a:ext uri="{FF2B5EF4-FFF2-40B4-BE49-F238E27FC236}">
                <a16:creationId xmlns:a16="http://schemas.microsoft.com/office/drawing/2014/main" id="{EFDD537E-AA09-4BCB-9E52-A8178894A5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20375" y="3571733"/>
            <a:ext cx="914402" cy="1447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607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DB12A-0242-4C8D-B8EC-F09EC3053D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508000"/>
            <a:ext cx="12192000" cy="958849"/>
          </a:xfrm>
        </p:spPr>
        <p:txBody>
          <a:bodyPr anchor="ctr">
            <a:normAutofit/>
          </a:bodyPr>
          <a:lstStyle/>
          <a:p>
            <a:r>
              <a:rPr lang="en-NZ" sz="4800" dirty="0"/>
              <a:t>What is Toast?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BA6D49C-329D-4201-A2FF-972AC1D6BA03}"/>
              </a:ext>
            </a:extLst>
          </p:cNvPr>
          <p:cNvGrpSpPr/>
          <p:nvPr/>
        </p:nvGrpSpPr>
        <p:grpSpPr>
          <a:xfrm>
            <a:off x="0" y="6172200"/>
            <a:ext cx="12192000" cy="674853"/>
            <a:chOff x="0" y="6172200"/>
            <a:chExt cx="12192000" cy="67485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6371D5E-90CB-4F25-B4B9-DA31443B667D}"/>
                </a:ext>
              </a:extLst>
            </p:cNvPr>
            <p:cNvSpPr/>
            <p:nvPr/>
          </p:nvSpPr>
          <p:spPr>
            <a:xfrm>
              <a:off x="0" y="6261100"/>
              <a:ext cx="12192000" cy="88900"/>
            </a:xfrm>
            <a:prstGeom prst="rect">
              <a:avLst/>
            </a:prstGeom>
            <a:solidFill>
              <a:srgbClr val="25A9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3215E87-F17F-4D2B-8E4A-D00C5029B2BE}"/>
                </a:ext>
              </a:extLst>
            </p:cNvPr>
            <p:cNvSpPr/>
            <p:nvPr/>
          </p:nvSpPr>
          <p:spPr>
            <a:xfrm>
              <a:off x="0" y="6172200"/>
              <a:ext cx="12192000" cy="88900"/>
            </a:xfrm>
            <a:prstGeom prst="rect">
              <a:avLst/>
            </a:prstGeom>
            <a:solidFill>
              <a:srgbClr val="1727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1E004EE-0708-457E-857D-C5F686A9E10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1021" y="6371590"/>
              <a:ext cx="1660125" cy="475463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C6F7741-BF5F-4D58-9BB2-F08C15DFB155}"/>
                </a:ext>
              </a:extLst>
            </p:cNvPr>
            <p:cNvSpPr txBox="1"/>
            <p:nvPr/>
          </p:nvSpPr>
          <p:spPr>
            <a:xfrm>
              <a:off x="10266681" y="6410239"/>
              <a:ext cx="192531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25A9E0"/>
                  </a:solidFill>
                  <a:effectLst/>
                  <a:uLnTx/>
                  <a:uFillTx/>
                  <a:latin typeface="Harabara Mais Demo" panose="020B0603050302020204" pitchFamily="34" charset="0"/>
                  <a:ea typeface="Hack" panose="020B0609030202020204" pitchFamily="49" charset="0"/>
                  <a:cs typeface="Hack" panose="020B0609030202020204" pitchFamily="49" charset="0"/>
                </a:rPr>
                <a:t>@</a:t>
              </a:r>
              <a:r>
                <a:rPr kumimoji="0" lang="en-NZ" sz="2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172751"/>
                  </a:solidFill>
                  <a:effectLst/>
                  <a:uLnTx/>
                  <a:uFillTx/>
                  <a:latin typeface="Harabara Mais Demo" panose="020B0603050302020204" pitchFamily="34" charset="0"/>
                  <a:ea typeface="Hack" panose="020B0609030202020204" pitchFamily="49" charset="0"/>
                  <a:cs typeface="Hack" panose="020B0609030202020204" pitchFamily="49" charset="0"/>
                </a:rPr>
                <a:t>WindosNZ</a:t>
              </a:r>
              <a:endParaRPr kumimoji="0" lang="en-NZ" sz="2000" b="0" i="0" u="none" strike="noStrike" kern="1200" cap="none" spc="0" normalizeH="0" baseline="0" noProof="0" dirty="0">
                <a:ln>
                  <a:noFill/>
                </a:ln>
                <a:solidFill>
                  <a:srgbClr val="172751"/>
                </a:solidFill>
                <a:effectLst/>
                <a:uLnTx/>
                <a:uFillTx/>
                <a:latin typeface="Harabara Mais Demo" panose="020B0603050302020204" pitchFamily="34" charset="0"/>
                <a:ea typeface="Hack" panose="020B0609030202020204" pitchFamily="49" charset="0"/>
                <a:cs typeface="Hack" panose="020B0609030202020204" pitchFamily="49" charset="0"/>
              </a:endParaRPr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F05A9B97-5617-4B6E-BBF1-7DFE78C579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981849" y="4898547"/>
            <a:ext cx="1210151" cy="121015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9DC403A-6E64-4751-8462-9F49F1EAA5D1}"/>
              </a:ext>
            </a:extLst>
          </p:cNvPr>
          <p:cNvSpPr/>
          <p:nvPr/>
        </p:nvSpPr>
        <p:spPr>
          <a:xfrm>
            <a:off x="6096000" y="5770144"/>
            <a:ext cx="4894217" cy="338554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pPr algn="r"/>
            <a:r>
              <a:rPr lang="en-NZ" sz="1600" dirty="0" err="1"/>
              <a:t>toast.click</a:t>
            </a:r>
            <a:r>
              <a:rPr lang="en-NZ" sz="1600" dirty="0"/>
              <a:t>/</a:t>
            </a:r>
            <a:r>
              <a:rPr lang="en-NZ" sz="1600" dirty="0" err="1"/>
              <a:t>ToastBasics</a:t>
            </a:r>
            <a:endParaRPr lang="en-NZ" sz="1600" dirty="0"/>
          </a:p>
        </p:txBody>
      </p:sp>
      <p:pic>
        <p:nvPicPr>
          <p:cNvPr id="13" name="Content Placeholder 20">
            <a:extLst>
              <a:ext uri="{FF2B5EF4-FFF2-40B4-BE49-F238E27FC236}">
                <a16:creationId xmlns:a16="http://schemas.microsoft.com/office/drawing/2014/main" id="{72EBB57E-3454-4BBD-860A-C36B8268A351}"/>
              </a:ext>
            </a:extLst>
          </p:cNvPr>
          <p:cNvPicPr>
            <a:picLocks noGrp="1"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90278" y="1555749"/>
            <a:ext cx="4920343" cy="4412342"/>
          </a:xfrm>
          <a:prstGeom prst="rect">
            <a:avLst/>
          </a:prstGeom>
        </p:spPr>
      </p:pic>
      <p:pic>
        <p:nvPicPr>
          <p:cNvPr id="14" name="Content Placeholder 21">
            <a:extLst>
              <a:ext uri="{FF2B5EF4-FFF2-40B4-BE49-F238E27FC236}">
                <a16:creationId xmlns:a16="http://schemas.microsoft.com/office/drawing/2014/main" id="{F279575B-5349-43CB-BEBA-8153C31A825E}"/>
              </a:ext>
            </a:extLst>
          </p:cNvPr>
          <p:cNvPicPr>
            <a:picLocks noGrp="1"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07634" y="1427965"/>
            <a:ext cx="6376731" cy="4253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611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3EE59121-F398-4F54-9DBA-DE19C3EC4A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164893">
            <a:off x="2572190" y="4351789"/>
            <a:ext cx="7047619" cy="12190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10" descr="Qr code&#10;&#10;Description automatically generated">
            <a:extLst>
              <a:ext uri="{FF2B5EF4-FFF2-40B4-BE49-F238E27FC236}">
                <a16:creationId xmlns:a16="http://schemas.microsoft.com/office/drawing/2014/main" id="{BB0737DE-A44C-4767-B7B7-4C8A793E45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1849" y="4898547"/>
            <a:ext cx="1210151" cy="12101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B2DB12A-0242-4C8D-B8EC-F09EC3053D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0" y="508000"/>
            <a:ext cx="9144000" cy="958849"/>
          </a:xfrm>
        </p:spPr>
        <p:txBody>
          <a:bodyPr anchor="ctr">
            <a:normAutofit/>
          </a:bodyPr>
          <a:lstStyle/>
          <a:p>
            <a:r>
              <a:rPr lang="en-NZ" sz="4800" dirty="0"/>
              <a:t>What is BurntToast?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733C66-CE16-4E50-A9BC-C7FB2C7A0F4B}"/>
              </a:ext>
            </a:extLst>
          </p:cNvPr>
          <p:cNvSpPr txBox="1"/>
          <p:nvPr/>
        </p:nvSpPr>
        <p:spPr>
          <a:xfrm>
            <a:off x="5327780" y="1987277"/>
            <a:ext cx="441523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“</a:t>
            </a:r>
            <a:r>
              <a:rPr lang="en-US" dirty="0"/>
              <a:t>PowerShell Module for displaying</a:t>
            </a:r>
            <a:br>
              <a:rPr lang="en-US" dirty="0"/>
            </a:br>
            <a:r>
              <a:rPr lang="en-US" b="1" dirty="0"/>
              <a:t>Windows 10</a:t>
            </a:r>
            <a:r>
              <a:rPr lang="en-US" dirty="0"/>
              <a:t> and </a:t>
            </a:r>
            <a:r>
              <a:rPr lang="en-US" b="1" dirty="0"/>
              <a:t>Windows Server 2019</a:t>
            </a:r>
            <a:br>
              <a:rPr lang="en-US" dirty="0"/>
            </a:br>
            <a:r>
              <a:rPr lang="en-US" dirty="0"/>
              <a:t>Toast Notifications</a:t>
            </a:r>
            <a:r>
              <a:rPr kumimoji="0" lang="en-US" sz="2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”</a:t>
            </a:r>
            <a:endParaRPr kumimoji="0" lang="en-NZ" sz="20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F0025E5-9293-48D2-B98D-00C95A944564}"/>
              </a:ext>
            </a:extLst>
          </p:cNvPr>
          <p:cNvSpPr/>
          <p:nvPr/>
        </p:nvSpPr>
        <p:spPr>
          <a:xfrm>
            <a:off x="6096000" y="5770144"/>
            <a:ext cx="4894217" cy="338554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pPr algn="r"/>
            <a:r>
              <a:rPr lang="en-NZ" sz="1600" dirty="0" err="1"/>
              <a:t>toast.click</a:t>
            </a:r>
            <a:r>
              <a:rPr lang="en-NZ" sz="1600" dirty="0"/>
              <a:t>/</a:t>
            </a:r>
            <a:r>
              <a:rPr lang="en-NZ" sz="1600" dirty="0" err="1"/>
              <a:t>psgallery</a:t>
            </a:r>
            <a:endParaRPr lang="en-NZ" sz="16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5925065-364B-477A-999A-85CAD5E588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925" y="2376487"/>
            <a:ext cx="1771650" cy="1419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971F0391-B241-49BE-9789-5CEA8EF9DF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5463" y="4017504"/>
            <a:ext cx="2321071" cy="1887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17BB196E-4B5A-416D-BE61-6E4C12D728F1}"/>
              </a:ext>
            </a:extLst>
          </p:cNvPr>
          <p:cNvSpPr/>
          <p:nvPr/>
        </p:nvSpPr>
        <p:spPr>
          <a:xfrm>
            <a:off x="4021494" y="6350000"/>
            <a:ext cx="3965510" cy="50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BA6D49C-329D-4201-A2FF-972AC1D6BA03}"/>
              </a:ext>
            </a:extLst>
          </p:cNvPr>
          <p:cNvGrpSpPr/>
          <p:nvPr/>
        </p:nvGrpSpPr>
        <p:grpSpPr>
          <a:xfrm>
            <a:off x="0" y="6172200"/>
            <a:ext cx="12192000" cy="674853"/>
            <a:chOff x="0" y="6172200"/>
            <a:chExt cx="12192000" cy="67485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6371D5E-90CB-4F25-B4B9-DA31443B667D}"/>
                </a:ext>
              </a:extLst>
            </p:cNvPr>
            <p:cNvSpPr/>
            <p:nvPr/>
          </p:nvSpPr>
          <p:spPr>
            <a:xfrm>
              <a:off x="0" y="6261100"/>
              <a:ext cx="12192000" cy="88900"/>
            </a:xfrm>
            <a:prstGeom prst="rect">
              <a:avLst/>
            </a:prstGeom>
            <a:solidFill>
              <a:srgbClr val="25A9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3215E87-F17F-4D2B-8E4A-D00C5029B2BE}"/>
                </a:ext>
              </a:extLst>
            </p:cNvPr>
            <p:cNvSpPr/>
            <p:nvPr/>
          </p:nvSpPr>
          <p:spPr>
            <a:xfrm>
              <a:off x="0" y="6172200"/>
              <a:ext cx="12192000" cy="88900"/>
            </a:xfrm>
            <a:prstGeom prst="rect">
              <a:avLst/>
            </a:prstGeom>
            <a:solidFill>
              <a:srgbClr val="1727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1E004EE-0708-457E-857D-C5F686A9E10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1021" y="6371590"/>
              <a:ext cx="1660125" cy="475463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C6F7741-BF5F-4D58-9BB2-F08C15DFB155}"/>
                </a:ext>
              </a:extLst>
            </p:cNvPr>
            <p:cNvSpPr txBox="1"/>
            <p:nvPr/>
          </p:nvSpPr>
          <p:spPr>
            <a:xfrm>
              <a:off x="10266681" y="6410239"/>
              <a:ext cx="192531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25A9E0"/>
                  </a:solidFill>
                  <a:effectLst/>
                  <a:uLnTx/>
                  <a:uFillTx/>
                  <a:latin typeface="Harabara Mais Demo" panose="020B0603050302020204" pitchFamily="34" charset="0"/>
                  <a:ea typeface="Hack" panose="020B0609030202020204" pitchFamily="49" charset="0"/>
                  <a:cs typeface="Hack" panose="020B0609030202020204" pitchFamily="49" charset="0"/>
                </a:rPr>
                <a:t>@</a:t>
              </a:r>
              <a:r>
                <a:rPr kumimoji="0" lang="en-NZ" sz="2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172751"/>
                  </a:solidFill>
                  <a:effectLst/>
                  <a:uLnTx/>
                  <a:uFillTx/>
                  <a:latin typeface="Harabara Mais Demo" panose="020B0603050302020204" pitchFamily="34" charset="0"/>
                  <a:ea typeface="Hack" panose="020B0609030202020204" pitchFamily="49" charset="0"/>
                  <a:cs typeface="Hack" panose="020B0609030202020204" pitchFamily="49" charset="0"/>
                </a:rPr>
                <a:t>WindosNZ</a:t>
              </a:r>
              <a:endParaRPr kumimoji="0" lang="en-NZ" sz="2000" b="0" i="0" u="none" strike="noStrike" kern="1200" cap="none" spc="0" normalizeH="0" baseline="0" noProof="0" dirty="0">
                <a:ln>
                  <a:noFill/>
                </a:ln>
                <a:solidFill>
                  <a:srgbClr val="172751"/>
                </a:solidFill>
                <a:effectLst/>
                <a:uLnTx/>
                <a:uFillTx/>
                <a:latin typeface="Harabara Mais Demo" panose="020B0603050302020204" pitchFamily="34" charset="0"/>
                <a:ea typeface="Hack" panose="020B0609030202020204" pitchFamily="49" charset="0"/>
                <a:cs typeface="Hack" panose="020B060903020202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7558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DB12A-0242-4C8D-B8EC-F09EC3053D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508000"/>
            <a:ext cx="12192000" cy="958849"/>
          </a:xfrm>
        </p:spPr>
        <p:txBody>
          <a:bodyPr anchor="ctr">
            <a:normAutofit/>
          </a:bodyPr>
          <a:lstStyle/>
          <a:p>
            <a:r>
              <a:rPr lang="en-NZ" sz="4800" dirty="0"/>
              <a:t>So… Why?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BA6D49C-329D-4201-A2FF-972AC1D6BA03}"/>
              </a:ext>
            </a:extLst>
          </p:cNvPr>
          <p:cNvGrpSpPr/>
          <p:nvPr/>
        </p:nvGrpSpPr>
        <p:grpSpPr>
          <a:xfrm>
            <a:off x="0" y="6172200"/>
            <a:ext cx="12192000" cy="674853"/>
            <a:chOff x="0" y="6172200"/>
            <a:chExt cx="12192000" cy="67485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6371D5E-90CB-4F25-B4B9-DA31443B667D}"/>
                </a:ext>
              </a:extLst>
            </p:cNvPr>
            <p:cNvSpPr/>
            <p:nvPr/>
          </p:nvSpPr>
          <p:spPr>
            <a:xfrm>
              <a:off x="0" y="6261100"/>
              <a:ext cx="12192000" cy="88900"/>
            </a:xfrm>
            <a:prstGeom prst="rect">
              <a:avLst/>
            </a:prstGeom>
            <a:solidFill>
              <a:srgbClr val="25A9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3215E87-F17F-4D2B-8E4A-D00C5029B2BE}"/>
                </a:ext>
              </a:extLst>
            </p:cNvPr>
            <p:cNvSpPr/>
            <p:nvPr/>
          </p:nvSpPr>
          <p:spPr>
            <a:xfrm>
              <a:off x="0" y="6172200"/>
              <a:ext cx="12192000" cy="88900"/>
            </a:xfrm>
            <a:prstGeom prst="rect">
              <a:avLst/>
            </a:prstGeom>
            <a:solidFill>
              <a:srgbClr val="1727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1E004EE-0708-457E-857D-C5F686A9E10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1021" y="6371590"/>
              <a:ext cx="1660125" cy="475463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C6F7741-BF5F-4D58-9BB2-F08C15DFB155}"/>
                </a:ext>
              </a:extLst>
            </p:cNvPr>
            <p:cNvSpPr txBox="1"/>
            <p:nvPr/>
          </p:nvSpPr>
          <p:spPr>
            <a:xfrm>
              <a:off x="10266681" y="6410239"/>
              <a:ext cx="192531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25A9E0"/>
                  </a:solidFill>
                  <a:effectLst/>
                  <a:uLnTx/>
                  <a:uFillTx/>
                  <a:latin typeface="Harabara Mais Demo" panose="020B0603050302020204" pitchFamily="34" charset="0"/>
                  <a:ea typeface="Hack" panose="020B0609030202020204" pitchFamily="49" charset="0"/>
                  <a:cs typeface="Hack" panose="020B0609030202020204" pitchFamily="49" charset="0"/>
                </a:rPr>
                <a:t>@</a:t>
              </a:r>
              <a:r>
                <a:rPr kumimoji="0" lang="en-NZ" sz="2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172751"/>
                  </a:solidFill>
                  <a:effectLst/>
                  <a:uLnTx/>
                  <a:uFillTx/>
                  <a:latin typeface="Harabara Mais Demo" panose="020B0603050302020204" pitchFamily="34" charset="0"/>
                  <a:ea typeface="Hack" panose="020B0609030202020204" pitchFamily="49" charset="0"/>
                  <a:cs typeface="Hack" panose="020B0609030202020204" pitchFamily="49" charset="0"/>
                </a:rPr>
                <a:t>WindosNZ</a:t>
              </a:r>
              <a:endParaRPr kumimoji="0" lang="en-NZ" sz="2000" b="0" i="0" u="none" strike="noStrike" kern="1200" cap="none" spc="0" normalizeH="0" baseline="0" noProof="0" dirty="0">
                <a:ln>
                  <a:noFill/>
                </a:ln>
                <a:solidFill>
                  <a:srgbClr val="172751"/>
                </a:solidFill>
                <a:effectLst/>
                <a:uLnTx/>
                <a:uFillTx/>
                <a:latin typeface="Harabara Mais Demo" panose="020B0603050302020204" pitchFamily="34" charset="0"/>
                <a:ea typeface="Hack" panose="020B0609030202020204" pitchFamily="49" charset="0"/>
                <a:cs typeface="Hack" panose="020B0609030202020204" pitchFamily="49" charset="0"/>
              </a:endParaRPr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7F0025E5-9293-48D2-B98D-00C95A944564}"/>
              </a:ext>
            </a:extLst>
          </p:cNvPr>
          <p:cNvSpPr/>
          <p:nvPr/>
        </p:nvSpPr>
        <p:spPr>
          <a:xfrm>
            <a:off x="6096000" y="5770144"/>
            <a:ext cx="4894217" cy="338554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pPr algn="r"/>
            <a:r>
              <a:rPr lang="en-NZ" sz="1600" dirty="0" err="1"/>
              <a:t>toast.click</a:t>
            </a:r>
            <a:r>
              <a:rPr lang="en-NZ" sz="1600" dirty="0"/>
              <a:t>/</a:t>
            </a:r>
            <a:r>
              <a:rPr lang="en-NZ" sz="1600" dirty="0" err="1"/>
              <a:t>NoBurntToast</a:t>
            </a:r>
            <a:endParaRPr lang="en-NZ" sz="16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E5B72C5-5BC3-434F-A9FC-DC18BE72AD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990217" y="4906915"/>
            <a:ext cx="1201783" cy="1201783"/>
          </a:xfrm>
          <a:prstGeom prst="rect">
            <a:avLst/>
          </a:prstGeom>
        </p:spPr>
      </p:pic>
      <p:pic>
        <p:nvPicPr>
          <p:cNvPr id="16" name="Picture 15" descr="A picture containing icon&#10;&#10;Description automatically generated">
            <a:extLst>
              <a:ext uri="{FF2B5EF4-FFF2-40B4-BE49-F238E27FC236}">
                <a16:creationId xmlns:a16="http://schemas.microsoft.com/office/drawing/2014/main" id="{890DDA18-D541-4049-950D-C2FF771B55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76" y="2090947"/>
            <a:ext cx="1219048" cy="1219048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904B7CA9-D7F6-4E8B-A0E1-2CC3A6BBCFC0}"/>
              </a:ext>
            </a:extLst>
          </p:cNvPr>
          <p:cNvSpPr/>
          <p:nvPr/>
        </p:nvSpPr>
        <p:spPr>
          <a:xfrm>
            <a:off x="0" y="5939251"/>
            <a:ext cx="534378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NZ" sz="1100" dirty="0"/>
              <a:t>Icons made by </a:t>
            </a:r>
            <a:r>
              <a:rPr lang="en-NZ" sz="1100" dirty="0">
                <a:hlinkClick r:id="rId5"/>
              </a:rPr>
              <a:t>Eucalyp</a:t>
            </a:r>
            <a:r>
              <a:rPr lang="en-NZ" sz="1100" dirty="0"/>
              <a:t> from www.flaticon.com</a:t>
            </a:r>
          </a:p>
        </p:txBody>
      </p:sp>
      <p:pic>
        <p:nvPicPr>
          <p:cNvPr id="19" name="Picture 18" descr="Icon&#10;&#10;Description automatically generated">
            <a:extLst>
              <a:ext uri="{FF2B5EF4-FFF2-40B4-BE49-F238E27FC236}">
                <a16:creationId xmlns:a16="http://schemas.microsoft.com/office/drawing/2014/main" id="{D6C3155C-16FF-414B-B71F-1FAC4FF4193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4635" y="3309995"/>
            <a:ext cx="1219048" cy="1219048"/>
          </a:xfrm>
          <a:prstGeom prst="rect">
            <a:avLst/>
          </a:prstGeom>
        </p:spPr>
      </p:pic>
      <p:pic>
        <p:nvPicPr>
          <p:cNvPr id="21" name="Picture 20" descr="Icon&#10;&#10;Description automatically generated">
            <a:extLst>
              <a:ext uri="{FF2B5EF4-FFF2-40B4-BE49-F238E27FC236}">
                <a16:creationId xmlns:a16="http://schemas.microsoft.com/office/drawing/2014/main" id="{43778973-13EC-40C7-9536-47B44A26AA5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2794" y="3132096"/>
            <a:ext cx="1574846" cy="1574846"/>
          </a:xfrm>
          <a:prstGeom prst="rect">
            <a:avLst/>
          </a:prstGeom>
        </p:spPr>
      </p:pic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FCC68F24-0F2D-4B77-A9F0-0CCAE4B583E0}"/>
              </a:ext>
            </a:extLst>
          </p:cNvPr>
          <p:cNvCxnSpPr>
            <a:stCxn id="16" idx="2"/>
            <a:endCxn id="19" idx="1"/>
          </p:cNvCxnSpPr>
          <p:nvPr/>
        </p:nvCxnSpPr>
        <p:spPr>
          <a:xfrm rot="16200000" flipH="1">
            <a:off x="6665555" y="2740439"/>
            <a:ext cx="609524" cy="174863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Curved 24">
            <a:extLst>
              <a:ext uri="{FF2B5EF4-FFF2-40B4-BE49-F238E27FC236}">
                <a16:creationId xmlns:a16="http://schemas.microsoft.com/office/drawing/2014/main" id="{416BF6D0-87A1-4C59-94DE-4D96AC6B7C6F}"/>
              </a:ext>
            </a:extLst>
          </p:cNvPr>
          <p:cNvCxnSpPr>
            <a:stCxn id="19" idx="3"/>
            <a:endCxn id="21" idx="1"/>
          </p:cNvCxnSpPr>
          <p:nvPr/>
        </p:nvCxnSpPr>
        <p:spPr>
          <a:xfrm>
            <a:off x="9063683" y="3919519"/>
            <a:ext cx="1139111" cy="1270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 descr="Icon&#10;&#10;Description automatically generated">
            <a:extLst>
              <a:ext uri="{FF2B5EF4-FFF2-40B4-BE49-F238E27FC236}">
                <a16:creationId xmlns:a16="http://schemas.microsoft.com/office/drawing/2014/main" id="{45AE02DA-E754-4544-AC90-64FF7A848C9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3051" y="3593863"/>
            <a:ext cx="1219048" cy="1219048"/>
          </a:xfrm>
          <a:prstGeom prst="rect">
            <a:avLst/>
          </a:prstGeom>
        </p:spPr>
      </p:pic>
      <p:cxnSp>
        <p:nvCxnSpPr>
          <p:cNvPr id="29" name="Connector: Curved 28">
            <a:extLst>
              <a:ext uri="{FF2B5EF4-FFF2-40B4-BE49-F238E27FC236}">
                <a16:creationId xmlns:a16="http://schemas.microsoft.com/office/drawing/2014/main" id="{093C8A11-9DDD-4FF2-96EA-8399C6BFEDF1}"/>
              </a:ext>
            </a:extLst>
          </p:cNvPr>
          <p:cNvCxnSpPr>
            <a:stCxn id="27" idx="0"/>
            <a:endCxn id="16" idx="1"/>
          </p:cNvCxnSpPr>
          <p:nvPr/>
        </p:nvCxnSpPr>
        <p:spPr>
          <a:xfrm rot="5400000" flipH="1" flipV="1">
            <a:off x="3772829" y="1880217"/>
            <a:ext cx="893392" cy="253390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">
            <a:extLst>
              <a:ext uri="{FF2B5EF4-FFF2-40B4-BE49-F238E27FC236}">
                <a16:creationId xmlns:a16="http://schemas.microsoft.com/office/drawing/2014/main" id="{073180FF-28FD-43E3-A2AE-7CE250BBA7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0924" y="743535"/>
            <a:ext cx="1771650" cy="1419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2" name="Connector: Curved 31">
            <a:extLst>
              <a:ext uri="{FF2B5EF4-FFF2-40B4-BE49-F238E27FC236}">
                <a16:creationId xmlns:a16="http://schemas.microsoft.com/office/drawing/2014/main" id="{2FB00A79-2AD3-4838-B938-49619BC7CFB3}"/>
              </a:ext>
            </a:extLst>
          </p:cNvPr>
          <p:cNvCxnSpPr>
            <a:stCxn id="30" idx="2"/>
            <a:endCxn id="16" idx="1"/>
          </p:cNvCxnSpPr>
          <p:nvPr/>
        </p:nvCxnSpPr>
        <p:spPr>
          <a:xfrm rot="16200000" flipH="1">
            <a:off x="3507757" y="721751"/>
            <a:ext cx="537711" cy="341972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6346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3215E87-F17F-4D2B-8E4A-D00C5029B2BE}"/>
              </a:ext>
            </a:extLst>
          </p:cNvPr>
          <p:cNvSpPr/>
          <p:nvPr/>
        </p:nvSpPr>
        <p:spPr>
          <a:xfrm>
            <a:off x="0" y="0"/>
            <a:ext cx="12192000" cy="6261100"/>
          </a:xfrm>
          <a:prstGeom prst="rect">
            <a:avLst/>
          </a:prstGeom>
          <a:solidFill>
            <a:srgbClr val="1727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2DB12A-0242-4C8D-B8EC-F09EC3053D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Z" dirty="0">
                <a:solidFill>
                  <a:schemeClr val="bg1">
                    <a:lumMod val="95000"/>
                  </a:schemeClr>
                </a:solidFill>
              </a:rPr>
              <a:t>Demo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6371D5E-90CB-4F25-B4B9-DA31443B667D}"/>
              </a:ext>
            </a:extLst>
          </p:cNvPr>
          <p:cNvSpPr/>
          <p:nvPr/>
        </p:nvSpPr>
        <p:spPr>
          <a:xfrm>
            <a:off x="0" y="6261100"/>
            <a:ext cx="12192000" cy="88900"/>
          </a:xfrm>
          <a:prstGeom prst="rect">
            <a:avLst/>
          </a:prstGeom>
          <a:solidFill>
            <a:srgbClr val="25A9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E004EE-0708-457E-857D-C5F686A9E1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21" y="6371590"/>
            <a:ext cx="1660125" cy="47546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C6F7741-BF5F-4D58-9BB2-F08C15DFB155}"/>
              </a:ext>
            </a:extLst>
          </p:cNvPr>
          <p:cNvSpPr txBox="1"/>
          <p:nvPr/>
        </p:nvSpPr>
        <p:spPr>
          <a:xfrm>
            <a:off x="10266681" y="6410239"/>
            <a:ext cx="19253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2000" b="0" i="0" u="none" strike="noStrike" kern="1200" cap="none" spc="0" normalizeH="0" baseline="0" noProof="0" dirty="0">
                <a:ln>
                  <a:noFill/>
                </a:ln>
                <a:solidFill>
                  <a:srgbClr val="25A9E0"/>
                </a:solidFill>
                <a:effectLst/>
                <a:uLnTx/>
                <a:uFillTx/>
                <a:latin typeface="Harabara Mais Demo" panose="020B0603050302020204" pitchFamily="34" charset="0"/>
                <a:ea typeface="Hack" panose="020B0609030202020204" pitchFamily="49" charset="0"/>
                <a:cs typeface="Hack" panose="020B0609030202020204" pitchFamily="49" charset="0"/>
              </a:rPr>
              <a:t>@</a:t>
            </a:r>
            <a:r>
              <a:rPr kumimoji="0" lang="en-NZ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172751"/>
                </a:solidFill>
                <a:effectLst/>
                <a:uLnTx/>
                <a:uFillTx/>
                <a:latin typeface="Harabara Mais Demo" panose="020B0603050302020204" pitchFamily="34" charset="0"/>
                <a:ea typeface="Hack" panose="020B0609030202020204" pitchFamily="49" charset="0"/>
                <a:cs typeface="Hack" panose="020B0609030202020204" pitchFamily="49" charset="0"/>
              </a:rPr>
              <a:t>WindosNZ</a:t>
            </a:r>
            <a:endParaRPr kumimoji="0" lang="en-NZ" sz="2000" b="0" i="0" u="none" strike="noStrike" kern="1200" cap="none" spc="0" normalizeH="0" baseline="0" noProof="0" dirty="0">
              <a:ln>
                <a:noFill/>
              </a:ln>
              <a:solidFill>
                <a:srgbClr val="172751"/>
              </a:solidFill>
              <a:effectLst/>
              <a:uLnTx/>
              <a:uFillTx/>
              <a:latin typeface="Harabara Mais Demo" panose="020B0603050302020204" pitchFamily="34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1775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3215E87-F17F-4D2B-8E4A-D00C5029B2BE}"/>
              </a:ext>
            </a:extLst>
          </p:cNvPr>
          <p:cNvSpPr/>
          <p:nvPr/>
        </p:nvSpPr>
        <p:spPr>
          <a:xfrm>
            <a:off x="0" y="-94594"/>
            <a:ext cx="12192000" cy="6355693"/>
          </a:xfrm>
          <a:prstGeom prst="rect">
            <a:avLst/>
          </a:prstGeom>
          <a:solidFill>
            <a:srgbClr val="1727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2DB12A-0242-4C8D-B8EC-F09EC3053D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Z" dirty="0">
                <a:solidFill>
                  <a:schemeClr val="bg1">
                    <a:lumMod val="95000"/>
                  </a:schemeClr>
                </a:solidFill>
              </a:rPr>
              <a:t>Thank You!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DB29B1-72B6-4540-95F3-19CCEC2515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133599"/>
          </a:xfrm>
        </p:spPr>
        <p:txBody>
          <a:bodyPr>
            <a:normAutofit/>
          </a:bodyPr>
          <a:lstStyle/>
          <a:p>
            <a:r>
              <a:rPr lang="en-NZ" sz="2800" dirty="0" err="1">
                <a:solidFill>
                  <a:schemeClr val="bg1">
                    <a:lumMod val="95000"/>
                  </a:schemeClr>
                </a:solidFill>
              </a:rPr>
              <a:t>toast.click</a:t>
            </a:r>
            <a:r>
              <a:rPr lang="en-NZ" sz="2800" dirty="0">
                <a:solidFill>
                  <a:schemeClr val="bg1">
                    <a:lumMod val="95000"/>
                  </a:schemeClr>
                </a:solidFill>
              </a:rPr>
              <a:t>/Talks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6371D5E-90CB-4F25-B4B9-DA31443B667D}"/>
              </a:ext>
            </a:extLst>
          </p:cNvPr>
          <p:cNvSpPr/>
          <p:nvPr/>
        </p:nvSpPr>
        <p:spPr>
          <a:xfrm>
            <a:off x="0" y="6261100"/>
            <a:ext cx="12192000" cy="88900"/>
          </a:xfrm>
          <a:prstGeom prst="rect">
            <a:avLst/>
          </a:prstGeom>
          <a:solidFill>
            <a:srgbClr val="25A9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E004EE-0708-457E-857D-C5F686A9E1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21" y="6371590"/>
            <a:ext cx="1660125" cy="47546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C6F7741-BF5F-4D58-9BB2-F08C15DFB155}"/>
              </a:ext>
            </a:extLst>
          </p:cNvPr>
          <p:cNvSpPr txBox="1"/>
          <p:nvPr/>
        </p:nvSpPr>
        <p:spPr>
          <a:xfrm>
            <a:off x="10266681" y="6410239"/>
            <a:ext cx="19253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2000" b="0" i="0" u="none" strike="noStrike" kern="1200" cap="none" spc="0" normalizeH="0" baseline="0" noProof="0" dirty="0">
                <a:ln>
                  <a:noFill/>
                </a:ln>
                <a:solidFill>
                  <a:srgbClr val="25A9E0"/>
                </a:solidFill>
                <a:effectLst/>
                <a:uLnTx/>
                <a:uFillTx/>
                <a:latin typeface="Harabara Mais Demo" panose="020B0603050302020204" pitchFamily="34" charset="0"/>
                <a:ea typeface="Hack" panose="020B0609030202020204" pitchFamily="49" charset="0"/>
                <a:cs typeface="Hack" panose="020B0609030202020204" pitchFamily="49" charset="0"/>
              </a:rPr>
              <a:t>@</a:t>
            </a:r>
            <a:r>
              <a:rPr kumimoji="0" lang="en-NZ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172751"/>
                </a:solidFill>
                <a:effectLst/>
                <a:uLnTx/>
                <a:uFillTx/>
                <a:latin typeface="Harabara Mais Demo" panose="020B0603050302020204" pitchFamily="34" charset="0"/>
                <a:ea typeface="Hack" panose="020B0609030202020204" pitchFamily="49" charset="0"/>
                <a:cs typeface="Hack" panose="020B0609030202020204" pitchFamily="49" charset="0"/>
              </a:rPr>
              <a:t>WindosNZ</a:t>
            </a:r>
            <a:endParaRPr kumimoji="0" lang="en-NZ" sz="2000" b="0" i="0" u="none" strike="noStrike" kern="1200" cap="none" spc="0" normalizeH="0" baseline="0" noProof="0" dirty="0">
              <a:ln>
                <a:noFill/>
              </a:ln>
              <a:solidFill>
                <a:srgbClr val="172751"/>
              </a:solidFill>
              <a:effectLst/>
              <a:uLnTx/>
              <a:uFillTx/>
              <a:latin typeface="Harabara Mais Demo" panose="020B0603050302020204" pitchFamily="34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7320522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613</TotalTime>
  <Words>114</Words>
  <Application>Microsoft Office PowerPoint</Application>
  <PresentationFormat>Widescreen</PresentationFormat>
  <Paragraphs>27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 Light</vt:lpstr>
      <vt:lpstr>Font Awesome 5 Brands Regular</vt:lpstr>
      <vt:lpstr>Font Awesome 5 Free Solid</vt:lpstr>
      <vt:lpstr>Harabara Mais Demo</vt:lpstr>
      <vt:lpstr>2_Office Theme</vt:lpstr>
      <vt:lpstr>Croque Monsieur: Step up Your Toast Notification Game</vt:lpstr>
      <vt:lpstr>Who am I?</vt:lpstr>
      <vt:lpstr>What is Toast?</vt:lpstr>
      <vt:lpstr>What is BurntToast?</vt:lpstr>
      <vt:lpstr>So… Why?</vt:lpstr>
      <vt:lpstr>Demo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Simon Waight</dc:creator>
  <cp:lastModifiedBy>Joshua King</cp:lastModifiedBy>
  <cp:revision>14</cp:revision>
  <dcterms:created xsi:type="dcterms:W3CDTF">2020-08-05T05:56:55Z</dcterms:created>
  <dcterms:modified xsi:type="dcterms:W3CDTF">2020-09-28T07:45:31Z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etDate">
    <vt:lpwstr>2020-08-05T06:15:37Z</vt:lpwstr>
  </property>
  <property fmtid="{D5CDD505-2E9C-101B-9397-08002B2CF9AE}" pid="4" name="MSIP_Label_f42aa342-8706-4288-bd11-ebb85995028c_Method">
    <vt:lpwstr>Standard</vt:lpwstr>
  </property>
  <property fmtid="{D5CDD505-2E9C-101B-9397-08002B2CF9AE}" pid="5" name="MSIP_Label_f42aa342-8706-4288-bd11-ebb85995028c_Name">
    <vt:lpwstr>Internal</vt:lpwstr>
  </property>
  <property fmtid="{D5CDD505-2E9C-101B-9397-08002B2CF9AE}" pid="6" name="MSIP_Label_f42aa342-8706-4288-bd11-ebb85995028c_SiteId">
    <vt:lpwstr>72f988bf-86f1-41af-91ab-2d7cd011db47</vt:lpwstr>
  </property>
  <property fmtid="{D5CDD505-2E9C-101B-9397-08002B2CF9AE}" pid="7" name="MSIP_Label_f42aa342-8706-4288-bd11-ebb85995028c_ActionId">
    <vt:lpwstr>5e5105de-8c1b-4d6d-b0a3-3110f4af8137</vt:lpwstr>
  </property>
  <property fmtid="{D5CDD505-2E9C-101B-9397-08002B2CF9AE}" pid="8" name="MSIP_Label_f42aa342-8706-4288-bd11-ebb85995028c_ContentBits">
    <vt:lpwstr>0</vt:lpwstr>
  </property>
</Properties>
</file>