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0" r:id="rId6"/>
    <p:sldId id="259" r:id="rId7"/>
    <p:sldId id="264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4237" y="32930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66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78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436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97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9436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2379" y="184346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22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22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422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2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656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096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16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6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6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687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2687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9935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96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39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996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605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4694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6994" y="6105401"/>
            <a:ext cx="10130707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-6994" y="6179700"/>
            <a:ext cx="101307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5675" y="6209241"/>
            <a:ext cx="1157639" cy="525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4EF8C8-4ABF-409D-A924-CE193D36A49D}"/>
              </a:ext>
            </a:extLst>
          </p:cNvPr>
          <p:cNvSpPr/>
          <p:nvPr userDrawn="1"/>
        </p:nvSpPr>
        <p:spPr>
          <a:xfrm>
            <a:off x="10123713" y="1"/>
            <a:ext cx="2068287" cy="6858000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A279112C-90E4-432D-BE4D-153851262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54561" r="30126" b="6819"/>
          <a:stretch/>
        </p:blipFill>
        <p:spPr>
          <a:xfrm rot="16200000">
            <a:off x="9017914" y="1105797"/>
            <a:ext cx="4279887" cy="20682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6C65E8-6832-4EAD-92DD-DBC54501F6DF}"/>
              </a:ext>
            </a:extLst>
          </p:cNvPr>
          <p:cNvSpPr/>
          <p:nvPr userDrawn="1"/>
        </p:nvSpPr>
        <p:spPr>
          <a:xfrm>
            <a:off x="10123712" y="3781425"/>
            <a:ext cx="2068285" cy="49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B0C35-1EEA-454C-AFCB-9BCBF26B096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20662" y="3923303"/>
            <a:ext cx="1274384" cy="2197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CC3D-CBB0-4A62-9240-1C33A6B35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High-Intensity Scripting</a:t>
            </a:r>
            <a:endParaRPr lang="en-NZ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1E77C5-5B7F-4674-8F59-C119EC0B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2216453"/>
          </a:xfrm>
        </p:spPr>
        <p:txBody>
          <a:bodyPr>
            <a:normAutofit/>
          </a:bodyPr>
          <a:lstStyle/>
          <a:p>
            <a:r>
              <a:rPr lang="en-US" sz="2400" dirty="0"/>
              <a:t>Revisiting Speed Optimizations with PowerShell 7</a:t>
            </a:r>
          </a:p>
          <a:p>
            <a:endParaRPr lang="en-US" sz="200" cap="none" dirty="0"/>
          </a:p>
          <a:p>
            <a:r>
              <a:rPr lang="en-US" sz="1600" cap="none" dirty="0"/>
              <a:t>Or: PowerShell 7 Go BRRRR</a:t>
            </a:r>
          </a:p>
          <a:p>
            <a:endParaRPr lang="en-US" sz="2400" dirty="0"/>
          </a:p>
          <a:p>
            <a:r>
              <a:rPr lang="en-US" sz="1600" dirty="0"/>
              <a:t>Josh King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43108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AFAE-948A-4220-973F-640B808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💜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5F6-7F5E-4F35-9479-85A49AA9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NZ" sz="2400" dirty="0"/>
              <a:t>Get this slide deck and demo code from:</a:t>
            </a:r>
          </a:p>
          <a:p>
            <a:pPr marL="0" indent="0">
              <a:buNone/>
            </a:pPr>
            <a:r>
              <a:rPr lang="en-NZ" sz="2800" dirty="0"/>
              <a:t>	</a:t>
            </a:r>
            <a:r>
              <a:rPr lang="en-NZ" sz="2800" dirty="0">
                <a:solidFill>
                  <a:schemeClr val="tx2"/>
                </a:solidFill>
              </a:rPr>
              <a:t>https://toast.click/PSH2021</a:t>
            </a:r>
            <a:endParaRPr lang="en-N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976B1-5CF1-4534-BEF0-05EA0AA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am </a:t>
            </a:r>
            <a:r>
              <a:rPr lang="en-US" sz="2800" dirty="0" err="1"/>
              <a:t>i</a:t>
            </a:r>
            <a:r>
              <a:rPr lang="en-US" sz="2800" dirty="0"/>
              <a:t>?</a:t>
            </a:r>
            <a:endParaRPr lang="en-NZ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398DF-646A-4642-B968-D06C4C5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Josh King</a:t>
            </a:r>
          </a:p>
          <a:p>
            <a:r>
              <a:rPr lang="en-US" sz="2400" dirty="0"/>
              <a:t>ToastIT.dev</a:t>
            </a:r>
          </a:p>
          <a:p>
            <a:r>
              <a:rPr lang="en-US" sz="2400" dirty="0"/>
              <a:t>@WindosNZ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TechOps Sysadmin @ Tribe</a:t>
            </a:r>
            <a:endParaRPr lang="en-NZ" sz="2400" dirty="0"/>
          </a:p>
        </p:txBody>
      </p:sp>
      <p:pic>
        <p:nvPicPr>
          <p:cNvPr id="10" name="Picture 9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D4A48416-F735-413D-BC5E-29D35EF2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" y="3429000"/>
            <a:ext cx="2405380" cy="2405380"/>
          </a:xfrm>
          <a:prstGeom prst="rect">
            <a:avLst/>
          </a:prstGeom>
        </p:spPr>
      </p:pic>
      <p:pic>
        <p:nvPicPr>
          <p:cNvPr id="12" name="Picture 11" descr="A white letter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818E408-71A0-4DE4-AE68-F8A5001B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82" y="5380059"/>
            <a:ext cx="633985" cy="6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F5F55-F10A-40EB-97F9-BF06085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Revisit?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C0B0F-8A17-4EE6-8C6A-197E9B3D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13" y="1436886"/>
            <a:ext cx="6013450" cy="3382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099F-F2C7-47FB-97BB-E173391A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  <a:p>
            <a:r>
              <a:rPr lang="en-US" dirty="0"/>
              <a:t>PowerShell 7 = Magic?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8E8EA-EB67-4887-9167-4190DAC7E65F}"/>
              </a:ext>
            </a:extLst>
          </p:cNvPr>
          <p:cNvSpPr txBox="1"/>
          <p:nvPr/>
        </p:nvSpPr>
        <p:spPr>
          <a:xfrm>
            <a:off x="5677989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https://toast.click/WhipYourScripts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5236-A9E6-444D-A918-0D2325971939}"/>
              </a:ext>
            </a:extLst>
          </p:cNvPr>
          <p:cNvSpPr txBox="1"/>
          <p:nvPr/>
        </p:nvSpPr>
        <p:spPr>
          <a:xfrm>
            <a:off x="0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https://toast.click/PS7-GA</a:t>
            </a:r>
          </a:p>
        </p:txBody>
      </p:sp>
    </p:spTree>
    <p:extLst>
      <p:ext uri="{BB962C8B-B14F-4D97-AF65-F5344CB8AC3E}">
        <p14:creationId xmlns:p14="http://schemas.microsoft.com/office/powerpoint/2010/main" val="20575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63FE4-A25D-4647-999A-F8635D46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(which won’t be re-tested)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0761E-BD61-41F8-8A99-F89B4B75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Displaying output is slow</a:t>
            </a:r>
          </a:p>
          <a:p>
            <a:r>
              <a:rPr lang="en-US" sz="2400" dirty="0"/>
              <a:t>Filter left</a:t>
            </a:r>
          </a:p>
          <a:p>
            <a:r>
              <a:rPr lang="en-US" sz="2400" dirty="0"/>
              <a:t>Parallelization is (usually) a winner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4640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32709-9A3E-41B3-A2FD-F9692F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Speed in PowerShell?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CD6AC-99A1-4DFD-9ABB-4C6F36B4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97" y="2467196"/>
            <a:ext cx="7162237" cy="263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AE96-2AC9-4BCE-9CEB-BF9121E1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314E-9D4E-45A6-92C4-CF2A866E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you’re looking for improvements, measure it!</a:t>
            </a:r>
          </a:p>
          <a:p>
            <a:r>
              <a:rPr lang="en-US" sz="2400" dirty="0"/>
              <a:t>Make one change at a time</a:t>
            </a:r>
          </a:p>
          <a:p>
            <a:r>
              <a:rPr lang="en-US" sz="2400" dirty="0"/>
              <a:t>Test it more than once</a:t>
            </a:r>
          </a:p>
          <a:p>
            <a:r>
              <a:rPr lang="en-US" sz="2400" dirty="0"/>
              <a:t>Don’t slow things down by measuring it…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970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D16A7-C3A9-4C5A-B0E8-3DA9C2E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E117A-5248-4E90-92B2-5A395087A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(Enough with the words)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62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03DB6-1B3C-406D-A04A-5BD9C5E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 just take these results</a:t>
            </a:r>
            <a:br>
              <a:rPr lang="en-US" dirty="0"/>
            </a:br>
            <a:r>
              <a:rPr lang="en-US" dirty="0"/>
              <a:t>and run with them?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B69EB-A6EC-4F45-8F56-8EBDA027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WAY!</a:t>
            </a:r>
          </a:p>
          <a:p>
            <a:pPr lvl="1"/>
            <a:r>
              <a:rPr lang="en-US" sz="2000" dirty="0"/>
              <a:t>You’ve got to think about memory and processor constraints</a:t>
            </a:r>
          </a:p>
          <a:p>
            <a:pPr lvl="1"/>
            <a:r>
              <a:rPr lang="en-US" sz="2000" dirty="0"/>
              <a:t>Don’t go breaking scripts that are working fine</a:t>
            </a:r>
          </a:p>
          <a:p>
            <a:pPr lvl="1"/>
            <a:r>
              <a:rPr lang="en-US" sz="2000" dirty="0"/>
              <a:t>It worked for me, your environment may have a different opinion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8376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03DB6-1B3C-406D-A04A-5BD9C5E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br>
              <a:rPr lang="en-US" dirty="0"/>
            </a:br>
            <a:r>
              <a:rPr lang="en-US" sz="2000" i="1" dirty="0"/>
              <a:t>(Borrowed from 2018)</a:t>
            </a:r>
            <a:endParaRPr lang="en-NZ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B69EB-A6EC-4F45-8F56-8EBDA027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Don’t assume</a:t>
            </a:r>
          </a:p>
          <a:p>
            <a:r>
              <a:rPr lang="en-US" dirty="0"/>
              <a:t>Measure twice</a:t>
            </a:r>
          </a:p>
          <a:p>
            <a:r>
              <a:rPr lang="en-US" sz="2000" dirty="0"/>
              <a:t>Revisit</a:t>
            </a:r>
          </a:p>
          <a:p>
            <a:r>
              <a:rPr lang="en-US" dirty="0"/>
              <a:t>Worry about optimization after it’s working</a:t>
            </a:r>
          </a:p>
          <a:p>
            <a:r>
              <a:rPr lang="en-US" sz="2000" dirty="0"/>
              <a:t>Test your code!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0763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6191</TotalTime>
  <Words>212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High-Intensity Scripting</vt:lpstr>
      <vt:lpstr>Who am i?</vt:lpstr>
      <vt:lpstr>Revisit?</vt:lpstr>
      <vt:lpstr>Fundamentals (which won’t be re-tested)</vt:lpstr>
      <vt:lpstr>Why worry About Speed in PowerShell?</vt:lpstr>
      <vt:lpstr>Testing Methodology</vt:lpstr>
      <vt:lpstr>Code time!</vt:lpstr>
      <vt:lpstr>So, I just take these results and run with them?</vt:lpstr>
      <vt:lpstr>Key Takeaways (Borrowed from 2018)</vt:lpstr>
      <vt:lpstr>Thank YOU! 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Joshua King</cp:lastModifiedBy>
  <cp:revision>37</cp:revision>
  <dcterms:created xsi:type="dcterms:W3CDTF">2020-10-05T21:13:15Z</dcterms:created>
  <dcterms:modified xsi:type="dcterms:W3CDTF">2021-04-12T08:29:48Z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