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E40D0-D28B-444F-BA27-149E8362785A}" v="14" dt="2018-08-29T01:12:3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해인" userId="fd3d04e6-a7c1-4b9a-a4d6-aaee638a4a8a" providerId="ADAL" clId="{319E40D0-D28B-444F-BA27-149E8362785A}"/>
    <pc:docChg chg="undo custSel addSld modSld">
      <pc:chgData name="임해인" userId="fd3d04e6-a7c1-4b9a-a4d6-aaee638a4a8a" providerId="ADAL" clId="{319E40D0-D28B-444F-BA27-149E8362785A}" dt="2018-08-29T01:12:34.127" v="13" actId="14826"/>
      <pc:docMkLst>
        <pc:docMk/>
      </pc:docMkLst>
      <pc:sldChg chg="modSp">
        <pc:chgData name="임해인" userId="fd3d04e6-a7c1-4b9a-a4d6-aaee638a4a8a" providerId="ADAL" clId="{319E40D0-D28B-444F-BA27-149E8362785A}" dt="2018-08-29T01:12:34.127" v="13" actId="14826"/>
        <pc:sldMkLst>
          <pc:docMk/>
          <pc:sldMk cId="912213254" sldId="256"/>
        </pc:sldMkLst>
        <pc:picChg chg="mod">
          <ac:chgData name="임해인" userId="fd3d04e6-a7c1-4b9a-a4d6-aaee638a4a8a" providerId="ADAL" clId="{319E40D0-D28B-444F-BA27-149E8362785A}" dt="2018-08-29T01:12:23.422" v="12" actId="14826"/>
          <ac:picMkLst>
            <pc:docMk/>
            <pc:sldMk cId="912213254" sldId="256"/>
            <ac:picMk id="5" creationId="{DEADA8CC-B03D-46D3-8C39-095D3F98231B}"/>
          </ac:picMkLst>
        </pc:picChg>
        <pc:picChg chg="mod">
          <ac:chgData name="임해인" userId="fd3d04e6-a7c1-4b9a-a4d6-aaee638a4a8a" providerId="ADAL" clId="{319E40D0-D28B-444F-BA27-149E8362785A}" dt="2018-08-29T01:12:34.127" v="13" actId="14826"/>
          <ac:picMkLst>
            <pc:docMk/>
            <pc:sldMk cId="912213254" sldId="256"/>
            <ac:picMk id="7" creationId="{0C29A57F-CEA6-4671-8BDC-AF28226AC546}"/>
          </ac:picMkLst>
        </pc:picChg>
        <pc:picChg chg="mod">
          <ac:chgData name="임해인" userId="fd3d04e6-a7c1-4b9a-a4d6-aaee638a4a8a" providerId="ADAL" clId="{319E40D0-D28B-444F-BA27-149E8362785A}" dt="2018-08-28T17:39:53.126" v="7" actId="1076"/>
          <ac:picMkLst>
            <pc:docMk/>
            <pc:sldMk cId="912213254" sldId="256"/>
            <ac:picMk id="9" creationId="{9B184FD7-740A-40C1-9EAC-2F47B9A58724}"/>
          </ac:picMkLst>
        </pc:picChg>
      </pc:sldChg>
      <pc:sldChg chg="delSp add">
        <pc:chgData name="임해인" userId="fd3d04e6-a7c1-4b9a-a4d6-aaee638a4a8a" providerId="ADAL" clId="{319E40D0-D28B-444F-BA27-149E8362785A}" dt="2018-08-28T17:40:46.486" v="9" actId="478"/>
        <pc:sldMkLst>
          <pc:docMk/>
          <pc:sldMk cId="3629471821" sldId="257"/>
        </pc:sldMkLst>
        <pc:spChg chg="del">
          <ac:chgData name="임해인" userId="fd3d04e6-a7c1-4b9a-a4d6-aaee638a4a8a" providerId="ADAL" clId="{319E40D0-D28B-444F-BA27-149E8362785A}" dt="2018-08-28T17:40:46.486" v="9" actId="478"/>
          <ac:spMkLst>
            <pc:docMk/>
            <pc:sldMk cId="3629471821" sldId="257"/>
            <ac:spMk id="2" creationId="{8B5B1E0A-E9F7-496B-88D0-8F48FA21E79D}"/>
          </ac:spMkLst>
        </pc:spChg>
        <pc:spChg chg="del">
          <ac:chgData name="임해인" userId="fd3d04e6-a7c1-4b9a-a4d6-aaee638a4a8a" providerId="ADAL" clId="{319E40D0-D28B-444F-BA27-149E8362785A}" dt="2018-08-28T17:40:46.486" v="9" actId="478"/>
          <ac:spMkLst>
            <pc:docMk/>
            <pc:sldMk cId="3629471821" sldId="257"/>
            <ac:spMk id="3" creationId="{EDF6E639-FE8C-49BE-BFED-58BC0A465A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EAE35-B4B4-4252-B4A1-6874BFFE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40186D-A29B-40C6-A3D5-8EC3B2910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32605-A491-40D3-B36E-0ACB51B7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9C744-6CD4-420A-ADCB-FA207EAF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C1CF6-06CA-4CD9-9562-C28FE5B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615B0-EFBA-4356-A8DA-D63CE30A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E4D67-A59D-4586-A01F-4F7AF7E7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2878C-9D6E-4A3D-8FA4-3D2D8904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87E65-DE15-49F3-9D7A-A6F24CE5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02239-6447-4D55-AEC9-0FFC18AD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2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E823FD-82F1-46A7-A47A-574AA8C2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65987-8562-4090-8B0B-3139261C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15B04-518B-4153-B1DF-BC52D2DF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FA69C-CF01-4672-85F9-891633D9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0C255-0252-4925-9707-D6CDE9B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9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0154D-8738-43C8-8DE4-B462E4E8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976CB-ACAF-489B-ADC0-0E2C0314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45B73-4DB3-4977-BA9E-6EF4B02D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97CD7-3542-4825-9E22-8AEBC95F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E14CA-26E5-4F1B-BE38-0476FD03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4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9A399-D467-47FD-AB32-D0079E27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8325C-B833-47E9-8ED2-71519C2A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064E9-D713-4523-9752-A33FCDC4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97C06-011B-4A06-BED6-C289CDE1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BCE53-58B3-4F23-A022-E7B61BD2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1C18-500D-4DF8-9427-B7E8E2EC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EFB2-33E6-4DD7-876E-61E17E0D1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B5544-0C0B-4F1C-A00A-1C693187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69E0-CD4C-4A98-B7A7-C07D118A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EFBED-2D4E-4FB1-829E-A4CFCD3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9E42B-AD2D-4825-AC88-382E0A8C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B59C-7C58-44C7-9953-438DD71C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BE93B-3886-4C82-9FCC-052D4750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96792-33D9-4AAB-9FE2-E33B98FE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DEFF3-D4C4-4C7F-9734-93A48111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12CD44-253D-4A2E-AEB6-04425E09A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B040AC-136D-4E31-BB7A-9E6D6C93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3FAC79-7AB6-4269-B855-7D863AD5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0696EB-5C44-42E3-A829-C4D60CF5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7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202B1-A2F6-400C-A3ED-67D68183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99FB4A-DC6C-42C2-96B0-932F739A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72175-8DBE-4C1E-8F42-DEE65C07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09F5C-AE71-4BE7-8CD1-830B0E11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1961B1-94BB-41A8-A973-EC405206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D181C-4307-45F7-A8F5-A49411B7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C639A-A0F0-4B50-8550-DA207A15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2F4F8-1ACD-4C19-B9C9-7B5B7097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263C8-9622-48B7-9A07-0EC0C1E3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61895-3C3C-4075-A997-B9BD1F3E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59597-FF86-461B-B0D9-2426C504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ACC16-12F2-44FA-8540-A0BB6CA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98F71-0B1A-40D6-95E4-1E5A5A3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0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45A48-A01C-4148-B2F2-D727E7E5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B70A7-922B-4794-B01A-B24F67A0C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35B68-A4CF-44D3-A517-65F3A6D9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4CD6F-DC3D-4238-B901-E6F4A7A1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12539-8D79-4231-BD78-EA88C98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FE889-A836-40AE-90F6-42AA3FA2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E62507-5FB0-42FA-96B7-3C5685A2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DE6DF-BE4B-4E1B-AA82-189B50C0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5D498-ECFE-4E2B-93BC-DE4FA5532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7819-9815-42D5-85FA-6C285C47EBE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1CBD2-AF13-424D-BF2E-EBC22AD05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FA44C-7B70-436E-A5C8-C4CB7E090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99703-84A3-4240-8C81-73EAD2BAC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ADA8CC-B03D-46D3-8C39-095D3F98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2" y="0"/>
            <a:ext cx="9432023" cy="5305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29A57F-CEA6-4671-8BDC-AF28226AC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1" y="478697"/>
            <a:ext cx="9432023" cy="5305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그림 8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9B184FD7-740A-40C1-9EAC-2F47B9A5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" y="957394"/>
            <a:ext cx="9432023" cy="53055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221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47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해인</dc:creator>
  <cp:lastModifiedBy>임 해인</cp:lastModifiedBy>
  <cp:revision>1</cp:revision>
  <dcterms:created xsi:type="dcterms:W3CDTF">2018-08-28T17:34:58Z</dcterms:created>
  <dcterms:modified xsi:type="dcterms:W3CDTF">2018-08-29T01:12:42Z</dcterms:modified>
</cp:coreProperties>
</file>