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B81D75-6A55-4D81-9AD2-D06EE1E660D6}">
          <p14:sldIdLst>
            <p14:sldId id="256"/>
            <p14:sldId id="258"/>
            <p14:sldId id="257"/>
            <p14:sldId id="259"/>
          </p14:sldIdLst>
        </p14:section>
        <p14:section name="Untitled Section" id="{6B0FC7F2-9514-4C68-BD5F-3208AB795B23}">
          <p14:sldIdLst>
            <p14:sldId id="260"/>
            <p14:sldId id="2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59" d="100"/>
          <a:sy n="59" d="100"/>
        </p:scale>
        <p:origin x="48" y="9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B41A19-B7C8-4104-AF92-575B8B786C92}"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2C356C8A-EC59-4D14-B20A-7228E1FD33F6}">
      <dgm:prSet phldrT="[Text]"/>
      <dgm:spPr/>
      <dgm:t>
        <a:bodyPr/>
        <a:lstStyle/>
        <a:p>
          <a:r>
            <a:rPr lang="en-US" dirty="0" err="1" smtClean="0"/>
            <a:t>Bootstrapper</a:t>
          </a:r>
          <a:endParaRPr lang="en-US" dirty="0"/>
        </a:p>
      </dgm:t>
    </dgm:pt>
    <dgm:pt modelId="{F30E43D1-367F-4B18-AEAE-1CBEAFAD0DC0}" type="parTrans" cxnId="{D6AAB206-47CF-4EF9-A01A-FBE9A234B433}">
      <dgm:prSet/>
      <dgm:spPr/>
      <dgm:t>
        <a:bodyPr/>
        <a:lstStyle/>
        <a:p>
          <a:endParaRPr lang="en-US"/>
        </a:p>
      </dgm:t>
    </dgm:pt>
    <dgm:pt modelId="{C3BF33E1-1411-40C0-8311-B6C6C2FAFD39}" type="sibTrans" cxnId="{D6AAB206-47CF-4EF9-A01A-FBE9A234B433}">
      <dgm:prSet/>
      <dgm:spPr/>
      <dgm:t>
        <a:bodyPr/>
        <a:lstStyle/>
        <a:p>
          <a:endParaRPr lang="en-US"/>
        </a:p>
      </dgm:t>
    </dgm:pt>
    <dgm:pt modelId="{C0FDD879-B87E-4C69-A32A-49A0A9D601D6}">
      <dgm:prSet phldrT="[Text]"/>
      <dgm:spPr/>
      <dgm:t>
        <a:bodyPr/>
        <a:lstStyle/>
        <a:p>
          <a:r>
            <a:rPr lang="en-US" dirty="0" smtClean="0"/>
            <a:t>Services</a:t>
          </a:r>
          <a:endParaRPr lang="en-US" dirty="0"/>
        </a:p>
      </dgm:t>
    </dgm:pt>
    <dgm:pt modelId="{D22D196D-3C3C-47F1-B08A-459DF201A957}" type="parTrans" cxnId="{AEFA41BA-3DA3-4DD6-AE95-66D6D2D7CB5C}">
      <dgm:prSet/>
      <dgm:spPr/>
      <dgm:t>
        <a:bodyPr/>
        <a:lstStyle/>
        <a:p>
          <a:endParaRPr lang="en-US"/>
        </a:p>
      </dgm:t>
    </dgm:pt>
    <dgm:pt modelId="{269EE4B8-44D6-4C72-952E-A399E1D15040}" type="sibTrans" cxnId="{AEFA41BA-3DA3-4DD6-AE95-66D6D2D7CB5C}">
      <dgm:prSet/>
      <dgm:spPr/>
      <dgm:t>
        <a:bodyPr/>
        <a:lstStyle/>
        <a:p>
          <a:endParaRPr lang="en-US"/>
        </a:p>
      </dgm:t>
    </dgm:pt>
    <dgm:pt modelId="{303DB7F2-CA11-46D4-BCA4-4726D1EC996D}">
      <dgm:prSet phldrT="[Text]"/>
      <dgm:spPr/>
      <dgm:t>
        <a:bodyPr/>
        <a:lstStyle/>
        <a:p>
          <a:r>
            <a:rPr lang="en-US" dirty="0" smtClean="0"/>
            <a:t>Behaviors</a:t>
          </a:r>
          <a:endParaRPr lang="en-US" dirty="0"/>
        </a:p>
      </dgm:t>
    </dgm:pt>
    <dgm:pt modelId="{52F04C8F-FB7D-4AD7-B020-FE6C7D137861}" type="parTrans" cxnId="{8B872827-B265-402D-8900-C5AB56706C8C}">
      <dgm:prSet/>
      <dgm:spPr/>
      <dgm:t>
        <a:bodyPr/>
        <a:lstStyle/>
        <a:p>
          <a:endParaRPr lang="en-US"/>
        </a:p>
      </dgm:t>
    </dgm:pt>
    <dgm:pt modelId="{3F002B12-6191-4113-A1E1-6A7248B695B4}" type="sibTrans" cxnId="{8B872827-B265-402D-8900-C5AB56706C8C}">
      <dgm:prSet/>
      <dgm:spPr/>
      <dgm:t>
        <a:bodyPr/>
        <a:lstStyle/>
        <a:p>
          <a:endParaRPr lang="en-US"/>
        </a:p>
      </dgm:t>
    </dgm:pt>
    <dgm:pt modelId="{DEFCB2DE-3AB2-4D61-8E66-78ADF8EDCACA}">
      <dgm:prSet phldrT="[Text]"/>
      <dgm:spPr/>
      <dgm:t>
        <a:bodyPr/>
        <a:lstStyle/>
        <a:p>
          <a:r>
            <a:rPr lang="en-US" dirty="0" smtClean="0"/>
            <a:t>Controls</a:t>
          </a:r>
          <a:endParaRPr lang="en-US" dirty="0"/>
        </a:p>
      </dgm:t>
    </dgm:pt>
    <dgm:pt modelId="{2948DF42-B2FA-4884-AD45-3A8A09012B51}" type="parTrans" cxnId="{DD5CF3D5-4B0B-4E13-8938-CC05B12CBEE7}">
      <dgm:prSet/>
      <dgm:spPr/>
      <dgm:t>
        <a:bodyPr/>
        <a:lstStyle/>
        <a:p>
          <a:endParaRPr lang="en-US"/>
        </a:p>
      </dgm:t>
    </dgm:pt>
    <dgm:pt modelId="{29B874D7-8DC6-46B6-9736-9FE2DD333FB3}" type="sibTrans" cxnId="{DD5CF3D5-4B0B-4E13-8938-CC05B12CBEE7}">
      <dgm:prSet/>
      <dgm:spPr/>
      <dgm:t>
        <a:bodyPr/>
        <a:lstStyle/>
        <a:p>
          <a:endParaRPr lang="en-US"/>
        </a:p>
      </dgm:t>
    </dgm:pt>
    <dgm:pt modelId="{2E12E70A-BAE3-4B1B-9A86-9A8D5AD142EE}">
      <dgm:prSet phldrT="[Text]"/>
      <dgm:spPr/>
      <dgm:t>
        <a:bodyPr/>
        <a:lstStyle/>
        <a:p>
          <a:r>
            <a:rPr lang="en-US" dirty="0" smtClean="0"/>
            <a:t>Navigation</a:t>
          </a:r>
          <a:endParaRPr lang="en-US" dirty="0"/>
        </a:p>
      </dgm:t>
    </dgm:pt>
    <dgm:pt modelId="{C19A4986-3D3D-4F69-BBDA-1B92D2F8D90A}" type="parTrans" cxnId="{A5D693E4-E8F1-4623-BEAC-9431707E7BE9}">
      <dgm:prSet/>
      <dgm:spPr/>
      <dgm:t>
        <a:bodyPr/>
        <a:lstStyle/>
        <a:p>
          <a:endParaRPr lang="en-US"/>
        </a:p>
      </dgm:t>
    </dgm:pt>
    <dgm:pt modelId="{1A70CAD1-D883-4A34-B30B-E551A87A195F}" type="sibTrans" cxnId="{A5D693E4-E8F1-4623-BEAC-9431707E7BE9}">
      <dgm:prSet/>
      <dgm:spPr/>
      <dgm:t>
        <a:bodyPr/>
        <a:lstStyle/>
        <a:p>
          <a:endParaRPr lang="en-US"/>
        </a:p>
      </dgm:t>
    </dgm:pt>
    <dgm:pt modelId="{03DE66DB-9405-45FC-B648-19C089496723}">
      <dgm:prSet phldrT="[Text]"/>
      <dgm:spPr/>
      <dgm:t>
        <a:bodyPr/>
        <a:lstStyle/>
        <a:p>
          <a:r>
            <a:rPr lang="en-US" dirty="0" smtClean="0"/>
            <a:t>Logging</a:t>
          </a:r>
          <a:endParaRPr lang="en-US" dirty="0"/>
        </a:p>
      </dgm:t>
    </dgm:pt>
    <dgm:pt modelId="{B5658DD9-1009-4AC9-9AED-B56D2DD7D81D}" type="parTrans" cxnId="{356BDF7E-3FD0-47DC-921F-35177EB3FCA7}">
      <dgm:prSet/>
      <dgm:spPr/>
      <dgm:t>
        <a:bodyPr/>
        <a:lstStyle/>
        <a:p>
          <a:endParaRPr lang="en-US"/>
        </a:p>
      </dgm:t>
    </dgm:pt>
    <dgm:pt modelId="{C65AF9C1-C78A-4027-A0E5-E5D69C8E63B0}" type="sibTrans" cxnId="{356BDF7E-3FD0-47DC-921F-35177EB3FCA7}">
      <dgm:prSet/>
      <dgm:spPr/>
      <dgm:t>
        <a:bodyPr/>
        <a:lstStyle/>
        <a:p>
          <a:endParaRPr lang="en-US"/>
        </a:p>
      </dgm:t>
    </dgm:pt>
    <dgm:pt modelId="{FF75E5EB-A81B-4582-9E8E-3CBA2FF2D9E9}">
      <dgm:prSet phldrT="[Text]"/>
      <dgm:spPr/>
      <dgm:t>
        <a:bodyPr/>
        <a:lstStyle/>
        <a:p>
          <a:r>
            <a:rPr lang="en-US" dirty="0" smtClean="0"/>
            <a:t>Keyboard</a:t>
          </a:r>
          <a:endParaRPr lang="en-US" dirty="0"/>
        </a:p>
      </dgm:t>
    </dgm:pt>
    <dgm:pt modelId="{73FB550B-9C54-4DB8-A942-66DBAEF40AFA}" type="parTrans" cxnId="{19DC47EA-FFF5-48FD-A8A8-EC1D1D5EAA75}">
      <dgm:prSet/>
      <dgm:spPr/>
      <dgm:t>
        <a:bodyPr/>
        <a:lstStyle/>
        <a:p>
          <a:endParaRPr lang="en-US"/>
        </a:p>
      </dgm:t>
    </dgm:pt>
    <dgm:pt modelId="{3E1CAA25-AE2B-4C95-802F-11CC30492AEC}" type="sibTrans" cxnId="{19DC47EA-FFF5-48FD-A8A8-EC1D1D5EAA75}">
      <dgm:prSet/>
      <dgm:spPr/>
      <dgm:t>
        <a:bodyPr/>
        <a:lstStyle/>
        <a:p>
          <a:endParaRPr lang="en-US"/>
        </a:p>
      </dgm:t>
    </dgm:pt>
    <dgm:pt modelId="{4E5EDAFD-3F12-41AC-A870-54AE49221C37}">
      <dgm:prSet phldrT="[Text]"/>
      <dgm:spPr/>
      <dgm:t>
        <a:bodyPr/>
        <a:lstStyle/>
        <a:p>
          <a:r>
            <a:rPr lang="en-US" dirty="0" smtClean="0"/>
            <a:t>Settings</a:t>
          </a:r>
          <a:endParaRPr lang="en-US" dirty="0"/>
        </a:p>
      </dgm:t>
    </dgm:pt>
    <dgm:pt modelId="{D5E46CF1-2C5C-4783-AD3D-84272FA0F211}" type="parTrans" cxnId="{53E81A95-E29C-4E12-AC98-6B5FE9FE5289}">
      <dgm:prSet/>
      <dgm:spPr/>
      <dgm:t>
        <a:bodyPr/>
        <a:lstStyle/>
        <a:p>
          <a:endParaRPr lang="en-US"/>
        </a:p>
      </dgm:t>
    </dgm:pt>
    <dgm:pt modelId="{51DA790D-F952-42DA-9181-D6AB86ED6570}" type="sibTrans" cxnId="{53E81A95-E29C-4E12-AC98-6B5FE9FE5289}">
      <dgm:prSet/>
      <dgm:spPr/>
      <dgm:t>
        <a:bodyPr/>
        <a:lstStyle/>
        <a:p>
          <a:endParaRPr lang="en-US"/>
        </a:p>
      </dgm:t>
    </dgm:pt>
    <dgm:pt modelId="{844A4B8A-68D2-42AA-A2BE-B8ADFFB66205}">
      <dgm:prSet phldrT="[Text]"/>
      <dgm:spPr/>
      <dgm:t>
        <a:bodyPr/>
        <a:lstStyle/>
        <a:p>
          <a:r>
            <a:rPr lang="en-US" dirty="0" smtClean="0"/>
            <a:t>Converters</a:t>
          </a:r>
          <a:endParaRPr lang="en-US" dirty="0"/>
        </a:p>
      </dgm:t>
    </dgm:pt>
    <dgm:pt modelId="{ED290003-2AC2-42E0-ABCD-D3D8A3B2FFA1}" type="parTrans" cxnId="{DBC5507A-7D55-46D5-AF8C-059DB07A9E4D}">
      <dgm:prSet/>
      <dgm:spPr/>
      <dgm:t>
        <a:bodyPr/>
        <a:lstStyle/>
        <a:p>
          <a:endParaRPr lang="en-US"/>
        </a:p>
      </dgm:t>
    </dgm:pt>
    <dgm:pt modelId="{16A322E2-CE9B-483E-99CA-A623CD9DFC8A}" type="sibTrans" cxnId="{DBC5507A-7D55-46D5-AF8C-059DB07A9E4D}">
      <dgm:prSet/>
      <dgm:spPr/>
      <dgm:t>
        <a:bodyPr/>
        <a:lstStyle/>
        <a:p>
          <a:endParaRPr lang="en-US"/>
        </a:p>
      </dgm:t>
    </dgm:pt>
    <dgm:pt modelId="{1D823B54-A3FD-4C16-9C29-1F9F1944FE4E}">
      <dgm:prSet phldrT="[Text]"/>
      <dgm:spPr/>
      <dgm:t>
        <a:bodyPr/>
        <a:lstStyle/>
        <a:p>
          <a:r>
            <a:rPr lang="en-US" dirty="0" smtClean="0"/>
            <a:t>Actions</a:t>
          </a:r>
          <a:endParaRPr lang="en-US" dirty="0"/>
        </a:p>
      </dgm:t>
    </dgm:pt>
    <dgm:pt modelId="{2ED4006A-F7C4-448C-9593-2AA1F4601571}" type="parTrans" cxnId="{3DEF081C-C7A3-4307-BDF4-2978E035F701}">
      <dgm:prSet/>
      <dgm:spPr/>
      <dgm:t>
        <a:bodyPr/>
        <a:lstStyle/>
        <a:p>
          <a:endParaRPr lang="en-US"/>
        </a:p>
      </dgm:t>
    </dgm:pt>
    <dgm:pt modelId="{BB6A4C50-1E1F-4706-9E86-955F1A6C8332}" type="sibTrans" cxnId="{3DEF081C-C7A3-4307-BDF4-2978E035F701}">
      <dgm:prSet/>
      <dgm:spPr/>
      <dgm:t>
        <a:bodyPr/>
        <a:lstStyle/>
        <a:p>
          <a:endParaRPr lang="en-US"/>
        </a:p>
      </dgm:t>
    </dgm:pt>
    <dgm:pt modelId="{6C4261EB-2B18-4907-A8C9-2989F0494A3D}">
      <dgm:prSet phldrT="[Text]"/>
      <dgm:spPr/>
      <dgm:t>
        <a:bodyPr/>
        <a:lstStyle/>
        <a:p>
          <a:r>
            <a:rPr lang="en-US" dirty="0" smtClean="0"/>
            <a:t>Utilities</a:t>
          </a:r>
          <a:endParaRPr lang="en-US" dirty="0"/>
        </a:p>
      </dgm:t>
    </dgm:pt>
    <dgm:pt modelId="{A64326B2-A43F-4FB7-B692-1FE03768CB05}" type="parTrans" cxnId="{5CA34F72-6C90-4A44-8ACF-8C26CAD48324}">
      <dgm:prSet/>
      <dgm:spPr/>
      <dgm:t>
        <a:bodyPr/>
        <a:lstStyle/>
        <a:p>
          <a:endParaRPr lang="en-US"/>
        </a:p>
      </dgm:t>
    </dgm:pt>
    <dgm:pt modelId="{447EEE49-707B-4FBE-87CD-2DC4ED464E65}" type="sibTrans" cxnId="{5CA34F72-6C90-4A44-8ACF-8C26CAD48324}">
      <dgm:prSet/>
      <dgm:spPr/>
      <dgm:t>
        <a:bodyPr/>
        <a:lstStyle/>
        <a:p>
          <a:endParaRPr lang="en-US"/>
        </a:p>
      </dgm:t>
    </dgm:pt>
    <dgm:pt modelId="{C4B32C29-EB5F-4923-87F2-D62FEBB8AF33}">
      <dgm:prSet phldrT="[Text]"/>
      <dgm:spPr/>
      <dgm:t>
        <a:bodyPr/>
        <a:lstStyle/>
        <a:p>
          <a:r>
            <a:rPr lang="en-US" dirty="0" smtClean="0"/>
            <a:t>Change Type</a:t>
          </a:r>
          <a:endParaRPr lang="en-US" dirty="0"/>
        </a:p>
      </dgm:t>
    </dgm:pt>
    <dgm:pt modelId="{02E8A53E-A90C-4AD5-B980-ED7B396C26FD}" type="parTrans" cxnId="{7DBCC456-51F6-43E0-9293-6AAEE74016E7}">
      <dgm:prSet/>
      <dgm:spPr/>
      <dgm:t>
        <a:bodyPr/>
        <a:lstStyle/>
        <a:p>
          <a:endParaRPr lang="en-US"/>
        </a:p>
      </dgm:t>
    </dgm:pt>
    <dgm:pt modelId="{0BBC1E1A-94A5-4A2C-AD30-B0967343F7B2}" type="sibTrans" cxnId="{7DBCC456-51F6-43E0-9293-6AAEE74016E7}">
      <dgm:prSet/>
      <dgm:spPr/>
      <dgm:t>
        <a:bodyPr/>
        <a:lstStyle/>
        <a:p>
          <a:endParaRPr lang="en-US"/>
        </a:p>
      </dgm:t>
    </dgm:pt>
    <dgm:pt modelId="{98207EB4-00F8-4D12-B8E7-9D611ECBA49D}">
      <dgm:prSet phldrT="[Text]"/>
      <dgm:spPr/>
      <dgm:t>
        <a:bodyPr/>
        <a:lstStyle/>
        <a:p>
          <a:r>
            <a:rPr lang="en-US" dirty="0" smtClean="0"/>
            <a:t>String Format</a:t>
          </a:r>
          <a:endParaRPr lang="en-US" dirty="0"/>
        </a:p>
      </dgm:t>
    </dgm:pt>
    <dgm:pt modelId="{A4573013-73F3-45B0-8058-AC0BA127689F}" type="parTrans" cxnId="{6E846EE8-C8A9-4C92-9299-7683A9FBEA9A}">
      <dgm:prSet/>
      <dgm:spPr/>
      <dgm:t>
        <a:bodyPr/>
        <a:lstStyle/>
        <a:p>
          <a:endParaRPr lang="en-US"/>
        </a:p>
      </dgm:t>
    </dgm:pt>
    <dgm:pt modelId="{E024E552-6ACE-4D66-A85A-714315665885}" type="sibTrans" cxnId="{6E846EE8-C8A9-4C92-9299-7683A9FBEA9A}">
      <dgm:prSet/>
      <dgm:spPr/>
      <dgm:t>
        <a:bodyPr/>
        <a:lstStyle/>
        <a:p>
          <a:endParaRPr lang="en-US"/>
        </a:p>
      </dgm:t>
    </dgm:pt>
    <dgm:pt modelId="{06B750E1-3CB5-4E57-B016-52B93B64FBE8}">
      <dgm:prSet phldrT="[Text]"/>
      <dgm:spPr/>
      <dgm:t>
        <a:bodyPr/>
        <a:lstStyle/>
        <a:p>
          <a:r>
            <a:rPr lang="en-US" smtClean="0"/>
            <a:t>Value </a:t>
          </a:r>
          <a:r>
            <a:rPr lang="en-US" dirty="0" smtClean="0"/>
            <a:t>When</a:t>
          </a:r>
          <a:endParaRPr lang="en-US" dirty="0"/>
        </a:p>
      </dgm:t>
    </dgm:pt>
    <dgm:pt modelId="{39AB2272-ECC5-41C3-8159-12453504AE65}" type="parTrans" cxnId="{EA32188D-F1EF-431B-8C00-41B2DD13813F}">
      <dgm:prSet/>
      <dgm:spPr/>
      <dgm:t>
        <a:bodyPr/>
        <a:lstStyle/>
        <a:p>
          <a:endParaRPr lang="en-US"/>
        </a:p>
      </dgm:t>
    </dgm:pt>
    <dgm:pt modelId="{3136D587-BCE0-43C6-AAE8-56FFCA23CF71}" type="sibTrans" cxnId="{EA32188D-F1EF-431B-8C00-41B2DD13813F}">
      <dgm:prSet/>
      <dgm:spPr/>
      <dgm:t>
        <a:bodyPr/>
        <a:lstStyle/>
        <a:p>
          <a:endParaRPr lang="en-US"/>
        </a:p>
      </dgm:t>
    </dgm:pt>
    <dgm:pt modelId="{D0FD9E78-63D3-4A00-979F-ED3B955F8244}">
      <dgm:prSet phldrT="[Text]"/>
      <dgm:spPr/>
      <dgm:t>
        <a:bodyPr/>
        <a:lstStyle/>
        <a:p>
          <a:r>
            <a:rPr lang="en-US" dirty="0" smtClean="0"/>
            <a:t>Back Button</a:t>
          </a:r>
          <a:endParaRPr lang="en-US" dirty="0"/>
        </a:p>
      </dgm:t>
    </dgm:pt>
    <dgm:pt modelId="{68C417B2-FDB3-41D7-8FDC-A8A24056ADF5}" type="parTrans" cxnId="{A35366BD-342A-4B34-96CD-6CCA285F3256}">
      <dgm:prSet/>
      <dgm:spPr/>
      <dgm:t>
        <a:bodyPr/>
        <a:lstStyle/>
        <a:p>
          <a:endParaRPr lang="en-US"/>
        </a:p>
      </dgm:t>
    </dgm:pt>
    <dgm:pt modelId="{CAF9E2B3-13B3-42CC-9E72-E2C49E43E4A5}" type="sibTrans" cxnId="{A35366BD-342A-4B34-96CD-6CCA285F3256}">
      <dgm:prSet/>
      <dgm:spPr/>
      <dgm:t>
        <a:bodyPr/>
        <a:lstStyle/>
        <a:p>
          <a:endParaRPr lang="en-US"/>
        </a:p>
      </dgm:t>
    </dgm:pt>
    <dgm:pt modelId="{AEB08C9C-358D-4430-85A2-D239A3C76137}">
      <dgm:prSet phldrT="[Text]"/>
      <dgm:spPr/>
      <dgm:t>
        <a:bodyPr/>
        <a:lstStyle/>
        <a:p>
          <a:r>
            <a:rPr lang="en-US" dirty="0" smtClean="0"/>
            <a:t>Device Disposition</a:t>
          </a:r>
          <a:endParaRPr lang="en-US" dirty="0"/>
        </a:p>
      </dgm:t>
    </dgm:pt>
    <dgm:pt modelId="{5B1B71D6-F559-4DD2-B8B8-3FF08227481D}" type="parTrans" cxnId="{AE0B2C06-68F3-40E2-BE20-BA26C5217741}">
      <dgm:prSet/>
      <dgm:spPr/>
      <dgm:t>
        <a:bodyPr/>
        <a:lstStyle/>
        <a:p>
          <a:endParaRPr lang="en-US"/>
        </a:p>
      </dgm:t>
    </dgm:pt>
    <dgm:pt modelId="{B0086F51-D297-410C-BBE3-331035B220D3}" type="sibTrans" cxnId="{AE0B2C06-68F3-40E2-BE20-BA26C5217741}">
      <dgm:prSet/>
      <dgm:spPr/>
      <dgm:t>
        <a:bodyPr/>
        <a:lstStyle/>
        <a:p>
          <a:endParaRPr lang="en-US"/>
        </a:p>
      </dgm:t>
    </dgm:pt>
    <dgm:pt modelId="{39F4F2BC-C5CD-4129-8216-5C938FDB28DF}">
      <dgm:prSet phldrT="[Text]"/>
      <dgm:spPr/>
      <dgm:t>
        <a:bodyPr/>
        <a:lstStyle/>
        <a:p>
          <a:r>
            <a:rPr lang="en-US" dirty="0" smtClean="0"/>
            <a:t>Ellipsis</a:t>
          </a:r>
          <a:endParaRPr lang="en-US" dirty="0"/>
        </a:p>
      </dgm:t>
    </dgm:pt>
    <dgm:pt modelId="{5797FC0E-67E3-4F59-BB44-5E7844A891B2}" type="parTrans" cxnId="{72E0EB1F-D03E-4780-ACF7-C8C0040C9EC5}">
      <dgm:prSet/>
      <dgm:spPr/>
      <dgm:t>
        <a:bodyPr/>
        <a:lstStyle/>
        <a:p>
          <a:endParaRPr lang="en-US"/>
        </a:p>
      </dgm:t>
    </dgm:pt>
    <dgm:pt modelId="{D368984D-A6B8-466A-8562-954C3051C73E}" type="sibTrans" cxnId="{72E0EB1F-D03E-4780-ACF7-C8C0040C9EC5}">
      <dgm:prSet/>
      <dgm:spPr/>
      <dgm:t>
        <a:bodyPr/>
        <a:lstStyle/>
        <a:p>
          <a:endParaRPr lang="en-US"/>
        </a:p>
      </dgm:t>
    </dgm:pt>
    <dgm:pt modelId="{01F9535F-8774-471C-8C07-A592F99B8D3B}">
      <dgm:prSet phldrT="[Text]"/>
      <dgm:spPr/>
      <dgm:t>
        <a:bodyPr/>
        <a:lstStyle/>
        <a:p>
          <a:r>
            <a:rPr lang="en-US" dirty="0" err="1" smtClean="0"/>
            <a:t>Nav</a:t>
          </a:r>
          <a:r>
            <a:rPr lang="en-US" dirty="0" smtClean="0"/>
            <a:t> Button</a:t>
          </a:r>
          <a:endParaRPr lang="en-US" dirty="0"/>
        </a:p>
      </dgm:t>
    </dgm:pt>
    <dgm:pt modelId="{20B18E2F-ACA6-44B5-BD32-DEE9724EA5DA}" type="parTrans" cxnId="{3A96A4FD-4149-4B7C-A021-32D0D89FA270}">
      <dgm:prSet/>
      <dgm:spPr/>
      <dgm:t>
        <a:bodyPr/>
        <a:lstStyle/>
        <a:p>
          <a:endParaRPr lang="en-US"/>
        </a:p>
      </dgm:t>
    </dgm:pt>
    <dgm:pt modelId="{0DF355C3-F33D-4323-AC52-26A990EC4767}" type="sibTrans" cxnId="{3A96A4FD-4149-4B7C-A021-32D0D89FA270}">
      <dgm:prSet/>
      <dgm:spPr/>
      <dgm:t>
        <a:bodyPr/>
        <a:lstStyle/>
        <a:p>
          <a:endParaRPr lang="en-US"/>
        </a:p>
      </dgm:t>
    </dgm:pt>
    <dgm:pt modelId="{C02CC308-C388-405A-AB23-C4389218B86B}">
      <dgm:prSet phldrT="[Text]"/>
      <dgm:spPr/>
      <dgm:t>
        <a:bodyPr/>
        <a:lstStyle/>
        <a:p>
          <a:r>
            <a:rPr lang="en-US" dirty="0" smtClean="0"/>
            <a:t>Key </a:t>
          </a:r>
          <a:endParaRPr lang="en-US" dirty="0"/>
        </a:p>
      </dgm:t>
    </dgm:pt>
    <dgm:pt modelId="{2162159E-12BD-4917-A160-9983200F6E77}" type="parTrans" cxnId="{EF93AE11-F8C4-4872-B48C-91ED567DD5B4}">
      <dgm:prSet/>
      <dgm:spPr/>
      <dgm:t>
        <a:bodyPr/>
        <a:lstStyle/>
        <a:p>
          <a:endParaRPr lang="en-US"/>
        </a:p>
      </dgm:t>
    </dgm:pt>
    <dgm:pt modelId="{D1F34567-51E0-4E5C-9B27-22A204563200}" type="sibTrans" cxnId="{EF93AE11-F8C4-4872-B48C-91ED567DD5B4}">
      <dgm:prSet/>
      <dgm:spPr/>
      <dgm:t>
        <a:bodyPr/>
        <a:lstStyle/>
        <a:p>
          <a:endParaRPr lang="en-US"/>
        </a:p>
      </dgm:t>
    </dgm:pt>
    <dgm:pt modelId="{130AF89B-19A1-490B-859D-269866AD55C3}">
      <dgm:prSet phldrT="[Text]"/>
      <dgm:spPr/>
      <dgm:t>
        <a:bodyPr/>
        <a:lstStyle/>
        <a:p>
          <a:r>
            <a:rPr lang="en-US" dirty="0" smtClean="0"/>
            <a:t>Close </a:t>
          </a:r>
          <a:r>
            <a:rPr lang="en-US" dirty="0" err="1" smtClean="0"/>
            <a:t>Flyout</a:t>
          </a:r>
          <a:endParaRPr lang="en-US" dirty="0"/>
        </a:p>
      </dgm:t>
    </dgm:pt>
    <dgm:pt modelId="{D37CE648-B0F1-42FF-851D-4F8EA8D1BA4C}" type="parTrans" cxnId="{AEB5832D-54AB-422A-A356-1EDA90B3D2FE}">
      <dgm:prSet/>
      <dgm:spPr/>
      <dgm:t>
        <a:bodyPr/>
        <a:lstStyle/>
        <a:p>
          <a:endParaRPr lang="en-US"/>
        </a:p>
      </dgm:t>
    </dgm:pt>
    <dgm:pt modelId="{77F0514B-804E-4C18-AA8B-ABCC6799A180}" type="sibTrans" cxnId="{AEB5832D-54AB-422A-A356-1EDA90B3D2FE}">
      <dgm:prSet/>
      <dgm:spPr/>
      <dgm:t>
        <a:bodyPr/>
        <a:lstStyle/>
        <a:p>
          <a:endParaRPr lang="en-US"/>
        </a:p>
      </dgm:t>
    </dgm:pt>
    <dgm:pt modelId="{21797936-CA98-4271-9B83-FB05D8D21DA7}">
      <dgm:prSet phldrT="[Text]"/>
      <dgm:spPr/>
      <dgm:t>
        <a:bodyPr/>
        <a:lstStyle/>
        <a:p>
          <a:r>
            <a:rPr lang="en-US" dirty="0" smtClean="0"/>
            <a:t>Conditional</a:t>
          </a:r>
          <a:endParaRPr lang="en-US" dirty="0"/>
        </a:p>
      </dgm:t>
    </dgm:pt>
    <dgm:pt modelId="{E211002D-E9F2-4FDC-966D-06014D969481}" type="parTrans" cxnId="{4F6D2556-5D63-44B5-80F9-5A6FE1ED5D8B}">
      <dgm:prSet/>
      <dgm:spPr/>
      <dgm:t>
        <a:bodyPr/>
        <a:lstStyle/>
        <a:p>
          <a:endParaRPr lang="en-US"/>
        </a:p>
      </dgm:t>
    </dgm:pt>
    <dgm:pt modelId="{41E8FBD7-8C1B-4270-BA10-2AAE81C98E67}" type="sibTrans" cxnId="{4F6D2556-5D63-44B5-80F9-5A6FE1ED5D8B}">
      <dgm:prSet/>
      <dgm:spPr/>
      <dgm:t>
        <a:bodyPr/>
        <a:lstStyle/>
        <a:p>
          <a:endParaRPr lang="en-US"/>
        </a:p>
      </dgm:t>
    </dgm:pt>
    <dgm:pt modelId="{247F7200-E0F7-46E5-94AD-92A6AA7880A6}">
      <dgm:prSet phldrT="[Text]"/>
      <dgm:spPr/>
      <dgm:t>
        <a:bodyPr/>
        <a:lstStyle/>
        <a:p>
          <a:r>
            <a:rPr lang="en-US" dirty="0" smtClean="0"/>
            <a:t>Focus</a:t>
          </a:r>
          <a:endParaRPr lang="en-US" dirty="0"/>
        </a:p>
      </dgm:t>
    </dgm:pt>
    <dgm:pt modelId="{31187FC0-471A-4248-A007-7769DBC23D95}" type="parTrans" cxnId="{4BECF259-9EB3-4246-AA9D-227C3FA639B0}">
      <dgm:prSet/>
      <dgm:spPr/>
      <dgm:t>
        <a:bodyPr/>
        <a:lstStyle/>
        <a:p>
          <a:endParaRPr lang="en-US"/>
        </a:p>
      </dgm:t>
    </dgm:pt>
    <dgm:pt modelId="{4C09C9AB-201A-4A0C-BDF6-F0037EFBACA2}" type="sibTrans" cxnId="{4BECF259-9EB3-4246-AA9D-227C3FA639B0}">
      <dgm:prSet/>
      <dgm:spPr/>
      <dgm:t>
        <a:bodyPr/>
        <a:lstStyle/>
        <a:p>
          <a:endParaRPr lang="en-US"/>
        </a:p>
      </dgm:t>
    </dgm:pt>
    <dgm:pt modelId="{B43833FF-88F4-4CC3-A2CF-BE636EBB5BC0}">
      <dgm:prSet phldrT="[Text]"/>
      <dgm:spPr/>
      <dgm:t>
        <a:bodyPr/>
        <a:lstStyle/>
        <a:p>
          <a:r>
            <a:rPr lang="en-US" dirty="0" smtClean="0"/>
            <a:t>Message Dialog</a:t>
          </a:r>
          <a:endParaRPr lang="en-US" dirty="0"/>
        </a:p>
      </dgm:t>
    </dgm:pt>
    <dgm:pt modelId="{612651F7-EEB9-48B3-9E10-373F86E3FE17}" type="parTrans" cxnId="{B694236E-0A19-4FBC-A3CC-BB4E06BBB6F6}">
      <dgm:prSet/>
      <dgm:spPr/>
      <dgm:t>
        <a:bodyPr/>
        <a:lstStyle/>
        <a:p>
          <a:endParaRPr lang="en-US"/>
        </a:p>
      </dgm:t>
    </dgm:pt>
    <dgm:pt modelId="{8936F96D-E689-4E6F-8A4F-73BDE5865B75}" type="sibTrans" cxnId="{B694236E-0A19-4FBC-A3CC-BB4E06BBB6F6}">
      <dgm:prSet/>
      <dgm:spPr/>
      <dgm:t>
        <a:bodyPr/>
        <a:lstStyle/>
        <a:p>
          <a:endParaRPr lang="en-US"/>
        </a:p>
      </dgm:t>
    </dgm:pt>
    <dgm:pt modelId="{9C6EF063-54B5-49D5-A3E6-58E37E31D51C}">
      <dgm:prSet phldrT="[Text]"/>
      <dgm:spPr/>
      <dgm:t>
        <a:bodyPr/>
        <a:lstStyle/>
        <a:p>
          <a:r>
            <a:rPr lang="en-US" dirty="0" err="1" smtClean="0"/>
            <a:t>NavToPage</a:t>
          </a:r>
          <a:endParaRPr lang="en-US" dirty="0"/>
        </a:p>
      </dgm:t>
    </dgm:pt>
    <dgm:pt modelId="{8C321D4E-0864-4778-9489-F3A6D034EAF5}" type="parTrans" cxnId="{2B7A85DF-B224-48F6-A2D3-4F340FA4C533}">
      <dgm:prSet/>
      <dgm:spPr/>
      <dgm:t>
        <a:bodyPr/>
        <a:lstStyle/>
        <a:p>
          <a:endParaRPr lang="en-US"/>
        </a:p>
      </dgm:t>
    </dgm:pt>
    <dgm:pt modelId="{2C293906-2FE9-4F35-928E-311676153327}" type="sibTrans" cxnId="{2B7A85DF-B224-48F6-A2D3-4F340FA4C533}">
      <dgm:prSet/>
      <dgm:spPr/>
      <dgm:t>
        <a:bodyPr/>
        <a:lstStyle/>
        <a:p>
          <a:endParaRPr lang="en-US"/>
        </a:p>
      </dgm:t>
    </dgm:pt>
    <dgm:pt modelId="{51060955-095C-4790-A731-A381520617D1}">
      <dgm:prSet phldrT="[Text]"/>
      <dgm:spPr/>
      <dgm:t>
        <a:bodyPr/>
        <a:lstStyle/>
        <a:p>
          <a:r>
            <a:rPr lang="en-US" dirty="0" smtClean="0"/>
            <a:t>Open </a:t>
          </a:r>
          <a:r>
            <a:rPr lang="en-US" dirty="0" err="1" smtClean="0"/>
            <a:t>Flyout</a:t>
          </a:r>
          <a:endParaRPr lang="en-US" dirty="0"/>
        </a:p>
      </dgm:t>
    </dgm:pt>
    <dgm:pt modelId="{9A8D199C-7C19-4455-8D1D-4D944E68A2ED}" type="parTrans" cxnId="{9CE4CA92-3895-4343-8D4D-C62342CA1437}">
      <dgm:prSet/>
      <dgm:spPr/>
      <dgm:t>
        <a:bodyPr/>
        <a:lstStyle/>
        <a:p>
          <a:endParaRPr lang="en-US"/>
        </a:p>
      </dgm:t>
    </dgm:pt>
    <dgm:pt modelId="{E9ACF5BD-8956-4920-8FDD-4D5252001DB0}" type="sibTrans" cxnId="{9CE4CA92-3895-4343-8D4D-C62342CA1437}">
      <dgm:prSet/>
      <dgm:spPr/>
      <dgm:t>
        <a:bodyPr/>
        <a:lstStyle/>
        <a:p>
          <a:endParaRPr lang="en-US"/>
        </a:p>
      </dgm:t>
    </dgm:pt>
    <dgm:pt modelId="{235CC823-4B9B-453B-9630-18CCAB316A6C}">
      <dgm:prSet phldrT="[Text]"/>
      <dgm:spPr/>
      <dgm:t>
        <a:bodyPr/>
        <a:lstStyle/>
        <a:p>
          <a:r>
            <a:rPr lang="en-US" dirty="0" smtClean="0"/>
            <a:t>Timeout</a:t>
          </a:r>
          <a:endParaRPr lang="en-US" dirty="0"/>
        </a:p>
      </dgm:t>
    </dgm:pt>
    <dgm:pt modelId="{603E1770-CA5E-43A5-806F-32F6A3A2AC72}" type="parTrans" cxnId="{DEE1E53F-2969-4944-8BCC-63922887CE78}">
      <dgm:prSet/>
      <dgm:spPr/>
      <dgm:t>
        <a:bodyPr/>
        <a:lstStyle/>
        <a:p>
          <a:endParaRPr lang="en-US"/>
        </a:p>
      </dgm:t>
    </dgm:pt>
    <dgm:pt modelId="{3F948CC8-7C5E-472B-A573-807B13C96E1C}" type="sibTrans" cxnId="{DEE1E53F-2969-4944-8BCC-63922887CE78}">
      <dgm:prSet/>
      <dgm:spPr/>
      <dgm:t>
        <a:bodyPr/>
        <a:lstStyle/>
        <a:p>
          <a:endParaRPr lang="en-US"/>
        </a:p>
      </dgm:t>
    </dgm:pt>
    <dgm:pt modelId="{9EF685CE-560C-4522-87C2-BF4775ABB59E}">
      <dgm:prSet phldrT="[Text]"/>
      <dgm:spPr/>
      <dgm:t>
        <a:bodyPr/>
        <a:lstStyle/>
        <a:p>
          <a:r>
            <a:rPr lang="en-US" dirty="0" smtClean="0"/>
            <a:t>Hamburger Menu</a:t>
          </a:r>
          <a:endParaRPr lang="en-US" dirty="0"/>
        </a:p>
      </dgm:t>
    </dgm:pt>
    <dgm:pt modelId="{61B6662F-A37F-4611-9312-CFCA9546EAC6}" type="parTrans" cxnId="{50A79E98-E14A-4553-BEDE-25BC3E01CB51}">
      <dgm:prSet/>
      <dgm:spPr/>
      <dgm:t>
        <a:bodyPr/>
        <a:lstStyle/>
        <a:p>
          <a:endParaRPr lang="en-US"/>
        </a:p>
      </dgm:t>
    </dgm:pt>
    <dgm:pt modelId="{8C3063EE-0512-4C34-BB9A-CEF239E63D92}" type="sibTrans" cxnId="{50A79E98-E14A-4553-BEDE-25BC3E01CB51}">
      <dgm:prSet/>
      <dgm:spPr/>
      <dgm:t>
        <a:bodyPr/>
        <a:lstStyle/>
        <a:p>
          <a:endParaRPr lang="en-US"/>
        </a:p>
      </dgm:t>
    </dgm:pt>
    <dgm:pt modelId="{2141CD4D-036E-45B8-939A-AEA3CE55C2CC}">
      <dgm:prSet phldrT="[Text]"/>
      <dgm:spPr/>
      <dgm:t>
        <a:bodyPr/>
        <a:lstStyle/>
        <a:p>
          <a:r>
            <a:rPr lang="en-US" dirty="0" smtClean="0"/>
            <a:t>Page Header</a:t>
          </a:r>
          <a:endParaRPr lang="en-US" dirty="0"/>
        </a:p>
      </dgm:t>
    </dgm:pt>
    <dgm:pt modelId="{6EE577A3-ACE3-4DB2-A95A-6777184929E3}" type="parTrans" cxnId="{70F75006-FF8A-4CBE-9CBC-1E7BA12C3EB1}">
      <dgm:prSet/>
      <dgm:spPr/>
      <dgm:t>
        <a:bodyPr/>
        <a:lstStyle/>
        <a:p>
          <a:endParaRPr lang="en-US"/>
        </a:p>
      </dgm:t>
    </dgm:pt>
    <dgm:pt modelId="{8A73A4CC-11A5-4381-99C3-4D488F2D08EB}" type="sibTrans" cxnId="{70F75006-FF8A-4CBE-9CBC-1E7BA12C3EB1}">
      <dgm:prSet/>
      <dgm:spPr/>
      <dgm:t>
        <a:bodyPr/>
        <a:lstStyle/>
        <a:p>
          <a:endParaRPr lang="en-US"/>
        </a:p>
      </dgm:t>
    </dgm:pt>
    <dgm:pt modelId="{C6EC057D-6431-4835-A200-8804264232A9}">
      <dgm:prSet phldrT="[Text]"/>
      <dgm:spPr/>
      <dgm:t>
        <a:bodyPr/>
        <a:lstStyle/>
        <a:p>
          <a:r>
            <a:rPr lang="en-US" dirty="0" smtClean="0"/>
            <a:t>Title Bar</a:t>
          </a:r>
          <a:endParaRPr lang="en-US" dirty="0"/>
        </a:p>
      </dgm:t>
    </dgm:pt>
    <dgm:pt modelId="{618C19EE-5FE0-4D7F-911B-38E3512A4180}" type="parTrans" cxnId="{84872534-9C7D-4503-ADEF-ACB95D16DC24}">
      <dgm:prSet/>
      <dgm:spPr/>
      <dgm:t>
        <a:bodyPr/>
        <a:lstStyle/>
        <a:p>
          <a:endParaRPr lang="en-US"/>
        </a:p>
      </dgm:t>
    </dgm:pt>
    <dgm:pt modelId="{14049FC7-6C23-4C1D-823A-5FCD0720AC07}" type="sibTrans" cxnId="{84872534-9C7D-4503-ADEF-ACB95D16DC24}">
      <dgm:prSet/>
      <dgm:spPr/>
      <dgm:t>
        <a:bodyPr/>
        <a:lstStyle/>
        <a:p>
          <a:endParaRPr lang="en-US"/>
        </a:p>
      </dgm:t>
    </dgm:pt>
    <dgm:pt modelId="{6608C29A-FB27-48F5-9591-BC7758EE0C79}">
      <dgm:prSet phldrT="[Text]"/>
      <dgm:spPr/>
      <dgm:t>
        <a:bodyPr/>
        <a:lstStyle/>
        <a:p>
          <a:r>
            <a:rPr lang="en-US" dirty="0" smtClean="0"/>
            <a:t>Modal Dialog</a:t>
          </a:r>
          <a:endParaRPr lang="en-US" dirty="0"/>
        </a:p>
      </dgm:t>
    </dgm:pt>
    <dgm:pt modelId="{7FB2D395-CF03-4116-B559-460D7763379F}" type="parTrans" cxnId="{90CEDAB4-BBF6-49FC-8E95-033E96914269}">
      <dgm:prSet/>
      <dgm:spPr/>
      <dgm:t>
        <a:bodyPr/>
        <a:lstStyle/>
        <a:p>
          <a:endParaRPr lang="en-US"/>
        </a:p>
      </dgm:t>
    </dgm:pt>
    <dgm:pt modelId="{C5DDF132-8924-4913-871A-EF49C382FF39}" type="sibTrans" cxnId="{90CEDAB4-BBF6-49FC-8E95-033E96914269}">
      <dgm:prSet/>
      <dgm:spPr/>
      <dgm:t>
        <a:bodyPr/>
        <a:lstStyle/>
        <a:p>
          <a:endParaRPr lang="en-US"/>
        </a:p>
      </dgm:t>
    </dgm:pt>
    <dgm:pt modelId="{D47B0F79-682A-4003-8671-6EF637F30615}">
      <dgm:prSet phldrT="[Text]"/>
      <dgm:spPr/>
      <dgm:t>
        <a:bodyPr/>
        <a:lstStyle/>
        <a:p>
          <a:r>
            <a:rPr lang="en-US" dirty="0" smtClean="0"/>
            <a:t>Resizer</a:t>
          </a:r>
          <a:endParaRPr lang="en-US" dirty="0"/>
        </a:p>
      </dgm:t>
    </dgm:pt>
    <dgm:pt modelId="{EE1D1215-D3BD-492E-A9F1-9B622007F674}" type="parTrans" cxnId="{5B92FAB8-BB7B-48AB-810D-B56E38869FB3}">
      <dgm:prSet/>
      <dgm:spPr/>
      <dgm:t>
        <a:bodyPr/>
        <a:lstStyle/>
        <a:p>
          <a:endParaRPr lang="en-US"/>
        </a:p>
      </dgm:t>
    </dgm:pt>
    <dgm:pt modelId="{6E5563E7-489C-4351-AC0E-F7AED6C8B851}" type="sibTrans" cxnId="{5B92FAB8-BB7B-48AB-810D-B56E38869FB3}">
      <dgm:prSet/>
      <dgm:spPr/>
      <dgm:t>
        <a:bodyPr/>
        <a:lstStyle/>
        <a:p>
          <a:endParaRPr lang="en-US"/>
        </a:p>
      </dgm:t>
    </dgm:pt>
    <dgm:pt modelId="{6627B0DF-D8BB-4CF7-9948-9CAD006E5DEF}">
      <dgm:prSet phldrT="[Text]"/>
      <dgm:spPr/>
      <dgm:t>
        <a:bodyPr/>
        <a:lstStyle/>
        <a:p>
          <a:r>
            <a:rPr lang="en-US" dirty="0" smtClean="0"/>
            <a:t>Utilities</a:t>
          </a:r>
          <a:endParaRPr lang="en-US" dirty="0"/>
        </a:p>
      </dgm:t>
    </dgm:pt>
    <dgm:pt modelId="{41CC2B39-1A90-4FE4-B4F0-11AD796D7896}" type="parTrans" cxnId="{F6310B68-79A4-43D7-87DF-D4D8088A2916}">
      <dgm:prSet/>
      <dgm:spPr/>
      <dgm:t>
        <a:bodyPr/>
        <a:lstStyle/>
        <a:p>
          <a:endParaRPr lang="en-US"/>
        </a:p>
      </dgm:t>
    </dgm:pt>
    <dgm:pt modelId="{A0DF472E-6B49-4183-BB07-F31C7A2D2250}" type="sibTrans" cxnId="{F6310B68-79A4-43D7-87DF-D4D8088A2916}">
      <dgm:prSet/>
      <dgm:spPr/>
      <dgm:t>
        <a:bodyPr/>
        <a:lstStyle/>
        <a:p>
          <a:endParaRPr lang="en-US"/>
        </a:p>
      </dgm:t>
    </dgm:pt>
    <dgm:pt modelId="{FFD2EA81-C81D-4BEB-AEF1-A982EA5CC096}">
      <dgm:prSet phldrT="[Text]"/>
      <dgm:spPr/>
      <dgm:t>
        <a:bodyPr/>
        <a:lstStyle/>
        <a:p>
          <a:endParaRPr lang="en-US" dirty="0"/>
        </a:p>
      </dgm:t>
    </dgm:pt>
    <dgm:pt modelId="{395F98D3-DAE0-47E7-A9B2-96E9D79FB371}" type="parTrans" cxnId="{08E334E4-5CF1-4BC1-A6B8-A17259C4C6FD}">
      <dgm:prSet/>
      <dgm:spPr/>
      <dgm:t>
        <a:bodyPr/>
        <a:lstStyle/>
        <a:p>
          <a:endParaRPr lang="en-US"/>
        </a:p>
      </dgm:t>
    </dgm:pt>
    <dgm:pt modelId="{41C5BD38-53F2-41FE-B83E-1F38EF21AE42}" type="sibTrans" cxnId="{08E334E4-5CF1-4BC1-A6B8-A17259C4C6FD}">
      <dgm:prSet/>
      <dgm:spPr/>
      <dgm:t>
        <a:bodyPr/>
        <a:lstStyle/>
        <a:p>
          <a:endParaRPr lang="en-US"/>
        </a:p>
      </dgm:t>
    </dgm:pt>
    <dgm:pt modelId="{885EE878-282D-4EDA-8ADF-6F5C621E6925}" type="pres">
      <dgm:prSet presAssocID="{0CB41A19-B7C8-4104-AF92-575B8B786C92}" presName="theList" presStyleCnt="0">
        <dgm:presLayoutVars>
          <dgm:dir/>
          <dgm:animLvl val="lvl"/>
          <dgm:resizeHandles val="exact"/>
        </dgm:presLayoutVars>
      </dgm:prSet>
      <dgm:spPr/>
    </dgm:pt>
    <dgm:pt modelId="{FBBBEFB1-D807-4677-B6C0-7886AE1433D1}" type="pres">
      <dgm:prSet presAssocID="{2C356C8A-EC59-4D14-B20A-7228E1FD33F6}" presName="compNode" presStyleCnt="0"/>
      <dgm:spPr/>
    </dgm:pt>
    <dgm:pt modelId="{839692F4-6E33-4B84-BE6E-810FBBC65F8F}" type="pres">
      <dgm:prSet presAssocID="{2C356C8A-EC59-4D14-B20A-7228E1FD33F6}" presName="aNode" presStyleLbl="bgShp" presStyleIdx="0" presStyleCnt="7"/>
      <dgm:spPr/>
    </dgm:pt>
    <dgm:pt modelId="{6D1C0628-D9AE-47CF-9FB3-D32D0AFBBB71}" type="pres">
      <dgm:prSet presAssocID="{2C356C8A-EC59-4D14-B20A-7228E1FD33F6}" presName="textNode" presStyleLbl="bgShp" presStyleIdx="0" presStyleCnt="7"/>
      <dgm:spPr/>
    </dgm:pt>
    <dgm:pt modelId="{DA194C1E-B2C3-4162-9043-7D55F7F925F0}" type="pres">
      <dgm:prSet presAssocID="{2C356C8A-EC59-4D14-B20A-7228E1FD33F6}" presName="compChildNode" presStyleCnt="0"/>
      <dgm:spPr/>
    </dgm:pt>
    <dgm:pt modelId="{92D0EE0A-122C-46F9-B394-CF04FBC57467}" type="pres">
      <dgm:prSet presAssocID="{2C356C8A-EC59-4D14-B20A-7228E1FD33F6}" presName="theInnerList" presStyleCnt="0"/>
      <dgm:spPr/>
    </dgm:pt>
    <dgm:pt modelId="{56955410-3048-448D-B94F-35CBC0EE07A8}" type="pres">
      <dgm:prSet presAssocID="{2C356C8A-EC59-4D14-B20A-7228E1FD33F6}" presName="aSpace" presStyleCnt="0"/>
      <dgm:spPr/>
    </dgm:pt>
    <dgm:pt modelId="{E1E5339C-B62F-4F40-9CC3-3AB34A4D919B}" type="pres">
      <dgm:prSet presAssocID="{C0FDD879-B87E-4C69-A32A-49A0A9D601D6}" presName="compNode" presStyleCnt="0"/>
      <dgm:spPr/>
    </dgm:pt>
    <dgm:pt modelId="{636CE0CC-6D43-43C2-BFF7-EAC28B5A43FD}" type="pres">
      <dgm:prSet presAssocID="{C0FDD879-B87E-4C69-A32A-49A0A9D601D6}" presName="aNode" presStyleLbl="bgShp" presStyleIdx="1" presStyleCnt="7"/>
      <dgm:spPr/>
    </dgm:pt>
    <dgm:pt modelId="{3BEB01D5-A8BD-4B97-B813-11094644D995}" type="pres">
      <dgm:prSet presAssocID="{C0FDD879-B87E-4C69-A32A-49A0A9D601D6}" presName="textNode" presStyleLbl="bgShp" presStyleIdx="1" presStyleCnt="7"/>
      <dgm:spPr/>
    </dgm:pt>
    <dgm:pt modelId="{2433475C-5D52-4016-BEBE-3ABC64497987}" type="pres">
      <dgm:prSet presAssocID="{C0FDD879-B87E-4C69-A32A-49A0A9D601D6}" presName="compChildNode" presStyleCnt="0"/>
      <dgm:spPr/>
    </dgm:pt>
    <dgm:pt modelId="{E4BBCE73-DADA-429B-8DC0-956E232740C7}" type="pres">
      <dgm:prSet presAssocID="{C0FDD879-B87E-4C69-A32A-49A0A9D601D6}" presName="theInnerList" presStyleCnt="0"/>
      <dgm:spPr/>
    </dgm:pt>
    <dgm:pt modelId="{E93FB81A-182F-4243-B3AF-877C19C1E16C}" type="pres">
      <dgm:prSet presAssocID="{2E12E70A-BAE3-4B1B-9A86-9A8D5AD142EE}" presName="childNode" presStyleLbl="node1" presStyleIdx="0" presStyleCnt="26">
        <dgm:presLayoutVars>
          <dgm:bulletEnabled val="1"/>
        </dgm:presLayoutVars>
      </dgm:prSet>
      <dgm:spPr/>
    </dgm:pt>
    <dgm:pt modelId="{750D4107-0D8F-4328-A7DE-F98BF854D996}" type="pres">
      <dgm:prSet presAssocID="{2E12E70A-BAE3-4B1B-9A86-9A8D5AD142EE}" presName="aSpace2" presStyleCnt="0"/>
      <dgm:spPr/>
    </dgm:pt>
    <dgm:pt modelId="{EFB60676-9381-4C5B-A621-1CD6B73D1971}" type="pres">
      <dgm:prSet presAssocID="{03DE66DB-9405-45FC-B648-19C089496723}" presName="childNode" presStyleLbl="node1" presStyleIdx="1" presStyleCnt="26">
        <dgm:presLayoutVars>
          <dgm:bulletEnabled val="1"/>
        </dgm:presLayoutVars>
      </dgm:prSet>
      <dgm:spPr/>
    </dgm:pt>
    <dgm:pt modelId="{085D0BDA-4346-48B6-9587-9EC0D6AF3D18}" type="pres">
      <dgm:prSet presAssocID="{03DE66DB-9405-45FC-B648-19C089496723}" presName="aSpace2" presStyleCnt="0"/>
      <dgm:spPr/>
    </dgm:pt>
    <dgm:pt modelId="{B8F60832-6487-4503-B06F-316D4046CB7A}" type="pres">
      <dgm:prSet presAssocID="{FF75E5EB-A81B-4582-9E8E-3CBA2FF2D9E9}" presName="childNode" presStyleLbl="node1" presStyleIdx="2" presStyleCnt="26">
        <dgm:presLayoutVars>
          <dgm:bulletEnabled val="1"/>
        </dgm:presLayoutVars>
      </dgm:prSet>
      <dgm:spPr/>
    </dgm:pt>
    <dgm:pt modelId="{1CE64AAB-200A-4643-8DC2-D3DEF023DF09}" type="pres">
      <dgm:prSet presAssocID="{FF75E5EB-A81B-4582-9E8E-3CBA2FF2D9E9}" presName="aSpace2" presStyleCnt="0"/>
      <dgm:spPr/>
    </dgm:pt>
    <dgm:pt modelId="{88160BC8-764F-4361-8782-10E824BE5230}" type="pres">
      <dgm:prSet presAssocID="{4E5EDAFD-3F12-41AC-A870-54AE49221C37}" presName="childNode" presStyleLbl="node1" presStyleIdx="3" presStyleCnt="26">
        <dgm:presLayoutVars>
          <dgm:bulletEnabled val="1"/>
        </dgm:presLayoutVars>
      </dgm:prSet>
      <dgm:spPr/>
    </dgm:pt>
    <dgm:pt modelId="{7ACDE9D6-58E8-4993-A30B-D1DC9139AFF8}" type="pres">
      <dgm:prSet presAssocID="{C0FDD879-B87E-4C69-A32A-49A0A9D601D6}" presName="aSpace" presStyleCnt="0"/>
      <dgm:spPr/>
    </dgm:pt>
    <dgm:pt modelId="{529F8596-A00C-4071-AD34-207F12010BA8}" type="pres">
      <dgm:prSet presAssocID="{844A4B8A-68D2-42AA-A2BE-B8ADFFB66205}" presName="compNode" presStyleCnt="0"/>
      <dgm:spPr/>
    </dgm:pt>
    <dgm:pt modelId="{C3A2D852-4512-46AB-B7E3-09AE9B714819}" type="pres">
      <dgm:prSet presAssocID="{844A4B8A-68D2-42AA-A2BE-B8ADFFB66205}" presName="aNode" presStyleLbl="bgShp" presStyleIdx="2" presStyleCnt="7"/>
      <dgm:spPr/>
    </dgm:pt>
    <dgm:pt modelId="{53EFD7D9-BFE3-4DD6-BA33-0BC0D584DCBE}" type="pres">
      <dgm:prSet presAssocID="{844A4B8A-68D2-42AA-A2BE-B8ADFFB66205}" presName="textNode" presStyleLbl="bgShp" presStyleIdx="2" presStyleCnt="7"/>
      <dgm:spPr/>
    </dgm:pt>
    <dgm:pt modelId="{5A355A79-260A-428E-881C-0097CA9D936B}" type="pres">
      <dgm:prSet presAssocID="{844A4B8A-68D2-42AA-A2BE-B8ADFFB66205}" presName="compChildNode" presStyleCnt="0"/>
      <dgm:spPr/>
    </dgm:pt>
    <dgm:pt modelId="{EA194EC8-A105-4BFE-BB12-45F0E78A69C0}" type="pres">
      <dgm:prSet presAssocID="{844A4B8A-68D2-42AA-A2BE-B8ADFFB66205}" presName="theInnerList" presStyleCnt="0"/>
      <dgm:spPr/>
    </dgm:pt>
    <dgm:pt modelId="{B8435E82-6319-4036-B1B8-23E1AE91B00B}" type="pres">
      <dgm:prSet presAssocID="{C4B32C29-EB5F-4923-87F2-D62FEBB8AF33}" presName="childNode" presStyleLbl="node1" presStyleIdx="4" presStyleCnt="26">
        <dgm:presLayoutVars>
          <dgm:bulletEnabled val="1"/>
        </dgm:presLayoutVars>
      </dgm:prSet>
      <dgm:spPr/>
    </dgm:pt>
    <dgm:pt modelId="{9C19145E-10BD-44EB-BFCC-C38BA08FEFC5}" type="pres">
      <dgm:prSet presAssocID="{C4B32C29-EB5F-4923-87F2-D62FEBB8AF33}" presName="aSpace2" presStyleCnt="0"/>
      <dgm:spPr/>
    </dgm:pt>
    <dgm:pt modelId="{5838D232-97F6-41BA-B9DC-B4179011207C}" type="pres">
      <dgm:prSet presAssocID="{98207EB4-00F8-4D12-B8E7-9D611ECBA49D}" presName="childNode" presStyleLbl="node1" presStyleIdx="5" presStyleCnt="26">
        <dgm:presLayoutVars>
          <dgm:bulletEnabled val="1"/>
        </dgm:presLayoutVars>
      </dgm:prSet>
      <dgm:spPr/>
    </dgm:pt>
    <dgm:pt modelId="{B55BBBCA-6FC4-43F1-8DED-41665C135400}" type="pres">
      <dgm:prSet presAssocID="{98207EB4-00F8-4D12-B8E7-9D611ECBA49D}" presName="aSpace2" presStyleCnt="0"/>
      <dgm:spPr/>
    </dgm:pt>
    <dgm:pt modelId="{D1E4326E-627A-4F88-829B-034206527301}" type="pres">
      <dgm:prSet presAssocID="{06B750E1-3CB5-4E57-B016-52B93B64FBE8}" presName="childNode" presStyleLbl="node1" presStyleIdx="6" presStyleCnt="26">
        <dgm:presLayoutVars>
          <dgm:bulletEnabled val="1"/>
        </dgm:presLayoutVars>
      </dgm:prSet>
      <dgm:spPr/>
    </dgm:pt>
    <dgm:pt modelId="{6DC0BA13-72BC-4802-8317-EFB06C810EB9}" type="pres">
      <dgm:prSet presAssocID="{844A4B8A-68D2-42AA-A2BE-B8ADFFB66205}" presName="aSpace" presStyleCnt="0"/>
      <dgm:spPr/>
    </dgm:pt>
    <dgm:pt modelId="{662D055C-9D8C-446E-AC38-DDE53EBF3570}" type="pres">
      <dgm:prSet presAssocID="{303DB7F2-CA11-46D4-BCA4-4726D1EC996D}" presName="compNode" presStyleCnt="0"/>
      <dgm:spPr/>
    </dgm:pt>
    <dgm:pt modelId="{EA2F5BEF-B01E-46C8-B4BB-63A3AA6DC758}" type="pres">
      <dgm:prSet presAssocID="{303DB7F2-CA11-46D4-BCA4-4726D1EC996D}" presName="aNode" presStyleLbl="bgShp" presStyleIdx="3" presStyleCnt="7"/>
      <dgm:spPr/>
    </dgm:pt>
    <dgm:pt modelId="{6541939C-BF1B-4270-A004-A51843AE1F02}" type="pres">
      <dgm:prSet presAssocID="{303DB7F2-CA11-46D4-BCA4-4726D1EC996D}" presName="textNode" presStyleLbl="bgShp" presStyleIdx="3" presStyleCnt="7"/>
      <dgm:spPr/>
    </dgm:pt>
    <dgm:pt modelId="{EBA0385F-20A3-49E2-B990-CC971B0BD19B}" type="pres">
      <dgm:prSet presAssocID="{303DB7F2-CA11-46D4-BCA4-4726D1EC996D}" presName="compChildNode" presStyleCnt="0"/>
      <dgm:spPr/>
    </dgm:pt>
    <dgm:pt modelId="{2A92CDE7-F89E-49F9-A331-0F29828296B0}" type="pres">
      <dgm:prSet presAssocID="{303DB7F2-CA11-46D4-BCA4-4726D1EC996D}" presName="theInnerList" presStyleCnt="0"/>
      <dgm:spPr/>
    </dgm:pt>
    <dgm:pt modelId="{F303B8B4-00C8-4EAD-B30B-BB09D50D976D}" type="pres">
      <dgm:prSet presAssocID="{D0FD9E78-63D3-4A00-979F-ED3B955F8244}" presName="childNode" presStyleLbl="node1" presStyleIdx="7" presStyleCnt="26">
        <dgm:presLayoutVars>
          <dgm:bulletEnabled val="1"/>
        </dgm:presLayoutVars>
      </dgm:prSet>
      <dgm:spPr/>
    </dgm:pt>
    <dgm:pt modelId="{AB36846F-BD97-4EFA-AE09-4F8D92ABA6F0}" type="pres">
      <dgm:prSet presAssocID="{D0FD9E78-63D3-4A00-979F-ED3B955F8244}" presName="aSpace2" presStyleCnt="0"/>
      <dgm:spPr/>
    </dgm:pt>
    <dgm:pt modelId="{C1B73D28-9E74-4074-B11F-8B03953ADFB2}" type="pres">
      <dgm:prSet presAssocID="{AEB08C9C-358D-4430-85A2-D239A3C76137}" presName="childNode" presStyleLbl="node1" presStyleIdx="8" presStyleCnt="26">
        <dgm:presLayoutVars>
          <dgm:bulletEnabled val="1"/>
        </dgm:presLayoutVars>
      </dgm:prSet>
      <dgm:spPr/>
    </dgm:pt>
    <dgm:pt modelId="{0F266E19-EF8C-4435-88B1-4D426916E029}" type="pres">
      <dgm:prSet presAssocID="{AEB08C9C-358D-4430-85A2-D239A3C76137}" presName="aSpace2" presStyleCnt="0"/>
      <dgm:spPr/>
    </dgm:pt>
    <dgm:pt modelId="{FC51ED11-5904-48A2-98B1-C31FDB5A9390}" type="pres">
      <dgm:prSet presAssocID="{39F4F2BC-C5CD-4129-8216-5C938FDB28DF}" presName="childNode" presStyleLbl="node1" presStyleIdx="9" presStyleCnt="26">
        <dgm:presLayoutVars>
          <dgm:bulletEnabled val="1"/>
        </dgm:presLayoutVars>
      </dgm:prSet>
      <dgm:spPr/>
    </dgm:pt>
    <dgm:pt modelId="{7E91E085-AB17-4897-BD36-B99B08D370A1}" type="pres">
      <dgm:prSet presAssocID="{39F4F2BC-C5CD-4129-8216-5C938FDB28DF}" presName="aSpace2" presStyleCnt="0"/>
      <dgm:spPr/>
    </dgm:pt>
    <dgm:pt modelId="{146ACA9E-F5DE-4A64-8646-C238C8BC8EE1}" type="pres">
      <dgm:prSet presAssocID="{01F9535F-8774-471C-8C07-A592F99B8D3B}" presName="childNode" presStyleLbl="node1" presStyleIdx="10" presStyleCnt="26">
        <dgm:presLayoutVars>
          <dgm:bulletEnabled val="1"/>
        </dgm:presLayoutVars>
      </dgm:prSet>
      <dgm:spPr/>
    </dgm:pt>
    <dgm:pt modelId="{ABBED49C-A643-41AA-B27A-CF819CF3BCD4}" type="pres">
      <dgm:prSet presAssocID="{01F9535F-8774-471C-8C07-A592F99B8D3B}" presName="aSpace2" presStyleCnt="0"/>
      <dgm:spPr/>
    </dgm:pt>
    <dgm:pt modelId="{98A22474-2747-4676-B1F2-D1B64D2EEA3D}" type="pres">
      <dgm:prSet presAssocID="{C02CC308-C388-405A-AB23-C4389218B86B}" presName="childNode" presStyleLbl="node1" presStyleIdx="11" presStyleCnt="26">
        <dgm:presLayoutVars>
          <dgm:bulletEnabled val="1"/>
        </dgm:presLayoutVars>
      </dgm:prSet>
      <dgm:spPr/>
    </dgm:pt>
    <dgm:pt modelId="{FFC4E25F-F045-4C9F-A8FD-047455B2C7FE}" type="pres">
      <dgm:prSet presAssocID="{303DB7F2-CA11-46D4-BCA4-4726D1EC996D}" presName="aSpace" presStyleCnt="0"/>
      <dgm:spPr/>
    </dgm:pt>
    <dgm:pt modelId="{0AC0A3AF-AA33-49BE-A0F2-556ABC0B559A}" type="pres">
      <dgm:prSet presAssocID="{1D823B54-A3FD-4C16-9C29-1F9F1944FE4E}" presName="compNode" presStyleCnt="0"/>
      <dgm:spPr/>
    </dgm:pt>
    <dgm:pt modelId="{E2D11E68-9F96-405C-80D3-7DAA95BD133A}" type="pres">
      <dgm:prSet presAssocID="{1D823B54-A3FD-4C16-9C29-1F9F1944FE4E}" presName="aNode" presStyleLbl="bgShp" presStyleIdx="4" presStyleCnt="7"/>
      <dgm:spPr/>
    </dgm:pt>
    <dgm:pt modelId="{3A96063A-B096-48DA-83F8-51E69D18F109}" type="pres">
      <dgm:prSet presAssocID="{1D823B54-A3FD-4C16-9C29-1F9F1944FE4E}" presName="textNode" presStyleLbl="bgShp" presStyleIdx="4" presStyleCnt="7"/>
      <dgm:spPr/>
    </dgm:pt>
    <dgm:pt modelId="{2CC464B8-3237-42E4-B828-455B66521554}" type="pres">
      <dgm:prSet presAssocID="{1D823B54-A3FD-4C16-9C29-1F9F1944FE4E}" presName="compChildNode" presStyleCnt="0"/>
      <dgm:spPr/>
    </dgm:pt>
    <dgm:pt modelId="{B45E1858-FE75-471F-A36D-EF431CAF3359}" type="pres">
      <dgm:prSet presAssocID="{1D823B54-A3FD-4C16-9C29-1F9F1944FE4E}" presName="theInnerList" presStyleCnt="0"/>
      <dgm:spPr/>
    </dgm:pt>
    <dgm:pt modelId="{9D3679D7-A3D9-4DD1-BFD1-BABE51279F5C}" type="pres">
      <dgm:prSet presAssocID="{130AF89B-19A1-490B-859D-269866AD55C3}" presName="childNode" presStyleLbl="node1" presStyleIdx="12" presStyleCnt="26">
        <dgm:presLayoutVars>
          <dgm:bulletEnabled val="1"/>
        </dgm:presLayoutVars>
      </dgm:prSet>
      <dgm:spPr/>
    </dgm:pt>
    <dgm:pt modelId="{539ED456-2485-4150-84B2-F3C03696BA93}" type="pres">
      <dgm:prSet presAssocID="{130AF89B-19A1-490B-859D-269866AD55C3}" presName="aSpace2" presStyleCnt="0"/>
      <dgm:spPr/>
    </dgm:pt>
    <dgm:pt modelId="{FF554810-D478-4414-BFC0-5B50F023CAD8}" type="pres">
      <dgm:prSet presAssocID="{21797936-CA98-4271-9B83-FB05D8D21DA7}" presName="childNode" presStyleLbl="node1" presStyleIdx="13" presStyleCnt="26">
        <dgm:presLayoutVars>
          <dgm:bulletEnabled val="1"/>
        </dgm:presLayoutVars>
      </dgm:prSet>
      <dgm:spPr/>
    </dgm:pt>
    <dgm:pt modelId="{7F00F335-0EB4-48D7-A9D7-E82F9FE60349}" type="pres">
      <dgm:prSet presAssocID="{21797936-CA98-4271-9B83-FB05D8D21DA7}" presName="aSpace2" presStyleCnt="0"/>
      <dgm:spPr/>
    </dgm:pt>
    <dgm:pt modelId="{92534A3C-11AC-4C06-B0CF-C63F52916B89}" type="pres">
      <dgm:prSet presAssocID="{247F7200-E0F7-46E5-94AD-92A6AA7880A6}" presName="childNode" presStyleLbl="node1" presStyleIdx="14" presStyleCnt="26">
        <dgm:presLayoutVars>
          <dgm:bulletEnabled val="1"/>
        </dgm:presLayoutVars>
      </dgm:prSet>
      <dgm:spPr/>
    </dgm:pt>
    <dgm:pt modelId="{348C17DC-8454-44B1-9233-A15EE31DC155}" type="pres">
      <dgm:prSet presAssocID="{247F7200-E0F7-46E5-94AD-92A6AA7880A6}" presName="aSpace2" presStyleCnt="0"/>
      <dgm:spPr/>
    </dgm:pt>
    <dgm:pt modelId="{AFA588A4-43B2-4ED3-94E4-D78B7BA17B70}" type="pres">
      <dgm:prSet presAssocID="{B43833FF-88F4-4CC3-A2CF-BE636EBB5BC0}" presName="childNode" presStyleLbl="node1" presStyleIdx="15" presStyleCnt="26">
        <dgm:presLayoutVars>
          <dgm:bulletEnabled val="1"/>
        </dgm:presLayoutVars>
      </dgm:prSet>
      <dgm:spPr/>
    </dgm:pt>
    <dgm:pt modelId="{A191AE20-6BF8-4AFE-B835-0A6B34359A43}" type="pres">
      <dgm:prSet presAssocID="{B43833FF-88F4-4CC3-A2CF-BE636EBB5BC0}" presName="aSpace2" presStyleCnt="0"/>
      <dgm:spPr/>
    </dgm:pt>
    <dgm:pt modelId="{1472FD75-6880-4890-B9B9-08500398BEB4}" type="pres">
      <dgm:prSet presAssocID="{9C6EF063-54B5-49D5-A3E6-58E37E31D51C}" presName="childNode" presStyleLbl="node1" presStyleIdx="16" presStyleCnt="26">
        <dgm:presLayoutVars>
          <dgm:bulletEnabled val="1"/>
        </dgm:presLayoutVars>
      </dgm:prSet>
      <dgm:spPr/>
    </dgm:pt>
    <dgm:pt modelId="{31A6A644-3D82-4390-B7DB-F50621271FC2}" type="pres">
      <dgm:prSet presAssocID="{9C6EF063-54B5-49D5-A3E6-58E37E31D51C}" presName="aSpace2" presStyleCnt="0"/>
      <dgm:spPr/>
    </dgm:pt>
    <dgm:pt modelId="{6F1101A2-5CB1-42F6-AA3B-2804A861D1AF}" type="pres">
      <dgm:prSet presAssocID="{51060955-095C-4790-A731-A381520617D1}" presName="childNode" presStyleLbl="node1" presStyleIdx="17" presStyleCnt="26">
        <dgm:presLayoutVars>
          <dgm:bulletEnabled val="1"/>
        </dgm:presLayoutVars>
      </dgm:prSet>
      <dgm:spPr/>
    </dgm:pt>
    <dgm:pt modelId="{8A58955F-4404-47D1-B4C9-1CE54397C4C9}" type="pres">
      <dgm:prSet presAssocID="{51060955-095C-4790-A731-A381520617D1}" presName="aSpace2" presStyleCnt="0"/>
      <dgm:spPr/>
    </dgm:pt>
    <dgm:pt modelId="{4B1F623D-25E7-4DFF-93BB-206EED2E4FE0}" type="pres">
      <dgm:prSet presAssocID="{235CC823-4B9B-453B-9630-18CCAB316A6C}" presName="childNode" presStyleLbl="node1" presStyleIdx="18" presStyleCnt="26">
        <dgm:presLayoutVars>
          <dgm:bulletEnabled val="1"/>
        </dgm:presLayoutVars>
      </dgm:prSet>
      <dgm:spPr/>
    </dgm:pt>
    <dgm:pt modelId="{DD50A0E6-B282-49A2-8318-8749C4F5576A}" type="pres">
      <dgm:prSet presAssocID="{235CC823-4B9B-453B-9630-18CCAB316A6C}" presName="aSpace2" presStyleCnt="0"/>
      <dgm:spPr/>
    </dgm:pt>
    <dgm:pt modelId="{6797BA25-4550-42AE-9EDA-89D856C8BC48}" type="pres">
      <dgm:prSet presAssocID="{6C4261EB-2B18-4907-A8C9-2989F0494A3D}" presName="childNode" presStyleLbl="node1" presStyleIdx="19" presStyleCnt="26">
        <dgm:presLayoutVars>
          <dgm:bulletEnabled val="1"/>
        </dgm:presLayoutVars>
      </dgm:prSet>
      <dgm:spPr/>
    </dgm:pt>
    <dgm:pt modelId="{7DEC3465-C7FE-45F4-A87D-C35EEAED9409}" type="pres">
      <dgm:prSet presAssocID="{1D823B54-A3FD-4C16-9C29-1F9F1944FE4E}" presName="aSpace" presStyleCnt="0"/>
      <dgm:spPr/>
    </dgm:pt>
    <dgm:pt modelId="{DD2C9965-ABD1-43E2-8F3E-0E2F80D30EFF}" type="pres">
      <dgm:prSet presAssocID="{DEFCB2DE-3AB2-4D61-8E66-78ADF8EDCACA}" presName="compNode" presStyleCnt="0"/>
      <dgm:spPr/>
    </dgm:pt>
    <dgm:pt modelId="{9343FB47-2250-4891-AB2C-D448B65FC45A}" type="pres">
      <dgm:prSet presAssocID="{DEFCB2DE-3AB2-4D61-8E66-78ADF8EDCACA}" presName="aNode" presStyleLbl="bgShp" presStyleIdx="5" presStyleCnt="7"/>
      <dgm:spPr/>
    </dgm:pt>
    <dgm:pt modelId="{1BB92AB4-8767-4EE5-A2AA-C5431127B6E7}" type="pres">
      <dgm:prSet presAssocID="{DEFCB2DE-3AB2-4D61-8E66-78ADF8EDCACA}" presName="textNode" presStyleLbl="bgShp" presStyleIdx="5" presStyleCnt="7"/>
      <dgm:spPr/>
    </dgm:pt>
    <dgm:pt modelId="{30B7A011-FB93-4E19-B365-4FD6BFD30D20}" type="pres">
      <dgm:prSet presAssocID="{DEFCB2DE-3AB2-4D61-8E66-78ADF8EDCACA}" presName="compChildNode" presStyleCnt="0"/>
      <dgm:spPr/>
    </dgm:pt>
    <dgm:pt modelId="{1E5540D9-1399-4C47-B456-6FD47390C35C}" type="pres">
      <dgm:prSet presAssocID="{DEFCB2DE-3AB2-4D61-8E66-78ADF8EDCACA}" presName="theInnerList" presStyleCnt="0"/>
      <dgm:spPr/>
    </dgm:pt>
    <dgm:pt modelId="{734EC901-13CA-4850-88D8-4C0C29A53A41}" type="pres">
      <dgm:prSet presAssocID="{9EF685CE-560C-4522-87C2-BF4775ABB59E}" presName="childNode" presStyleLbl="node1" presStyleIdx="20" presStyleCnt="26">
        <dgm:presLayoutVars>
          <dgm:bulletEnabled val="1"/>
        </dgm:presLayoutVars>
      </dgm:prSet>
      <dgm:spPr/>
    </dgm:pt>
    <dgm:pt modelId="{DF512665-1942-463F-BCBD-5FD43FCB930A}" type="pres">
      <dgm:prSet presAssocID="{9EF685CE-560C-4522-87C2-BF4775ABB59E}" presName="aSpace2" presStyleCnt="0"/>
      <dgm:spPr/>
    </dgm:pt>
    <dgm:pt modelId="{85BAE14C-175D-44E9-A141-F33182404650}" type="pres">
      <dgm:prSet presAssocID="{2141CD4D-036E-45B8-939A-AEA3CE55C2CC}" presName="childNode" presStyleLbl="node1" presStyleIdx="21" presStyleCnt="26">
        <dgm:presLayoutVars>
          <dgm:bulletEnabled val="1"/>
        </dgm:presLayoutVars>
      </dgm:prSet>
      <dgm:spPr/>
    </dgm:pt>
    <dgm:pt modelId="{E393C36C-3CDD-4CBD-8F7A-764BAA6EB133}" type="pres">
      <dgm:prSet presAssocID="{2141CD4D-036E-45B8-939A-AEA3CE55C2CC}" presName="aSpace2" presStyleCnt="0"/>
      <dgm:spPr/>
    </dgm:pt>
    <dgm:pt modelId="{1C2674A3-CECD-45F4-85B8-178670331939}" type="pres">
      <dgm:prSet presAssocID="{C6EC057D-6431-4835-A200-8804264232A9}" presName="childNode" presStyleLbl="node1" presStyleIdx="22" presStyleCnt="26">
        <dgm:presLayoutVars>
          <dgm:bulletEnabled val="1"/>
        </dgm:presLayoutVars>
      </dgm:prSet>
      <dgm:spPr/>
    </dgm:pt>
    <dgm:pt modelId="{1726323F-04F1-4889-A180-27B3C1A2DC6F}" type="pres">
      <dgm:prSet presAssocID="{C6EC057D-6431-4835-A200-8804264232A9}" presName="aSpace2" presStyleCnt="0"/>
      <dgm:spPr/>
    </dgm:pt>
    <dgm:pt modelId="{DDFE4E53-DE2C-49F6-8015-E344219A5DDE}" type="pres">
      <dgm:prSet presAssocID="{6608C29A-FB27-48F5-9591-BC7758EE0C79}" presName="childNode" presStyleLbl="node1" presStyleIdx="23" presStyleCnt="26">
        <dgm:presLayoutVars>
          <dgm:bulletEnabled val="1"/>
        </dgm:presLayoutVars>
      </dgm:prSet>
      <dgm:spPr/>
    </dgm:pt>
    <dgm:pt modelId="{F501CB69-668B-402D-8411-A3BBC27A3622}" type="pres">
      <dgm:prSet presAssocID="{6608C29A-FB27-48F5-9591-BC7758EE0C79}" presName="aSpace2" presStyleCnt="0"/>
      <dgm:spPr/>
    </dgm:pt>
    <dgm:pt modelId="{3BDB9902-7721-42FF-8089-85BFEBAE83CC}" type="pres">
      <dgm:prSet presAssocID="{D47B0F79-682A-4003-8671-6EF637F30615}" presName="childNode" presStyleLbl="node1" presStyleIdx="24" presStyleCnt="26">
        <dgm:presLayoutVars>
          <dgm:bulletEnabled val="1"/>
        </dgm:presLayoutVars>
      </dgm:prSet>
      <dgm:spPr/>
    </dgm:pt>
    <dgm:pt modelId="{C117E893-BDDE-412C-9D84-0B3AF5989DC6}" type="pres">
      <dgm:prSet presAssocID="{DEFCB2DE-3AB2-4D61-8E66-78ADF8EDCACA}" presName="aSpace" presStyleCnt="0"/>
      <dgm:spPr/>
    </dgm:pt>
    <dgm:pt modelId="{59CA1978-89EA-4DAF-B7F3-9F42317ECB82}" type="pres">
      <dgm:prSet presAssocID="{6627B0DF-D8BB-4CF7-9948-9CAD006E5DEF}" presName="compNode" presStyleCnt="0"/>
      <dgm:spPr/>
    </dgm:pt>
    <dgm:pt modelId="{136F3FD2-080D-4A96-A454-63CD531AF64B}" type="pres">
      <dgm:prSet presAssocID="{6627B0DF-D8BB-4CF7-9948-9CAD006E5DEF}" presName="aNode" presStyleLbl="bgShp" presStyleIdx="6" presStyleCnt="7"/>
      <dgm:spPr/>
    </dgm:pt>
    <dgm:pt modelId="{8AE1B124-C1B3-46E9-AB68-F617C8B284B7}" type="pres">
      <dgm:prSet presAssocID="{6627B0DF-D8BB-4CF7-9948-9CAD006E5DEF}" presName="textNode" presStyleLbl="bgShp" presStyleIdx="6" presStyleCnt="7"/>
      <dgm:spPr/>
    </dgm:pt>
    <dgm:pt modelId="{32CCD019-3FFF-422B-8A3B-F61BDB0835F9}" type="pres">
      <dgm:prSet presAssocID="{6627B0DF-D8BB-4CF7-9948-9CAD006E5DEF}" presName="compChildNode" presStyleCnt="0"/>
      <dgm:spPr/>
    </dgm:pt>
    <dgm:pt modelId="{88C8B989-3684-40AF-AD3A-377E08F02846}" type="pres">
      <dgm:prSet presAssocID="{6627B0DF-D8BB-4CF7-9948-9CAD006E5DEF}" presName="theInnerList" presStyleCnt="0"/>
      <dgm:spPr/>
    </dgm:pt>
    <dgm:pt modelId="{FCD9C203-815D-4E2E-99C2-24AC76BFEC2D}" type="pres">
      <dgm:prSet presAssocID="{FFD2EA81-C81D-4BEB-AEF1-A982EA5CC096}" presName="childNode" presStyleLbl="node1" presStyleIdx="25" presStyleCnt="26">
        <dgm:presLayoutVars>
          <dgm:bulletEnabled val="1"/>
        </dgm:presLayoutVars>
      </dgm:prSet>
      <dgm:spPr/>
    </dgm:pt>
  </dgm:ptLst>
  <dgm:cxnLst>
    <dgm:cxn modelId="{90CEDAB4-BBF6-49FC-8E95-033E96914269}" srcId="{DEFCB2DE-3AB2-4D61-8E66-78ADF8EDCACA}" destId="{6608C29A-FB27-48F5-9591-BC7758EE0C79}" srcOrd="3" destOrd="0" parTransId="{7FB2D395-CF03-4116-B559-460D7763379F}" sibTransId="{C5DDF132-8924-4913-871A-EF49C382FF39}"/>
    <dgm:cxn modelId="{08E334E4-5CF1-4BC1-A6B8-A17259C4C6FD}" srcId="{6627B0DF-D8BB-4CF7-9948-9CAD006E5DEF}" destId="{FFD2EA81-C81D-4BEB-AEF1-A982EA5CC096}" srcOrd="0" destOrd="0" parTransId="{395F98D3-DAE0-47E7-A9B2-96E9D79FB371}" sibTransId="{41C5BD38-53F2-41FE-B83E-1F38EF21AE42}"/>
    <dgm:cxn modelId="{4281E999-E436-401A-86A4-C96416DAA735}" type="presOf" srcId="{03DE66DB-9405-45FC-B648-19C089496723}" destId="{EFB60676-9381-4C5B-A621-1CD6B73D1971}" srcOrd="0" destOrd="0" presId="urn:microsoft.com/office/officeart/2005/8/layout/lProcess2"/>
    <dgm:cxn modelId="{34E7B0B3-8B62-49D9-87AB-55734C530FF8}" type="presOf" srcId="{DEFCB2DE-3AB2-4D61-8E66-78ADF8EDCACA}" destId="{9343FB47-2250-4891-AB2C-D448B65FC45A}" srcOrd="0" destOrd="0" presId="urn:microsoft.com/office/officeart/2005/8/layout/lProcess2"/>
    <dgm:cxn modelId="{918BBFC7-50EB-409D-BF19-941159112C6E}" type="presOf" srcId="{B43833FF-88F4-4CC3-A2CF-BE636EBB5BC0}" destId="{AFA588A4-43B2-4ED3-94E4-D78B7BA17B70}" srcOrd="0" destOrd="0" presId="urn:microsoft.com/office/officeart/2005/8/layout/lProcess2"/>
    <dgm:cxn modelId="{7B2A7893-677C-4E56-9882-6BB6C2C236DC}" type="presOf" srcId="{4E5EDAFD-3F12-41AC-A870-54AE49221C37}" destId="{88160BC8-764F-4361-8782-10E824BE5230}" srcOrd="0" destOrd="0" presId="urn:microsoft.com/office/officeart/2005/8/layout/lProcess2"/>
    <dgm:cxn modelId="{273FF7E8-6EE0-4D1A-8EF6-5DEF120102DD}" type="presOf" srcId="{FF75E5EB-A81B-4582-9E8E-3CBA2FF2D9E9}" destId="{B8F60832-6487-4503-B06F-316D4046CB7A}" srcOrd="0" destOrd="0" presId="urn:microsoft.com/office/officeart/2005/8/layout/lProcess2"/>
    <dgm:cxn modelId="{44B148DC-9EC6-48A5-9600-4A51E5EEDE58}" type="presOf" srcId="{2C356C8A-EC59-4D14-B20A-7228E1FD33F6}" destId="{839692F4-6E33-4B84-BE6E-810FBBC65F8F}" srcOrd="0" destOrd="0" presId="urn:microsoft.com/office/officeart/2005/8/layout/lProcess2"/>
    <dgm:cxn modelId="{577D2978-5B2D-41C2-8D8D-4EAE75DC5D76}" type="presOf" srcId="{51060955-095C-4790-A731-A381520617D1}" destId="{6F1101A2-5CB1-42F6-AA3B-2804A861D1AF}" srcOrd="0" destOrd="0" presId="urn:microsoft.com/office/officeart/2005/8/layout/lProcess2"/>
    <dgm:cxn modelId="{DBC5507A-7D55-46D5-AF8C-059DB07A9E4D}" srcId="{0CB41A19-B7C8-4104-AF92-575B8B786C92}" destId="{844A4B8A-68D2-42AA-A2BE-B8ADFFB66205}" srcOrd="2" destOrd="0" parTransId="{ED290003-2AC2-42E0-ABCD-D3D8A3B2FFA1}" sibTransId="{16A322E2-CE9B-483E-99CA-A623CD9DFC8A}"/>
    <dgm:cxn modelId="{50A79E98-E14A-4553-BEDE-25BC3E01CB51}" srcId="{DEFCB2DE-3AB2-4D61-8E66-78ADF8EDCACA}" destId="{9EF685CE-560C-4522-87C2-BF4775ABB59E}" srcOrd="0" destOrd="0" parTransId="{61B6662F-A37F-4611-9312-CFCA9546EAC6}" sibTransId="{8C3063EE-0512-4C34-BB9A-CEF239E63D92}"/>
    <dgm:cxn modelId="{3DEF081C-C7A3-4307-BDF4-2978E035F701}" srcId="{0CB41A19-B7C8-4104-AF92-575B8B786C92}" destId="{1D823B54-A3FD-4C16-9C29-1F9F1944FE4E}" srcOrd="4" destOrd="0" parTransId="{2ED4006A-F7C4-448C-9593-2AA1F4601571}" sibTransId="{BB6A4C50-1E1F-4706-9E86-955F1A6C8332}"/>
    <dgm:cxn modelId="{7DBCC456-51F6-43E0-9293-6AAEE74016E7}" srcId="{844A4B8A-68D2-42AA-A2BE-B8ADFFB66205}" destId="{C4B32C29-EB5F-4923-87F2-D62FEBB8AF33}" srcOrd="0" destOrd="0" parTransId="{02E8A53E-A90C-4AD5-B980-ED7B396C26FD}" sibTransId="{0BBC1E1A-94A5-4A2C-AD30-B0967343F7B2}"/>
    <dgm:cxn modelId="{19DC47EA-FFF5-48FD-A8A8-EC1D1D5EAA75}" srcId="{C0FDD879-B87E-4C69-A32A-49A0A9D601D6}" destId="{FF75E5EB-A81B-4582-9E8E-3CBA2FF2D9E9}" srcOrd="2" destOrd="0" parTransId="{73FB550B-9C54-4DB8-A942-66DBAEF40AFA}" sibTransId="{3E1CAA25-AE2B-4C95-802F-11CC30492AEC}"/>
    <dgm:cxn modelId="{5633E587-85DE-410B-97E1-0410C59ED7B9}" type="presOf" srcId="{1D823B54-A3FD-4C16-9C29-1F9F1944FE4E}" destId="{E2D11E68-9F96-405C-80D3-7DAA95BD133A}" srcOrd="0" destOrd="0" presId="urn:microsoft.com/office/officeart/2005/8/layout/lProcess2"/>
    <dgm:cxn modelId="{8B872827-B265-402D-8900-C5AB56706C8C}" srcId="{0CB41A19-B7C8-4104-AF92-575B8B786C92}" destId="{303DB7F2-CA11-46D4-BCA4-4726D1EC996D}" srcOrd="3" destOrd="0" parTransId="{52F04C8F-FB7D-4AD7-B020-FE6C7D137861}" sibTransId="{3F002B12-6191-4113-A1E1-6A7248B695B4}"/>
    <dgm:cxn modelId="{AEB5832D-54AB-422A-A356-1EDA90B3D2FE}" srcId="{1D823B54-A3FD-4C16-9C29-1F9F1944FE4E}" destId="{130AF89B-19A1-490B-859D-269866AD55C3}" srcOrd="0" destOrd="0" parTransId="{D37CE648-B0F1-42FF-851D-4F8EA8D1BA4C}" sibTransId="{77F0514B-804E-4C18-AA8B-ABCC6799A180}"/>
    <dgm:cxn modelId="{84872534-9C7D-4503-ADEF-ACB95D16DC24}" srcId="{DEFCB2DE-3AB2-4D61-8E66-78ADF8EDCACA}" destId="{C6EC057D-6431-4835-A200-8804264232A9}" srcOrd="2" destOrd="0" parTransId="{618C19EE-5FE0-4D7F-911B-38E3512A4180}" sibTransId="{14049FC7-6C23-4C1D-823A-5FCD0720AC07}"/>
    <dgm:cxn modelId="{B694236E-0A19-4FBC-A3CC-BB4E06BBB6F6}" srcId="{1D823B54-A3FD-4C16-9C29-1F9F1944FE4E}" destId="{B43833FF-88F4-4CC3-A2CF-BE636EBB5BC0}" srcOrd="3" destOrd="0" parTransId="{612651F7-EEB9-48B3-9E10-373F86E3FE17}" sibTransId="{8936F96D-E689-4E6F-8A4F-73BDE5865B75}"/>
    <dgm:cxn modelId="{3A96A4FD-4149-4B7C-A021-32D0D89FA270}" srcId="{303DB7F2-CA11-46D4-BCA4-4726D1EC996D}" destId="{01F9535F-8774-471C-8C07-A592F99B8D3B}" srcOrd="3" destOrd="0" parTransId="{20B18E2F-ACA6-44B5-BD32-DEE9724EA5DA}" sibTransId="{0DF355C3-F33D-4323-AC52-26A990EC4767}"/>
    <dgm:cxn modelId="{697B52CE-4BFC-42BA-B1B3-CA96BCC36F69}" type="presOf" srcId="{844A4B8A-68D2-42AA-A2BE-B8ADFFB66205}" destId="{53EFD7D9-BFE3-4DD6-BA33-0BC0D584DCBE}" srcOrd="1" destOrd="0" presId="urn:microsoft.com/office/officeart/2005/8/layout/lProcess2"/>
    <dgm:cxn modelId="{B98A55E9-B1DE-464E-98F7-65096EF21454}" type="presOf" srcId="{6608C29A-FB27-48F5-9591-BC7758EE0C79}" destId="{DDFE4E53-DE2C-49F6-8015-E344219A5DDE}" srcOrd="0" destOrd="0" presId="urn:microsoft.com/office/officeart/2005/8/layout/lProcess2"/>
    <dgm:cxn modelId="{CAB4BD82-43BC-47CA-BD4E-8AAA6987584D}" type="presOf" srcId="{DEFCB2DE-3AB2-4D61-8E66-78ADF8EDCACA}" destId="{1BB92AB4-8767-4EE5-A2AA-C5431127B6E7}" srcOrd="1" destOrd="0" presId="urn:microsoft.com/office/officeart/2005/8/layout/lProcess2"/>
    <dgm:cxn modelId="{4BECF259-9EB3-4246-AA9D-227C3FA639B0}" srcId="{1D823B54-A3FD-4C16-9C29-1F9F1944FE4E}" destId="{247F7200-E0F7-46E5-94AD-92A6AA7880A6}" srcOrd="2" destOrd="0" parTransId="{31187FC0-471A-4248-A007-7769DBC23D95}" sibTransId="{4C09C9AB-201A-4A0C-BDF6-F0037EFBACA2}"/>
    <dgm:cxn modelId="{FE60C240-3D86-4C68-94FB-2EDBB36ED6E5}" type="presOf" srcId="{2C356C8A-EC59-4D14-B20A-7228E1FD33F6}" destId="{6D1C0628-D9AE-47CF-9FB3-D32D0AFBBB71}" srcOrd="1" destOrd="0" presId="urn:microsoft.com/office/officeart/2005/8/layout/lProcess2"/>
    <dgm:cxn modelId="{C2CE57B9-88C3-494C-BE20-5F3E2A7B36CB}" type="presOf" srcId="{6627B0DF-D8BB-4CF7-9948-9CAD006E5DEF}" destId="{136F3FD2-080D-4A96-A454-63CD531AF64B}" srcOrd="0" destOrd="0" presId="urn:microsoft.com/office/officeart/2005/8/layout/lProcess2"/>
    <dgm:cxn modelId="{147AAF85-695F-45D5-B590-5DFA6FF6365B}" type="presOf" srcId="{235CC823-4B9B-453B-9630-18CCAB316A6C}" destId="{4B1F623D-25E7-4DFF-93BB-206EED2E4FE0}" srcOrd="0" destOrd="0" presId="urn:microsoft.com/office/officeart/2005/8/layout/lProcess2"/>
    <dgm:cxn modelId="{4714A1F7-A656-4249-B13A-9E62A0AA2605}" type="presOf" srcId="{01F9535F-8774-471C-8C07-A592F99B8D3B}" destId="{146ACA9E-F5DE-4A64-8646-C238C8BC8EE1}" srcOrd="0" destOrd="0" presId="urn:microsoft.com/office/officeart/2005/8/layout/lProcess2"/>
    <dgm:cxn modelId="{D6AAB206-47CF-4EF9-A01A-FBE9A234B433}" srcId="{0CB41A19-B7C8-4104-AF92-575B8B786C92}" destId="{2C356C8A-EC59-4D14-B20A-7228E1FD33F6}" srcOrd="0" destOrd="0" parTransId="{F30E43D1-367F-4B18-AEAE-1CBEAFAD0DC0}" sibTransId="{C3BF33E1-1411-40C0-8311-B6C6C2FAFD39}"/>
    <dgm:cxn modelId="{D97B5222-1201-43BE-B48D-0250B813EDEF}" type="presOf" srcId="{303DB7F2-CA11-46D4-BCA4-4726D1EC996D}" destId="{EA2F5BEF-B01E-46C8-B4BB-63A3AA6DC758}" srcOrd="0" destOrd="0" presId="urn:microsoft.com/office/officeart/2005/8/layout/lProcess2"/>
    <dgm:cxn modelId="{AEFA41BA-3DA3-4DD6-AE95-66D6D2D7CB5C}" srcId="{0CB41A19-B7C8-4104-AF92-575B8B786C92}" destId="{C0FDD879-B87E-4C69-A32A-49A0A9D601D6}" srcOrd="1" destOrd="0" parTransId="{D22D196D-3C3C-47F1-B08A-459DF201A957}" sibTransId="{269EE4B8-44D6-4C72-952E-A399E1D15040}"/>
    <dgm:cxn modelId="{B8ABAFA9-C3B7-462D-A0BF-21B31E554B98}" type="presOf" srcId="{AEB08C9C-358D-4430-85A2-D239A3C76137}" destId="{C1B73D28-9E74-4074-B11F-8B03953ADFB2}" srcOrd="0" destOrd="0" presId="urn:microsoft.com/office/officeart/2005/8/layout/lProcess2"/>
    <dgm:cxn modelId="{67FB8E5C-0AA6-4D0B-9BB6-AE5641E11D1E}" type="presOf" srcId="{D47B0F79-682A-4003-8671-6EF637F30615}" destId="{3BDB9902-7721-42FF-8089-85BFEBAE83CC}" srcOrd="0" destOrd="0" presId="urn:microsoft.com/office/officeart/2005/8/layout/lProcess2"/>
    <dgm:cxn modelId="{BC00AB57-50CB-4BBC-8F07-C36E1846B126}" type="presOf" srcId="{247F7200-E0F7-46E5-94AD-92A6AA7880A6}" destId="{92534A3C-11AC-4C06-B0CF-C63F52916B89}" srcOrd="0" destOrd="0" presId="urn:microsoft.com/office/officeart/2005/8/layout/lProcess2"/>
    <dgm:cxn modelId="{2B7A85DF-B224-48F6-A2D3-4F340FA4C533}" srcId="{1D823B54-A3FD-4C16-9C29-1F9F1944FE4E}" destId="{9C6EF063-54B5-49D5-A3E6-58E37E31D51C}" srcOrd="4" destOrd="0" parTransId="{8C321D4E-0864-4778-9489-F3A6D034EAF5}" sibTransId="{2C293906-2FE9-4F35-928E-311676153327}"/>
    <dgm:cxn modelId="{422D7B6D-4B91-4ECE-AB46-0F0324EA62DB}" type="presOf" srcId="{2141CD4D-036E-45B8-939A-AEA3CE55C2CC}" destId="{85BAE14C-175D-44E9-A141-F33182404650}" srcOrd="0" destOrd="0" presId="urn:microsoft.com/office/officeart/2005/8/layout/lProcess2"/>
    <dgm:cxn modelId="{53E81A95-E29C-4E12-AC98-6B5FE9FE5289}" srcId="{C0FDD879-B87E-4C69-A32A-49A0A9D601D6}" destId="{4E5EDAFD-3F12-41AC-A870-54AE49221C37}" srcOrd="3" destOrd="0" parTransId="{D5E46CF1-2C5C-4783-AD3D-84272FA0F211}" sibTransId="{51DA790D-F952-42DA-9181-D6AB86ED6570}"/>
    <dgm:cxn modelId="{6E44616B-9E3F-493C-8306-BD77359B9B02}" type="presOf" srcId="{6C4261EB-2B18-4907-A8C9-2989F0494A3D}" destId="{6797BA25-4550-42AE-9EDA-89D856C8BC48}" srcOrd="0" destOrd="0" presId="urn:microsoft.com/office/officeart/2005/8/layout/lProcess2"/>
    <dgm:cxn modelId="{6E846EE8-C8A9-4C92-9299-7683A9FBEA9A}" srcId="{844A4B8A-68D2-42AA-A2BE-B8ADFFB66205}" destId="{98207EB4-00F8-4D12-B8E7-9D611ECBA49D}" srcOrd="1" destOrd="0" parTransId="{A4573013-73F3-45B0-8058-AC0BA127689F}" sibTransId="{E024E552-6ACE-4D66-A85A-714315665885}"/>
    <dgm:cxn modelId="{AF322701-9145-4739-B671-DE47EF55FF00}" type="presOf" srcId="{FFD2EA81-C81D-4BEB-AEF1-A982EA5CC096}" destId="{FCD9C203-815D-4E2E-99C2-24AC76BFEC2D}" srcOrd="0" destOrd="0" presId="urn:microsoft.com/office/officeart/2005/8/layout/lProcess2"/>
    <dgm:cxn modelId="{72E0EB1F-D03E-4780-ACF7-C8C0040C9EC5}" srcId="{303DB7F2-CA11-46D4-BCA4-4726D1EC996D}" destId="{39F4F2BC-C5CD-4129-8216-5C938FDB28DF}" srcOrd="2" destOrd="0" parTransId="{5797FC0E-67E3-4F59-BB44-5E7844A891B2}" sibTransId="{D368984D-A6B8-466A-8562-954C3051C73E}"/>
    <dgm:cxn modelId="{F6310B68-79A4-43D7-87DF-D4D8088A2916}" srcId="{0CB41A19-B7C8-4104-AF92-575B8B786C92}" destId="{6627B0DF-D8BB-4CF7-9948-9CAD006E5DEF}" srcOrd="6" destOrd="0" parTransId="{41CC2B39-1A90-4FE4-B4F0-11AD796D7896}" sibTransId="{A0DF472E-6B49-4183-BB07-F31C7A2D2250}"/>
    <dgm:cxn modelId="{AE0B2C06-68F3-40E2-BE20-BA26C5217741}" srcId="{303DB7F2-CA11-46D4-BCA4-4726D1EC996D}" destId="{AEB08C9C-358D-4430-85A2-D239A3C76137}" srcOrd="1" destOrd="0" parTransId="{5B1B71D6-F559-4DD2-B8B8-3FF08227481D}" sibTransId="{B0086F51-D297-410C-BBE3-331035B220D3}"/>
    <dgm:cxn modelId="{EA32188D-F1EF-431B-8C00-41B2DD13813F}" srcId="{844A4B8A-68D2-42AA-A2BE-B8ADFFB66205}" destId="{06B750E1-3CB5-4E57-B016-52B93B64FBE8}" srcOrd="2" destOrd="0" parTransId="{39AB2272-ECC5-41C3-8159-12453504AE65}" sibTransId="{3136D587-BCE0-43C6-AAE8-56FFCA23CF71}"/>
    <dgm:cxn modelId="{D6CBD229-025E-44D4-806E-93539E9B7F3E}" type="presOf" srcId="{9EF685CE-560C-4522-87C2-BF4775ABB59E}" destId="{734EC901-13CA-4850-88D8-4C0C29A53A41}" srcOrd="0" destOrd="0" presId="urn:microsoft.com/office/officeart/2005/8/layout/lProcess2"/>
    <dgm:cxn modelId="{EF93AE11-F8C4-4872-B48C-91ED567DD5B4}" srcId="{303DB7F2-CA11-46D4-BCA4-4726D1EC996D}" destId="{C02CC308-C388-405A-AB23-C4389218B86B}" srcOrd="4" destOrd="0" parTransId="{2162159E-12BD-4917-A160-9983200F6E77}" sibTransId="{D1F34567-51E0-4E5C-9B27-22A204563200}"/>
    <dgm:cxn modelId="{906638DF-4A3E-453D-B4F7-9099FA64103C}" type="presOf" srcId="{06B750E1-3CB5-4E57-B016-52B93B64FBE8}" destId="{D1E4326E-627A-4F88-829B-034206527301}" srcOrd="0" destOrd="0" presId="urn:microsoft.com/office/officeart/2005/8/layout/lProcess2"/>
    <dgm:cxn modelId="{2B126629-2120-4CF6-B134-77E0F2E962B1}" type="presOf" srcId="{130AF89B-19A1-490B-859D-269866AD55C3}" destId="{9D3679D7-A3D9-4DD1-BFD1-BABE51279F5C}" srcOrd="0" destOrd="0" presId="urn:microsoft.com/office/officeart/2005/8/layout/lProcess2"/>
    <dgm:cxn modelId="{DD5CF3D5-4B0B-4E13-8938-CC05B12CBEE7}" srcId="{0CB41A19-B7C8-4104-AF92-575B8B786C92}" destId="{DEFCB2DE-3AB2-4D61-8E66-78ADF8EDCACA}" srcOrd="5" destOrd="0" parTransId="{2948DF42-B2FA-4884-AD45-3A8A09012B51}" sibTransId="{29B874D7-8DC6-46B6-9736-9FE2DD333FB3}"/>
    <dgm:cxn modelId="{356BDF7E-3FD0-47DC-921F-35177EB3FCA7}" srcId="{C0FDD879-B87E-4C69-A32A-49A0A9D601D6}" destId="{03DE66DB-9405-45FC-B648-19C089496723}" srcOrd="1" destOrd="0" parTransId="{B5658DD9-1009-4AC9-9AED-B56D2DD7D81D}" sibTransId="{C65AF9C1-C78A-4027-A0E5-E5D69C8E63B0}"/>
    <dgm:cxn modelId="{20CA5E3A-53D2-4CDD-9008-DC85A8F6C862}" type="presOf" srcId="{C02CC308-C388-405A-AB23-C4389218B86B}" destId="{98A22474-2747-4676-B1F2-D1B64D2EEA3D}" srcOrd="0" destOrd="0" presId="urn:microsoft.com/office/officeart/2005/8/layout/lProcess2"/>
    <dgm:cxn modelId="{70F75006-FF8A-4CBE-9CBC-1E7BA12C3EB1}" srcId="{DEFCB2DE-3AB2-4D61-8E66-78ADF8EDCACA}" destId="{2141CD4D-036E-45B8-939A-AEA3CE55C2CC}" srcOrd="1" destOrd="0" parTransId="{6EE577A3-ACE3-4DB2-A95A-6777184929E3}" sibTransId="{8A73A4CC-11A5-4381-99C3-4D488F2D08EB}"/>
    <dgm:cxn modelId="{401D5914-8F57-496A-937B-7CBD8576C1FF}" type="presOf" srcId="{1D823B54-A3FD-4C16-9C29-1F9F1944FE4E}" destId="{3A96063A-B096-48DA-83F8-51E69D18F109}" srcOrd="1" destOrd="0" presId="urn:microsoft.com/office/officeart/2005/8/layout/lProcess2"/>
    <dgm:cxn modelId="{C22DCE57-60A8-47C7-8841-F8D13C5A13AC}" type="presOf" srcId="{6627B0DF-D8BB-4CF7-9948-9CAD006E5DEF}" destId="{8AE1B124-C1B3-46E9-AB68-F617C8B284B7}" srcOrd="1" destOrd="0" presId="urn:microsoft.com/office/officeart/2005/8/layout/lProcess2"/>
    <dgm:cxn modelId="{DF7CC1F3-1F77-4FD8-B34B-BCD677D5FA4A}" type="presOf" srcId="{21797936-CA98-4271-9B83-FB05D8D21DA7}" destId="{FF554810-D478-4414-BFC0-5B50F023CAD8}" srcOrd="0" destOrd="0" presId="urn:microsoft.com/office/officeart/2005/8/layout/lProcess2"/>
    <dgm:cxn modelId="{F634B3E2-5B00-4716-A9F1-A3C4CECA69D7}" type="presOf" srcId="{39F4F2BC-C5CD-4129-8216-5C938FDB28DF}" destId="{FC51ED11-5904-48A2-98B1-C31FDB5A9390}" srcOrd="0" destOrd="0" presId="urn:microsoft.com/office/officeart/2005/8/layout/lProcess2"/>
    <dgm:cxn modelId="{A35366BD-342A-4B34-96CD-6CCA285F3256}" srcId="{303DB7F2-CA11-46D4-BCA4-4726D1EC996D}" destId="{D0FD9E78-63D3-4A00-979F-ED3B955F8244}" srcOrd="0" destOrd="0" parTransId="{68C417B2-FDB3-41D7-8FDC-A8A24056ADF5}" sibTransId="{CAF9E2B3-13B3-42CC-9E72-E2C49E43E4A5}"/>
    <dgm:cxn modelId="{A5D693E4-E8F1-4623-BEAC-9431707E7BE9}" srcId="{C0FDD879-B87E-4C69-A32A-49A0A9D601D6}" destId="{2E12E70A-BAE3-4B1B-9A86-9A8D5AD142EE}" srcOrd="0" destOrd="0" parTransId="{C19A4986-3D3D-4F69-BBDA-1B92D2F8D90A}" sibTransId="{1A70CAD1-D883-4A34-B30B-E551A87A195F}"/>
    <dgm:cxn modelId="{AE2E8A9E-EEB0-4FA6-996D-243E405BC8BA}" type="presOf" srcId="{9C6EF063-54B5-49D5-A3E6-58E37E31D51C}" destId="{1472FD75-6880-4890-B9B9-08500398BEB4}" srcOrd="0" destOrd="0" presId="urn:microsoft.com/office/officeart/2005/8/layout/lProcess2"/>
    <dgm:cxn modelId="{974E901A-E552-4605-B23E-68A0C3594AE2}" type="presOf" srcId="{844A4B8A-68D2-42AA-A2BE-B8ADFFB66205}" destId="{C3A2D852-4512-46AB-B7E3-09AE9B714819}" srcOrd="0" destOrd="0" presId="urn:microsoft.com/office/officeart/2005/8/layout/lProcess2"/>
    <dgm:cxn modelId="{5CA34F72-6C90-4A44-8ACF-8C26CAD48324}" srcId="{1D823B54-A3FD-4C16-9C29-1F9F1944FE4E}" destId="{6C4261EB-2B18-4907-A8C9-2989F0494A3D}" srcOrd="7" destOrd="0" parTransId="{A64326B2-A43F-4FB7-B692-1FE03768CB05}" sibTransId="{447EEE49-707B-4FBE-87CD-2DC4ED464E65}"/>
    <dgm:cxn modelId="{5B92FAB8-BB7B-48AB-810D-B56E38869FB3}" srcId="{DEFCB2DE-3AB2-4D61-8E66-78ADF8EDCACA}" destId="{D47B0F79-682A-4003-8671-6EF637F30615}" srcOrd="4" destOrd="0" parTransId="{EE1D1215-D3BD-492E-A9F1-9B622007F674}" sibTransId="{6E5563E7-489C-4351-AC0E-F7AED6C8B851}"/>
    <dgm:cxn modelId="{66729643-F735-4F0B-A308-5005EEC23644}" type="presOf" srcId="{C0FDD879-B87E-4C69-A32A-49A0A9D601D6}" destId="{636CE0CC-6D43-43C2-BFF7-EAC28B5A43FD}" srcOrd="0" destOrd="0" presId="urn:microsoft.com/office/officeart/2005/8/layout/lProcess2"/>
    <dgm:cxn modelId="{EA896F61-23F0-4139-A852-43BE1EB12633}" type="presOf" srcId="{98207EB4-00F8-4D12-B8E7-9D611ECBA49D}" destId="{5838D232-97F6-41BA-B9DC-B4179011207C}" srcOrd="0" destOrd="0" presId="urn:microsoft.com/office/officeart/2005/8/layout/lProcess2"/>
    <dgm:cxn modelId="{EF91EC3B-21C8-4783-B8F8-34F397FA04A8}" type="presOf" srcId="{303DB7F2-CA11-46D4-BCA4-4726D1EC996D}" destId="{6541939C-BF1B-4270-A004-A51843AE1F02}" srcOrd="1" destOrd="0" presId="urn:microsoft.com/office/officeart/2005/8/layout/lProcess2"/>
    <dgm:cxn modelId="{4F6D2556-5D63-44B5-80F9-5A6FE1ED5D8B}" srcId="{1D823B54-A3FD-4C16-9C29-1F9F1944FE4E}" destId="{21797936-CA98-4271-9B83-FB05D8D21DA7}" srcOrd="1" destOrd="0" parTransId="{E211002D-E9F2-4FDC-966D-06014D969481}" sibTransId="{41E8FBD7-8C1B-4270-BA10-2AAE81C98E67}"/>
    <dgm:cxn modelId="{1C13F73F-AA57-4C89-805E-613C13A3BAE4}" type="presOf" srcId="{0CB41A19-B7C8-4104-AF92-575B8B786C92}" destId="{885EE878-282D-4EDA-8ADF-6F5C621E6925}" srcOrd="0" destOrd="0" presId="urn:microsoft.com/office/officeart/2005/8/layout/lProcess2"/>
    <dgm:cxn modelId="{B9DFEF79-198B-4146-A3D8-547757588FB7}" type="presOf" srcId="{C0FDD879-B87E-4C69-A32A-49A0A9D601D6}" destId="{3BEB01D5-A8BD-4B97-B813-11094644D995}" srcOrd="1" destOrd="0" presId="urn:microsoft.com/office/officeart/2005/8/layout/lProcess2"/>
    <dgm:cxn modelId="{74839807-3E81-4B6A-9C12-3D8DEEB96067}" type="presOf" srcId="{C6EC057D-6431-4835-A200-8804264232A9}" destId="{1C2674A3-CECD-45F4-85B8-178670331939}" srcOrd="0" destOrd="0" presId="urn:microsoft.com/office/officeart/2005/8/layout/lProcess2"/>
    <dgm:cxn modelId="{2BC875A8-3F0E-47B2-9820-51E8A29A90C8}" type="presOf" srcId="{2E12E70A-BAE3-4B1B-9A86-9A8D5AD142EE}" destId="{E93FB81A-182F-4243-B3AF-877C19C1E16C}" srcOrd="0" destOrd="0" presId="urn:microsoft.com/office/officeart/2005/8/layout/lProcess2"/>
    <dgm:cxn modelId="{6E9FBFC0-AD39-466E-9768-B5207233212F}" type="presOf" srcId="{C4B32C29-EB5F-4923-87F2-D62FEBB8AF33}" destId="{B8435E82-6319-4036-B1B8-23E1AE91B00B}" srcOrd="0" destOrd="0" presId="urn:microsoft.com/office/officeart/2005/8/layout/lProcess2"/>
    <dgm:cxn modelId="{FAE3E97B-F580-4C9F-A777-D359E132F36D}" type="presOf" srcId="{D0FD9E78-63D3-4A00-979F-ED3B955F8244}" destId="{F303B8B4-00C8-4EAD-B30B-BB09D50D976D}" srcOrd="0" destOrd="0" presId="urn:microsoft.com/office/officeart/2005/8/layout/lProcess2"/>
    <dgm:cxn modelId="{DEE1E53F-2969-4944-8BCC-63922887CE78}" srcId="{1D823B54-A3FD-4C16-9C29-1F9F1944FE4E}" destId="{235CC823-4B9B-453B-9630-18CCAB316A6C}" srcOrd="6" destOrd="0" parTransId="{603E1770-CA5E-43A5-806F-32F6A3A2AC72}" sibTransId="{3F948CC8-7C5E-472B-A573-807B13C96E1C}"/>
    <dgm:cxn modelId="{9CE4CA92-3895-4343-8D4D-C62342CA1437}" srcId="{1D823B54-A3FD-4C16-9C29-1F9F1944FE4E}" destId="{51060955-095C-4790-A731-A381520617D1}" srcOrd="5" destOrd="0" parTransId="{9A8D199C-7C19-4455-8D1D-4D944E68A2ED}" sibTransId="{E9ACF5BD-8956-4920-8FDD-4D5252001DB0}"/>
    <dgm:cxn modelId="{2F3C4C5A-6882-4A58-9B5C-AB9427AC6DD1}" type="presParOf" srcId="{885EE878-282D-4EDA-8ADF-6F5C621E6925}" destId="{FBBBEFB1-D807-4677-B6C0-7886AE1433D1}" srcOrd="0" destOrd="0" presId="urn:microsoft.com/office/officeart/2005/8/layout/lProcess2"/>
    <dgm:cxn modelId="{92E37AFC-ED1D-4093-BFA4-F4C3310E1810}" type="presParOf" srcId="{FBBBEFB1-D807-4677-B6C0-7886AE1433D1}" destId="{839692F4-6E33-4B84-BE6E-810FBBC65F8F}" srcOrd="0" destOrd="0" presId="urn:microsoft.com/office/officeart/2005/8/layout/lProcess2"/>
    <dgm:cxn modelId="{B34E6C04-9A0B-4307-94E8-D90E0FB8C64C}" type="presParOf" srcId="{FBBBEFB1-D807-4677-B6C0-7886AE1433D1}" destId="{6D1C0628-D9AE-47CF-9FB3-D32D0AFBBB71}" srcOrd="1" destOrd="0" presId="urn:microsoft.com/office/officeart/2005/8/layout/lProcess2"/>
    <dgm:cxn modelId="{B6E986FC-B580-4F0B-8593-BC669D0AEF2E}" type="presParOf" srcId="{FBBBEFB1-D807-4677-B6C0-7886AE1433D1}" destId="{DA194C1E-B2C3-4162-9043-7D55F7F925F0}" srcOrd="2" destOrd="0" presId="urn:microsoft.com/office/officeart/2005/8/layout/lProcess2"/>
    <dgm:cxn modelId="{BD781BF0-562A-432A-BA2F-8720305E178F}" type="presParOf" srcId="{DA194C1E-B2C3-4162-9043-7D55F7F925F0}" destId="{92D0EE0A-122C-46F9-B394-CF04FBC57467}" srcOrd="0" destOrd="0" presId="urn:microsoft.com/office/officeart/2005/8/layout/lProcess2"/>
    <dgm:cxn modelId="{7DDD8DFC-8D82-4523-ADD7-0850C6A9A4EB}" type="presParOf" srcId="{885EE878-282D-4EDA-8ADF-6F5C621E6925}" destId="{56955410-3048-448D-B94F-35CBC0EE07A8}" srcOrd="1" destOrd="0" presId="urn:microsoft.com/office/officeart/2005/8/layout/lProcess2"/>
    <dgm:cxn modelId="{87E10A0B-9EB4-401C-8C53-8E6A4E95470A}" type="presParOf" srcId="{885EE878-282D-4EDA-8ADF-6F5C621E6925}" destId="{E1E5339C-B62F-4F40-9CC3-3AB34A4D919B}" srcOrd="2" destOrd="0" presId="urn:microsoft.com/office/officeart/2005/8/layout/lProcess2"/>
    <dgm:cxn modelId="{51973301-CB24-410B-A902-7AE14C10673E}" type="presParOf" srcId="{E1E5339C-B62F-4F40-9CC3-3AB34A4D919B}" destId="{636CE0CC-6D43-43C2-BFF7-EAC28B5A43FD}" srcOrd="0" destOrd="0" presId="urn:microsoft.com/office/officeart/2005/8/layout/lProcess2"/>
    <dgm:cxn modelId="{81116934-DA53-4E68-890F-5019C3D5D449}" type="presParOf" srcId="{E1E5339C-B62F-4F40-9CC3-3AB34A4D919B}" destId="{3BEB01D5-A8BD-4B97-B813-11094644D995}" srcOrd="1" destOrd="0" presId="urn:microsoft.com/office/officeart/2005/8/layout/lProcess2"/>
    <dgm:cxn modelId="{C3590CDB-5C5C-43ED-A3CB-4585F7D4DBB3}" type="presParOf" srcId="{E1E5339C-B62F-4F40-9CC3-3AB34A4D919B}" destId="{2433475C-5D52-4016-BEBE-3ABC64497987}" srcOrd="2" destOrd="0" presId="urn:microsoft.com/office/officeart/2005/8/layout/lProcess2"/>
    <dgm:cxn modelId="{A465039E-01E7-4F74-9170-2BF619C4FC9E}" type="presParOf" srcId="{2433475C-5D52-4016-BEBE-3ABC64497987}" destId="{E4BBCE73-DADA-429B-8DC0-956E232740C7}" srcOrd="0" destOrd="0" presId="urn:microsoft.com/office/officeart/2005/8/layout/lProcess2"/>
    <dgm:cxn modelId="{59895737-9109-43CA-9267-F3B2B0E2C302}" type="presParOf" srcId="{E4BBCE73-DADA-429B-8DC0-956E232740C7}" destId="{E93FB81A-182F-4243-B3AF-877C19C1E16C}" srcOrd="0" destOrd="0" presId="urn:microsoft.com/office/officeart/2005/8/layout/lProcess2"/>
    <dgm:cxn modelId="{5E9BD77A-8DF0-4F76-9048-6890020717AC}" type="presParOf" srcId="{E4BBCE73-DADA-429B-8DC0-956E232740C7}" destId="{750D4107-0D8F-4328-A7DE-F98BF854D996}" srcOrd="1" destOrd="0" presId="urn:microsoft.com/office/officeart/2005/8/layout/lProcess2"/>
    <dgm:cxn modelId="{33B13F4A-F4C2-472C-8F45-A9862B5C008D}" type="presParOf" srcId="{E4BBCE73-DADA-429B-8DC0-956E232740C7}" destId="{EFB60676-9381-4C5B-A621-1CD6B73D1971}" srcOrd="2" destOrd="0" presId="urn:microsoft.com/office/officeart/2005/8/layout/lProcess2"/>
    <dgm:cxn modelId="{E7897CE2-8484-4089-90ED-8D1D7022860A}" type="presParOf" srcId="{E4BBCE73-DADA-429B-8DC0-956E232740C7}" destId="{085D0BDA-4346-48B6-9587-9EC0D6AF3D18}" srcOrd="3" destOrd="0" presId="urn:microsoft.com/office/officeart/2005/8/layout/lProcess2"/>
    <dgm:cxn modelId="{C6D51CD5-B5ED-4ACD-ABC6-4CDBD9F9CEDA}" type="presParOf" srcId="{E4BBCE73-DADA-429B-8DC0-956E232740C7}" destId="{B8F60832-6487-4503-B06F-316D4046CB7A}" srcOrd="4" destOrd="0" presId="urn:microsoft.com/office/officeart/2005/8/layout/lProcess2"/>
    <dgm:cxn modelId="{6F558C04-BE74-4E11-B431-77DF0D6F9EF0}" type="presParOf" srcId="{E4BBCE73-DADA-429B-8DC0-956E232740C7}" destId="{1CE64AAB-200A-4643-8DC2-D3DEF023DF09}" srcOrd="5" destOrd="0" presId="urn:microsoft.com/office/officeart/2005/8/layout/lProcess2"/>
    <dgm:cxn modelId="{5F1ACDFF-F8D2-45E8-9B92-F2E19EE00287}" type="presParOf" srcId="{E4BBCE73-DADA-429B-8DC0-956E232740C7}" destId="{88160BC8-764F-4361-8782-10E824BE5230}" srcOrd="6" destOrd="0" presId="urn:microsoft.com/office/officeart/2005/8/layout/lProcess2"/>
    <dgm:cxn modelId="{FAB857A5-661F-4F67-9E2C-01A149AA1C3D}" type="presParOf" srcId="{885EE878-282D-4EDA-8ADF-6F5C621E6925}" destId="{7ACDE9D6-58E8-4993-A30B-D1DC9139AFF8}" srcOrd="3" destOrd="0" presId="urn:microsoft.com/office/officeart/2005/8/layout/lProcess2"/>
    <dgm:cxn modelId="{E3AE9BA3-1F88-441A-9AFC-7FFD5E2BBA42}" type="presParOf" srcId="{885EE878-282D-4EDA-8ADF-6F5C621E6925}" destId="{529F8596-A00C-4071-AD34-207F12010BA8}" srcOrd="4" destOrd="0" presId="urn:microsoft.com/office/officeart/2005/8/layout/lProcess2"/>
    <dgm:cxn modelId="{3576A1E7-F562-44D2-9AC9-C6B57E0040A7}" type="presParOf" srcId="{529F8596-A00C-4071-AD34-207F12010BA8}" destId="{C3A2D852-4512-46AB-B7E3-09AE9B714819}" srcOrd="0" destOrd="0" presId="urn:microsoft.com/office/officeart/2005/8/layout/lProcess2"/>
    <dgm:cxn modelId="{08E4DE77-36CF-480B-B3FB-A230A5435956}" type="presParOf" srcId="{529F8596-A00C-4071-AD34-207F12010BA8}" destId="{53EFD7D9-BFE3-4DD6-BA33-0BC0D584DCBE}" srcOrd="1" destOrd="0" presId="urn:microsoft.com/office/officeart/2005/8/layout/lProcess2"/>
    <dgm:cxn modelId="{24ED0E6F-D555-4075-9D5A-F8F65BD3EF12}" type="presParOf" srcId="{529F8596-A00C-4071-AD34-207F12010BA8}" destId="{5A355A79-260A-428E-881C-0097CA9D936B}" srcOrd="2" destOrd="0" presId="urn:microsoft.com/office/officeart/2005/8/layout/lProcess2"/>
    <dgm:cxn modelId="{EE3DED23-06C0-4696-9096-2DE0CDD4259B}" type="presParOf" srcId="{5A355A79-260A-428E-881C-0097CA9D936B}" destId="{EA194EC8-A105-4BFE-BB12-45F0E78A69C0}" srcOrd="0" destOrd="0" presId="urn:microsoft.com/office/officeart/2005/8/layout/lProcess2"/>
    <dgm:cxn modelId="{3812E360-F51A-416D-B209-CB436EC13547}" type="presParOf" srcId="{EA194EC8-A105-4BFE-BB12-45F0E78A69C0}" destId="{B8435E82-6319-4036-B1B8-23E1AE91B00B}" srcOrd="0" destOrd="0" presId="urn:microsoft.com/office/officeart/2005/8/layout/lProcess2"/>
    <dgm:cxn modelId="{CB431616-1E71-4F3F-AD1A-241B049BD5BD}" type="presParOf" srcId="{EA194EC8-A105-4BFE-BB12-45F0E78A69C0}" destId="{9C19145E-10BD-44EB-BFCC-C38BA08FEFC5}" srcOrd="1" destOrd="0" presId="urn:microsoft.com/office/officeart/2005/8/layout/lProcess2"/>
    <dgm:cxn modelId="{8C0B3022-8ABF-425F-85AB-2307D76D3CBD}" type="presParOf" srcId="{EA194EC8-A105-4BFE-BB12-45F0E78A69C0}" destId="{5838D232-97F6-41BA-B9DC-B4179011207C}" srcOrd="2" destOrd="0" presId="urn:microsoft.com/office/officeart/2005/8/layout/lProcess2"/>
    <dgm:cxn modelId="{4CB4ED8B-C80C-43E0-B0B4-05432BF06F38}" type="presParOf" srcId="{EA194EC8-A105-4BFE-BB12-45F0E78A69C0}" destId="{B55BBBCA-6FC4-43F1-8DED-41665C135400}" srcOrd="3" destOrd="0" presId="urn:microsoft.com/office/officeart/2005/8/layout/lProcess2"/>
    <dgm:cxn modelId="{787FA48D-89D3-4852-A0CD-F2D7F77EE9B3}" type="presParOf" srcId="{EA194EC8-A105-4BFE-BB12-45F0E78A69C0}" destId="{D1E4326E-627A-4F88-829B-034206527301}" srcOrd="4" destOrd="0" presId="urn:microsoft.com/office/officeart/2005/8/layout/lProcess2"/>
    <dgm:cxn modelId="{D574119D-19C3-485C-BB6F-E01E68291585}" type="presParOf" srcId="{885EE878-282D-4EDA-8ADF-6F5C621E6925}" destId="{6DC0BA13-72BC-4802-8317-EFB06C810EB9}" srcOrd="5" destOrd="0" presId="urn:microsoft.com/office/officeart/2005/8/layout/lProcess2"/>
    <dgm:cxn modelId="{EA6AA419-951E-4600-BE76-8F027BE928A0}" type="presParOf" srcId="{885EE878-282D-4EDA-8ADF-6F5C621E6925}" destId="{662D055C-9D8C-446E-AC38-DDE53EBF3570}" srcOrd="6" destOrd="0" presId="urn:microsoft.com/office/officeart/2005/8/layout/lProcess2"/>
    <dgm:cxn modelId="{42AB9801-65E1-4231-BF01-DC0745ED58A3}" type="presParOf" srcId="{662D055C-9D8C-446E-AC38-DDE53EBF3570}" destId="{EA2F5BEF-B01E-46C8-B4BB-63A3AA6DC758}" srcOrd="0" destOrd="0" presId="urn:microsoft.com/office/officeart/2005/8/layout/lProcess2"/>
    <dgm:cxn modelId="{748C47A8-AB55-4734-8DB4-121BA67437A8}" type="presParOf" srcId="{662D055C-9D8C-446E-AC38-DDE53EBF3570}" destId="{6541939C-BF1B-4270-A004-A51843AE1F02}" srcOrd="1" destOrd="0" presId="urn:microsoft.com/office/officeart/2005/8/layout/lProcess2"/>
    <dgm:cxn modelId="{E9F96A25-52C6-45FD-AC99-4B09A6286E80}" type="presParOf" srcId="{662D055C-9D8C-446E-AC38-DDE53EBF3570}" destId="{EBA0385F-20A3-49E2-B990-CC971B0BD19B}" srcOrd="2" destOrd="0" presId="urn:microsoft.com/office/officeart/2005/8/layout/lProcess2"/>
    <dgm:cxn modelId="{A3943B93-676A-4BEE-BE0A-6788C693A471}" type="presParOf" srcId="{EBA0385F-20A3-49E2-B990-CC971B0BD19B}" destId="{2A92CDE7-F89E-49F9-A331-0F29828296B0}" srcOrd="0" destOrd="0" presId="urn:microsoft.com/office/officeart/2005/8/layout/lProcess2"/>
    <dgm:cxn modelId="{A1F64442-0FDF-4BB6-953C-5CA4C924E793}" type="presParOf" srcId="{2A92CDE7-F89E-49F9-A331-0F29828296B0}" destId="{F303B8B4-00C8-4EAD-B30B-BB09D50D976D}" srcOrd="0" destOrd="0" presId="urn:microsoft.com/office/officeart/2005/8/layout/lProcess2"/>
    <dgm:cxn modelId="{50C82642-CE0D-4193-8D3A-151C1B93073F}" type="presParOf" srcId="{2A92CDE7-F89E-49F9-A331-0F29828296B0}" destId="{AB36846F-BD97-4EFA-AE09-4F8D92ABA6F0}" srcOrd="1" destOrd="0" presId="urn:microsoft.com/office/officeart/2005/8/layout/lProcess2"/>
    <dgm:cxn modelId="{A9E4090F-4EF5-4212-929E-6C249BBE4956}" type="presParOf" srcId="{2A92CDE7-F89E-49F9-A331-0F29828296B0}" destId="{C1B73D28-9E74-4074-B11F-8B03953ADFB2}" srcOrd="2" destOrd="0" presId="urn:microsoft.com/office/officeart/2005/8/layout/lProcess2"/>
    <dgm:cxn modelId="{670AC5FD-08B1-46A4-845A-15549054317B}" type="presParOf" srcId="{2A92CDE7-F89E-49F9-A331-0F29828296B0}" destId="{0F266E19-EF8C-4435-88B1-4D426916E029}" srcOrd="3" destOrd="0" presId="urn:microsoft.com/office/officeart/2005/8/layout/lProcess2"/>
    <dgm:cxn modelId="{3E9182AE-1CDB-4706-9DB2-6EC0AE71AA22}" type="presParOf" srcId="{2A92CDE7-F89E-49F9-A331-0F29828296B0}" destId="{FC51ED11-5904-48A2-98B1-C31FDB5A9390}" srcOrd="4" destOrd="0" presId="urn:microsoft.com/office/officeart/2005/8/layout/lProcess2"/>
    <dgm:cxn modelId="{3FBDD1CA-054A-4FA4-9A60-6C5FAE667D7D}" type="presParOf" srcId="{2A92CDE7-F89E-49F9-A331-0F29828296B0}" destId="{7E91E085-AB17-4897-BD36-B99B08D370A1}" srcOrd="5" destOrd="0" presId="urn:microsoft.com/office/officeart/2005/8/layout/lProcess2"/>
    <dgm:cxn modelId="{3449EBC3-B88A-4343-B3BC-90309192BFF0}" type="presParOf" srcId="{2A92CDE7-F89E-49F9-A331-0F29828296B0}" destId="{146ACA9E-F5DE-4A64-8646-C238C8BC8EE1}" srcOrd="6" destOrd="0" presId="urn:microsoft.com/office/officeart/2005/8/layout/lProcess2"/>
    <dgm:cxn modelId="{3DFDB812-C7B7-43E8-BA48-55E8C199F621}" type="presParOf" srcId="{2A92CDE7-F89E-49F9-A331-0F29828296B0}" destId="{ABBED49C-A643-41AA-B27A-CF819CF3BCD4}" srcOrd="7" destOrd="0" presId="urn:microsoft.com/office/officeart/2005/8/layout/lProcess2"/>
    <dgm:cxn modelId="{59AD95AE-0159-4462-8C2D-47641B6C1380}" type="presParOf" srcId="{2A92CDE7-F89E-49F9-A331-0F29828296B0}" destId="{98A22474-2747-4676-B1F2-D1B64D2EEA3D}" srcOrd="8" destOrd="0" presId="urn:microsoft.com/office/officeart/2005/8/layout/lProcess2"/>
    <dgm:cxn modelId="{79043DCF-2DAD-4541-8D3E-4BA755FB0A39}" type="presParOf" srcId="{885EE878-282D-4EDA-8ADF-6F5C621E6925}" destId="{FFC4E25F-F045-4C9F-A8FD-047455B2C7FE}" srcOrd="7" destOrd="0" presId="urn:microsoft.com/office/officeart/2005/8/layout/lProcess2"/>
    <dgm:cxn modelId="{03FCA3C1-294F-4BC3-81B7-474C3B27B657}" type="presParOf" srcId="{885EE878-282D-4EDA-8ADF-6F5C621E6925}" destId="{0AC0A3AF-AA33-49BE-A0F2-556ABC0B559A}" srcOrd="8" destOrd="0" presId="urn:microsoft.com/office/officeart/2005/8/layout/lProcess2"/>
    <dgm:cxn modelId="{1AD47AC3-7B0F-4917-9791-E7E592FE55B6}" type="presParOf" srcId="{0AC0A3AF-AA33-49BE-A0F2-556ABC0B559A}" destId="{E2D11E68-9F96-405C-80D3-7DAA95BD133A}" srcOrd="0" destOrd="0" presId="urn:microsoft.com/office/officeart/2005/8/layout/lProcess2"/>
    <dgm:cxn modelId="{598C0EAB-A174-4519-B8AC-F8923F49A626}" type="presParOf" srcId="{0AC0A3AF-AA33-49BE-A0F2-556ABC0B559A}" destId="{3A96063A-B096-48DA-83F8-51E69D18F109}" srcOrd="1" destOrd="0" presId="urn:microsoft.com/office/officeart/2005/8/layout/lProcess2"/>
    <dgm:cxn modelId="{E273D976-29F6-4555-BBFF-2A93DB1A1773}" type="presParOf" srcId="{0AC0A3AF-AA33-49BE-A0F2-556ABC0B559A}" destId="{2CC464B8-3237-42E4-B828-455B66521554}" srcOrd="2" destOrd="0" presId="urn:microsoft.com/office/officeart/2005/8/layout/lProcess2"/>
    <dgm:cxn modelId="{B5C8FD03-AA16-432F-8E01-D87D38C27098}" type="presParOf" srcId="{2CC464B8-3237-42E4-B828-455B66521554}" destId="{B45E1858-FE75-471F-A36D-EF431CAF3359}" srcOrd="0" destOrd="0" presId="urn:microsoft.com/office/officeart/2005/8/layout/lProcess2"/>
    <dgm:cxn modelId="{DAC55BD2-A978-40CB-9876-C8848970C87B}" type="presParOf" srcId="{B45E1858-FE75-471F-A36D-EF431CAF3359}" destId="{9D3679D7-A3D9-4DD1-BFD1-BABE51279F5C}" srcOrd="0" destOrd="0" presId="urn:microsoft.com/office/officeart/2005/8/layout/lProcess2"/>
    <dgm:cxn modelId="{8A6AF34E-E567-4392-AE97-63EED1D9AA52}" type="presParOf" srcId="{B45E1858-FE75-471F-A36D-EF431CAF3359}" destId="{539ED456-2485-4150-84B2-F3C03696BA93}" srcOrd="1" destOrd="0" presId="urn:microsoft.com/office/officeart/2005/8/layout/lProcess2"/>
    <dgm:cxn modelId="{8DAAD740-786F-4513-9423-EEBAC6BD560D}" type="presParOf" srcId="{B45E1858-FE75-471F-A36D-EF431CAF3359}" destId="{FF554810-D478-4414-BFC0-5B50F023CAD8}" srcOrd="2" destOrd="0" presId="urn:microsoft.com/office/officeart/2005/8/layout/lProcess2"/>
    <dgm:cxn modelId="{EC969BEE-06E2-45C8-B965-6E5BD5CEEE7E}" type="presParOf" srcId="{B45E1858-FE75-471F-A36D-EF431CAF3359}" destId="{7F00F335-0EB4-48D7-A9D7-E82F9FE60349}" srcOrd="3" destOrd="0" presId="urn:microsoft.com/office/officeart/2005/8/layout/lProcess2"/>
    <dgm:cxn modelId="{C3B112FF-66CC-4D4F-9502-77AF48049680}" type="presParOf" srcId="{B45E1858-FE75-471F-A36D-EF431CAF3359}" destId="{92534A3C-11AC-4C06-B0CF-C63F52916B89}" srcOrd="4" destOrd="0" presId="urn:microsoft.com/office/officeart/2005/8/layout/lProcess2"/>
    <dgm:cxn modelId="{A909CB78-6057-4A3D-AAA4-2904AFA2548F}" type="presParOf" srcId="{B45E1858-FE75-471F-A36D-EF431CAF3359}" destId="{348C17DC-8454-44B1-9233-A15EE31DC155}" srcOrd="5" destOrd="0" presId="urn:microsoft.com/office/officeart/2005/8/layout/lProcess2"/>
    <dgm:cxn modelId="{B016B314-C06D-496A-9848-54A8B803F0B5}" type="presParOf" srcId="{B45E1858-FE75-471F-A36D-EF431CAF3359}" destId="{AFA588A4-43B2-4ED3-94E4-D78B7BA17B70}" srcOrd="6" destOrd="0" presId="urn:microsoft.com/office/officeart/2005/8/layout/lProcess2"/>
    <dgm:cxn modelId="{6AB0FECD-DE0F-4B1E-A4F1-1129FCB8113A}" type="presParOf" srcId="{B45E1858-FE75-471F-A36D-EF431CAF3359}" destId="{A191AE20-6BF8-4AFE-B835-0A6B34359A43}" srcOrd="7" destOrd="0" presId="urn:microsoft.com/office/officeart/2005/8/layout/lProcess2"/>
    <dgm:cxn modelId="{5FB73334-D56E-45B6-B20C-DF8B70869D1C}" type="presParOf" srcId="{B45E1858-FE75-471F-A36D-EF431CAF3359}" destId="{1472FD75-6880-4890-B9B9-08500398BEB4}" srcOrd="8" destOrd="0" presId="urn:microsoft.com/office/officeart/2005/8/layout/lProcess2"/>
    <dgm:cxn modelId="{58D3868F-B420-40AA-8F17-A1B652A7691A}" type="presParOf" srcId="{B45E1858-FE75-471F-A36D-EF431CAF3359}" destId="{31A6A644-3D82-4390-B7DB-F50621271FC2}" srcOrd="9" destOrd="0" presId="urn:microsoft.com/office/officeart/2005/8/layout/lProcess2"/>
    <dgm:cxn modelId="{5BA4B915-EB8F-4FAA-AA5D-8438E3433E5E}" type="presParOf" srcId="{B45E1858-FE75-471F-A36D-EF431CAF3359}" destId="{6F1101A2-5CB1-42F6-AA3B-2804A861D1AF}" srcOrd="10" destOrd="0" presId="urn:microsoft.com/office/officeart/2005/8/layout/lProcess2"/>
    <dgm:cxn modelId="{68436C8C-EFCE-447D-A8F1-567792758681}" type="presParOf" srcId="{B45E1858-FE75-471F-A36D-EF431CAF3359}" destId="{8A58955F-4404-47D1-B4C9-1CE54397C4C9}" srcOrd="11" destOrd="0" presId="urn:microsoft.com/office/officeart/2005/8/layout/lProcess2"/>
    <dgm:cxn modelId="{B3A57E52-D148-45FA-9684-61032B545F93}" type="presParOf" srcId="{B45E1858-FE75-471F-A36D-EF431CAF3359}" destId="{4B1F623D-25E7-4DFF-93BB-206EED2E4FE0}" srcOrd="12" destOrd="0" presId="urn:microsoft.com/office/officeart/2005/8/layout/lProcess2"/>
    <dgm:cxn modelId="{AA22250F-3353-4628-A087-644F4402100E}" type="presParOf" srcId="{B45E1858-FE75-471F-A36D-EF431CAF3359}" destId="{DD50A0E6-B282-49A2-8318-8749C4F5576A}" srcOrd="13" destOrd="0" presId="urn:microsoft.com/office/officeart/2005/8/layout/lProcess2"/>
    <dgm:cxn modelId="{5DB4B95C-EB17-450D-BCF6-3EA1D6B80ED7}" type="presParOf" srcId="{B45E1858-FE75-471F-A36D-EF431CAF3359}" destId="{6797BA25-4550-42AE-9EDA-89D856C8BC48}" srcOrd="14" destOrd="0" presId="urn:microsoft.com/office/officeart/2005/8/layout/lProcess2"/>
    <dgm:cxn modelId="{D918BBA1-56B4-4550-A406-466BD130401A}" type="presParOf" srcId="{885EE878-282D-4EDA-8ADF-6F5C621E6925}" destId="{7DEC3465-C7FE-45F4-A87D-C35EEAED9409}" srcOrd="9" destOrd="0" presId="urn:microsoft.com/office/officeart/2005/8/layout/lProcess2"/>
    <dgm:cxn modelId="{785A9B35-06AC-4893-BD82-F73FCD3313A5}" type="presParOf" srcId="{885EE878-282D-4EDA-8ADF-6F5C621E6925}" destId="{DD2C9965-ABD1-43E2-8F3E-0E2F80D30EFF}" srcOrd="10" destOrd="0" presId="urn:microsoft.com/office/officeart/2005/8/layout/lProcess2"/>
    <dgm:cxn modelId="{2076C7B1-277D-4AAC-BF77-A4997E34F0DA}" type="presParOf" srcId="{DD2C9965-ABD1-43E2-8F3E-0E2F80D30EFF}" destId="{9343FB47-2250-4891-AB2C-D448B65FC45A}" srcOrd="0" destOrd="0" presId="urn:microsoft.com/office/officeart/2005/8/layout/lProcess2"/>
    <dgm:cxn modelId="{C3A63374-8702-46D7-B32F-4CF8D6AEC8FF}" type="presParOf" srcId="{DD2C9965-ABD1-43E2-8F3E-0E2F80D30EFF}" destId="{1BB92AB4-8767-4EE5-A2AA-C5431127B6E7}" srcOrd="1" destOrd="0" presId="urn:microsoft.com/office/officeart/2005/8/layout/lProcess2"/>
    <dgm:cxn modelId="{4C406CBC-58A5-4AB9-945B-1BBAD540F4B6}" type="presParOf" srcId="{DD2C9965-ABD1-43E2-8F3E-0E2F80D30EFF}" destId="{30B7A011-FB93-4E19-B365-4FD6BFD30D20}" srcOrd="2" destOrd="0" presId="urn:microsoft.com/office/officeart/2005/8/layout/lProcess2"/>
    <dgm:cxn modelId="{E69478AA-EA0D-434C-9C87-259A403DA858}" type="presParOf" srcId="{30B7A011-FB93-4E19-B365-4FD6BFD30D20}" destId="{1E5540D9-1399-4C47-B456-6FD47390C35C}" srcOrd="0" destOrd="0" presId="urn:microsoft.com/office/officeart/2005/8/layout/lProcess2"/>
    <dgm:cxn modelId="{E0C6AE3F-840A-46DC-83EA-A584F99528D7}" type="presParOf" srcId="{1E5540D9-1399-4C47-B456-6FD47390C35C}" destId="{734EC901-13CA-4850-88D8-4C0C29A53A41}" srcOrd="0" destOrd="0" presId="urn:microsoft.com/office/officeart/2005/8/layout/lProcess2"/>
    <dgm:cxn modelId="{EFF1E3CC-B076-4C3D-BAD7-95A25471731B}" type="presParOf" srcId="{1E5540D9-1399-4C47-B456-6FD47390C35C}" destId="{DF512665-1942-463F-BCBD-5FD43FCB930A}" srcOrd="1" destOrd="0" presId="urn:microsoft.com/office/officeart/2005/8/layout/lProcess2"/>
    <dgm:cxn modelId="{F2EDBFC2-E0CC-4629-AF92-D9A3277BC15E}" type="presParOf" srcId="{1E5540D9-1399-4C47-B456-6FD47390C35C}" destId="{85BAE14C-175D-44E9-A141-F33182404650}" srcOrd="2" destOrd="0" presId="urn:microsoft.com/office/officeart/2005/8/layout/lProcess2"/>
    <dgm:cxn modelId="{5DA7E23F-D6BC-4B68-9C38-E3785947FAF3}" type="presParOf" srcId="{1E5540D9-1399-4C47-B456-6FD47390C35C}" destId="{E393C36C-3CDD-4CBD-8F7A-764BAA6EB133}" srcOrd="3" destOrd="0" presId="urn:microsoft.com/office/officeart/2005/8/layout/lProcess2"/>
    <dgm:cxn modelId="{D261E17C-C4E2-467E-9A66-F733AC6D1641}" type="presParOf" srcId="{1E5540D9-1399-4C47-B456-6FD47390C35C}" destId="{1C2674A3-CECD-45F4-85B8-178670331939}" srcOrd="4" destOrd="0" presId="urn:microsoft.com/office/officeart/2005/8/layout/lProcess2"/>
    <dgm:cxn modelId="{0E389936-D13D-4E41-B2CE-E9EB91B3D611}" type="presParOf" srcId="{1E5540D9-1399-4C47-B456-6FD47390C35C}" destId="{1726323F-04F1-4889-A180-27B3C1A2DC6F}" srcOrd="5" destOrd="0" presId="urn:microsoft.com/office/officeart/2005/8/layout/lProcess2"/>
    <dgm:cxn modelId="{9606895C-AE46-4C33-A68B-C5ACB69B83BF}" type="presParOf" srcId="{1E5540D9-1399-4C47-B456-6FD47390C35C}" destId="{DDFE4E53-DE2C-49F6-8015-E344219A5DDE}" srcOrd="6" destOrd="0" presId="urn:microsoft.com/office/officeart/2005/8/layout/lProcess2"/>
    <dgm:cxn modelId="{C5D64A73-2A95-477F-A16C-2C68528B8701}" type="presParOf" srcId="{1E5540D9-1399-4C47-B456-6FD47390C35C}" destId="{F501CB69-668B-402D-8411-A3BBC27A3622}" srcOrd="7" destOrd="0" presId="urn:microsoft.com/office/officeart/2005/8/layout/lProcess2"/>
    <dgm:cxn modelId="{26147FD2-5433-47D4-B6F3-C4C8014C7F65}" type="presParOf" srcId="{1E5540D9-1399-4C47-B456-6FD47390C35C}" destId="{3BDB9902-7721-42FF-8089-85BFEBAE83CC}" srcOrd="8" destOrd="0" presId="urn:microsoft.com/office/officeart/2005/8/layout/lProcess2"/>
    <dgm:cxn modelId="{B95F2FBC-2D13-4EC0-A60D-C31680F3CFCE}" type="presParOf" srcId="{885EE878-282D-4EDA-8ADF-6F5C621E6925}" destId="{C117E893-BDDE-412C-9D84-0B3AF5989DC6}" srcOrd="11" destOrd="0" presId="urn:microsoft.com/office/officeart/2005/8/layout/lProcess2"/>
    <dgm:cxn modelId="{0FED8420-0D8F-4359-A772-EB035990E4D6}" type="presParOf" srcId="{885EE878-282D-4EDA-8ADF-6F5C621E6925}" destId="{59CA1978-89EA-4DAF-B7F3-9F42317ECB82}" srcOrd="12" destOrd="0" presId="urn:microsoft.com/office/officeart/2005/8/layout/lProcess2"/>
    <dgm:cxn modelId="{14B58725-CF12-4765-AD6A-54C133761CEB}" type="presParOf" srcId="{59CA1978-89EA-4DAF-B7F3-9F42317ECB82}" destId="{136F3FD2-080D-4A96-A454-63CD531AF64B}" srcOrd="0" destOrd="0" presId="urn:microsoft.com/office/officeart/2005/8/layout/lProcess2"/>
    <dgm:cxn modelId="{A00C1B0A-7252-4F3B-9841-013AFCF1DB50}" type="presParOf" srcId="{59CA1978-89EA-4DAF-B7F3-9F42317ECB82}" destId="{8AE1B124-C1B3-46E9-AB68-F617C8B284B7}" srcOrd="1" destOrd="0" presId="urn:microsoft.com/office/officeart/2005/8/layout/lProcess2"/>
    <dgm:cxn modelId="{40CCD9E3-D958-464C-A262-D152BAE1A9B3}" type="presParOf" srcId="{59CA1978-89EA-4DAF-B7F3-9F42317ECB82}" destId="{32CCD019-3FFF-422B-8A3B-F61BDB0835F9}" srcOrd="2" destOrd="0" presId="urn:microsoft.com/office/officeart/2005/8/layout/lProcess2"/>
    <dgm:cxn modelId="{15E902E1-0D37-4506-89E7-28D5D7F5A5AD}" type="presParOf" srcId="{32CCD019-3FFF-422B-8A3B-F61BDB0835F9}" destId="{88C8B989-3684-40AF-AD3A-377E08F02846}" srcOrd="0" destOrd="0" presId="urn:microsoft.com/office/officeart/2005/8/layout/lProcess2"/>
    <dgm:cxn modelId="{4B16885D-73D8-41A2-B56A-03E0B2CC8779}" type="presParOf" srcId="{88C8B989-3684-40AF-AD3A-377E08F02846}" destId="{FCD9C203-815D-4E2E-99C2-24AC76BFEC2D}" srcOrd="0"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692F4-6E33-4B84-BE6E-810FBBC65F8F}">
      <dsp:nvSpPr>
        <dsp:cNvPr id="0" name=""/>
        <dsp:cNvSpPr/>
      </dsp:nvSpPr>
      <dsp:spPr>
        <a:xfrm>
          <a:off x="8618"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err="1" smtClean="0"/>
            <a:t>Bootstrapper</a:t>
          </a:r>
          <a:endParaRPr lang="en-US" sz="1900" kern="1200" dirty="0"/>
        </a:p>
      </dsp:txBody>
      <dsp:txXfrm>
        <a:off x="8618" y="0"/>
        <a:ext cx="1590462" cy="1899605"/>
      </dsp:txXfrm>
    </dsp:sp>
    <dsp:sp modelId="{636CE0CC-6D43-43C2-BFF7-EAC28B5A43FD}">
      <dsp:nvSpPr>
        <dsp:cNvPr id="0" name=""/>
        <dsp:cNvSpPr/>
      </dsp:nvSpPr>
      <dsp:spPr>
        <a:xfrm>
          <a:off x="1718365"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Services</a:t>
          </a:r>
          <a:endParaRPr lang="en-US" sz="1900" kern="1200" dirty="0"/>
        </a:p>
      </dsp:txBody>
      <dsp:txXfrm>
        <a:off x="1718365" y="0"/>
        <a:ext cx="1590462" cy="1899605"/>
      </dsp:txXfrm>
    </dsp:sp>
    <dsp:sp modelId="{E93FB81A-182F-4243-B3AF-877C19C1E16C}">
      <dsp:nvSpPr>
        <dsp:cNvPr id="0" name=""/>
        <dsp:cNvSpPr/>
      </dsp:nvSpPr>
      <dsp:spPr>
        <a:xfrm>
          <a:off x="1877411" y="1899759"/>
          <a:ext cx="1272369" cy="9224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Navigation</a:t>
          </a:r>
          <a:endParaRPr lang="en-US" sz="1300" kern="1200" dirty="0"/>
        </a:p>
      </dsp:txBody>
      <dsp:txXfrm>
        <a:off x="1904428" y="1926776"/>
        <a:ext cx="1218335" cy="868406"/>
      </dsp:txXfrm>
    </dsp:sp>
    <dsp:sp modelId="{EFB60676-9381-4C5B-A621-1CD6B73D1971}">
      <dsp:nvSpPr>
        <dsp:cNvPr id="0" name=""/>
        <dsp:cNvSpPr/>
      </dsp:nvSpPr>
      <dsp:spPr>
        <a:xfrm>
          <a:off x="1877411" y="2964114"/>
          <a:ext cx="1272369" cy="9224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Logging</a:t>
          </a:r>
          <a:endParaRPr lang="en-US" sz="1300" kern="1200" dirty="0"/>
        </a:p>
      </dsp:txBody>
      <dsp:txXfrm>
        <a:off x="1904428" y="2991131"/>
        <a:ext cx="1218335" cy="868406"/>
      </dsp:txXfrm>
    </dsp:sp>
    <dsp:sp modelId="{B8F60832-6487-4503-B06F-316D4046CB7A}">
      <dsp:nvSpPr>
        <dsp:cNvPr id="0" name=""/>
        <dsp:cNvSpPr/>
      </dsp:nvSpPr>
      <dsp:spPr>
        <a:xfrm>
          <a:off x="1877411" y="4028468"/>
          <a:ext cx="1272369" cy="9224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Keyboard</a:t>
          </a:r>
          <a:endParaRPr lang="en-US" sz="1300" kern="1200" dirty="0"/>
        </a:p>
      </dsp:txBody>
      <dsp:txXfrm>
        <a:off x="1904428" y="4055485"/>
        <a:ext cx="1218335" cy="868406"/>
      </dsp:txXfrm>
    </dsp:sp>
    <dsp:sp modelId="{88160BC8-764F-4361-8782-10E824BE5230}">
      <dsp:nvSpPr>
        <dsp:cNvPr id="0" name=""/>
        <dsp:cNvSpPr/>
      </dsp:nvSpPr>
      <dsp:spPr>
        <a:xfrm>
          <a:off x="1877411" y="5092822"/>
          <a:ext cx="1272369" cy="9224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Settings</a:t>
          </a:r>
          <a:endParaRPr lang="en-US" sz="1300" kern="1200" dirty="0"/>
        </a:p>
      </dsp:txBody>
      <dsp:txXfrm>
        <a:off x="1904428" y="5119839"/>
        <a:ext cx="1218335" cy="868406"/>
      </dsp:txXfrm>
    </dsp:sp>
    <dsp:sp modelId="{C3A2D852-4512-46AB-B7E3-09AE9B714819}">
      <dsp:nvSpPr>
        <dsp:cNvPr id="0" name=""/>
        <dsp:cNvSpPr/>
      </dsp:nvSpPr>
      <dsp:spPr>
        <a:xfrm>
          <a:off x="3428112"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Converters</a:t>
          </a:r>
          <a:endParaRPr lang="en-US" sz="1900" kern="1200" dirty="0"/>
        </a:p>
      </dsp:txBody>
      <dsp:txXfrm>
        <a:off x="3428112" y="0"/>
        <a:ext cx="1590462" cy="1899605"/>
      </dsp:txXfrm>
    </dsp:sp>
    <dsp:sp modelId="{B8435E82-6319-4036-B1B8-23E1AE91B00B}">
      <dsp:nvSpPr>
        <dsp:cNvPr id="0" name=""/>
        <dsp:cNvSpPr/>
      </dsp:nvSpPr>
      <dsp:spPr>
        <a:xfrm>
          <a:off x="3587158" y="1900146"/>
          <a:ext cx="1272369" cy="12439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Change Type</a:t>
          </a:r>
          <a:endParaRPr lang="en-US" sz="1300" kern="1200" dirty="0"/>
        </a:p>
      </dsp:txBody>
      <dsp:txXfrm>
        <a:off x="3623593" y="1936581"/>
        <a:ext cx="1199499" cy="1171118"/>
      </dsp:txXfrm>
    </dsp:sp>
    <dsp:sp modelId="{5838D232-97F6-41BA-B9DC-B4179011207C}">
      <dsp:nvSpPr>
        <dsp:cNvPr id="0" name=""/>
        <dsp:cNvSpPr/>
      </dsp:nvSpPr>
      <dsp:spPr>
        <a:xfrm>
          <a:off x="3587158" y="3335517"/>
          <a:ext cx="1272369" cy="12439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String Format</a:t>
          </a:r>
          <a:endParaRPr lang="en-US" sz="1300" kern="1200" dirty="0"/>
        </a:p>
      </dsp:txBody>
      <dsp:txXfrm>
        <a:off x="3623593" y="3371952"/>
        <a:ext cx="1199499" cy="1171118"/>
      </dsp:txXfrm>
    </dsp:sp>
    <dsp:sp modelId="{D1E4326E-627A-4F88-829B-034206527301}">
      <dsp:nvSpPr>
        <dsp:cNvPr id="0" name=""/>
        <dsp:cNvSpPr/>
      </dsp:nvSpPr>
      <dsp:spPr>
        <a:xfrm>
          <a:off x="3587158" y="4770888"/>
          <a:ext cx="1272369" cy="1243988"/>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smtClean="0"/>
            <a:t>Value </a:t>
          </a:r>
          <a:r>
            <a:rPr lang="en-US" sz="1300" kern="1200" dirty="0" smtClean="0"/>
            <a:t>When</a:t>
          </a:r>
          <a:endParaRPr lang="en-US" sz="1300" kern="1200" dirty="0"/>
        </a:p>
      </dsp:txBody>
      <dsp:txXfrm>
        <a:off x="3623593" y="4807323"/>
        <a:ext cx="1199499" cy="1171118"/>
      </dsp:txXfrm>
    </dsp:sp>
    <dsp:sp modelId="{EA2F5BEF-B01E-46C8-B4BB-63A3AA6DC758}">
      <dsp:nvSpPr>
        <dsp:cNvPr id="0" name=""/>
        <dsp:cNvSpPr/>
      </dsp:nvSpPr>
      <dsp:spPr>
        <a:xfrm>
          <a:off x="5137858"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Behaviors</a:t>
          </a:r>
          <a:endParaRPr lang="en-US" sz="1900" kern="1200" dirty="0"/>
        </a:p>
      </dsp:txBody>
      <dsp:txXfrm>
        <a:off x="5137858" y="0"/>
        <a:ext cx="1590462" cy="1899605"/>
      </dsp:txXfrm>
    </dsp:sp>
    <dsp:sp modelId="{F303B8B4-00C8-4EAD-B30B-BB09D50D976D}">
      <dsp:nvSpPr>
        <dsp:cNvPr id="0" name=""/>
        <dsp:cNvSpPr/>
      </dsp:nvSpPr>
      <dsp:spPr>
        <a:xfrm>
          <a:off x="5296905" y="1900803"/>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Back Button</a:t>
          </a:r>
          <a:endParaRPr lang="en-US" sz="1300" kern="1200" dirty="0"/>
        </a:p>
      </dsp:txBody>
      <dsp:txXfrm>
        <a:off x="5318360" y="1922258"/>
        <a:ext cx="1229459" cy="689616"/>
      </dsp:txXfrm>
    </dsp:sp>
    <dsp:sp modelId="{C1B73D28-9E74-4074-B11F-8B03953ADFB2}">
      <dsp:nvSpPr>
        <dsp:cNvPr id="0" name=""/>
        <dsp:cNvSpPr/>
      </dsp:nvSpPr>
      <dsp:spPr>
        <a:xfrm>
          <a:off x="5296905" y="2746025"/>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Device Disposition</a:t>
          </a:r>
          <a:endParaRPr lang="en-US" sz="1300" kern="1200" dirty="0"/>
        </a:p>
      </dsp:txBody>
      <dsp:txXfrm>
        <a:off x="5318360" y="2767480"/>
        <a:ext cx="1229459" cy="689616"/>
      </dsp:txXfrm>
    </dsp:sp>
    <dsp:sp modelId="{FC51ED11-5904-48A2-98B1-C31FDB5A9390}">
      <dsp:nvSpPr>
        <dsp:cNvPr id="0" name=""/>
        <dsp:cNvSpPr/>
      </dsp:nvSpPr>
      <dsp:spPr>
        <a:xfrm>
          <a:off x="5296905" y="3591248"/>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Ellipsis</a:t>
          </a:r>
          <a:endParaRPr lang="en-US" sz="1300" kern="1200" dirty="0"/>
        </a:p>
      </dsp:txBody>
      <dsp:txXfrm>
        <a:off x="5318360" y="3612703"/>
        <a:ext cx="1229459" cy="689616"/>
      </dsp:txXfrm>
    </dsp:sp>
    <dsp:sp modelId="{146ACA9E-F5DE-4A64-8646-C238C8BC8EE1}">
      <dsp:nvSpPr>
        <dsp:cNvPr id="0" name=""/>
        <dsp:cNvSpPr/>
      </dsp:nvSpPr>
      <dsp:spPr>
        <a:xfrm>
          <a:off x="5296905" y="4436470"/>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Nav</a:t>
          </a:r>
          <a:r>
            <a:rPr lang="en-US" sz="1300" kern="1200" dirty="0" smtClean="0"/>
            <a:t> Button</a:t>
          </a:r>
          <a:endParaRPr lang="en-US" sz="1300" kern="1200" dirty="0"/>
        </a:p>
      </dsp:txBody>
      <dsp:txXfrm>
        <a:off x="5318360" y="4457925"/>
        <a:ext cx="1229459" cy="689616"/>
      </dsp:txXfrm>
    </dsp:sp>
    <dsp:sp modelId="{98A22474-2747-4676-B1F2-D1B64D2EEA3D}">
      <dsp:nvSpPr>
        <dsp:cNvPr id="0" name=""/>
        <dsp:cNvSpPr/>
      </dsp:nvSpPr>
      <dsp:spPr>
        <a:xfrm>
          <a:off x="5296905" y="5281692"/>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Key </a:t>
          </a:r>
          <a:endParaRPr lang="en-US" sz="1300" kern="1200" dirty="0"/>
        </a:p>
      </dsp:txBody>
      <dsp:txXfrm>
        <a:off x="5318360" y="5303147"/>
        <a:ext cx="1229459" cy="689616"/>
      </dsp:txXfrm>
    </dsp:sp>
    <dsp:sp modelId="{E2D11E68-9F96-405C-80D3-7DAA95BD133A}">
      <dsp:nvSpPr>
        <dsp:cNvPr id="0" name=""/>
        <dsp:cNvSpPr/>
      </dsp:nvSpPr>
      <dsp:spPr>
        <a:xfrm>
          <a:off x="6847605"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Actions</a:t>
          </a:r>
          <a:endParaRPr lang="en-US" sz="1900" kern="1200" dirty="0"/>
        </a:p>
      </dsp:txBody>
      <dsp:txXfrm>
        <a:off x="6847605" y="0"/>
        <a:ext cx="1590462" cy="1899605"/>
      </dsp:txXfrm>
    </dsp:sp>
    <dsp:sp modelId="{9D3679D7-A3D9-4DD1-BFD1-BABE51279F5C}">
      <dsp:nvSpPr>
        <dsp:cNvPr id="0" name=""/>
        <dsp:cNvSpPr/>
      </dsp:nvSpPr>
      <dsp:spPr>
        <a:xfrm>
          <a:off x="7006651" y="1900764"/>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Close </a:t>
          </a:r>
          <a:r>
            <a:rPr lang="en-US" sz="1300" kern="1200" dirty="0" err="1" smtClean="0"/>
            <a:t>Flyout</a:t>
          </a:r>
          <a:endParaRPr lang="en-US" sz="1300" kern="1200" dirty="0"/>
        </a:p>
      </dsp:txBody>
      <dsp:txXfrm>
        <a:off x="7019924" y="1914037"/>
        <a:ext cx="1245823" cy="426635"/>
      </dsp:txXfrm>
    </dsp:sp>
    <dsp:sp modelId="{FF554810-D478-4414-BFC0-5B50F023CAD8}">
      <dsp:nvSpPr>
        <dsp:cNvPr id="0" name=""/>
        <dsp:cNvSpPr/>
      </dsp:nvSpPr>
      <dsp:spPr>
        <a:xfrm>
          <a:off x="7006651" y="2423666"/>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Conditional</a:t>
          </a:r>
          <a:endParaRPr lang="en-US" sz="1300" kern="1200" dirty="0"/>
        </a:p>
      </dsp:txBody>
      <dsp:txXfrm>
        <a:off x="7019924" y="2436939"/>
        <a:ext cx="1245823" cy="426635"/>
      </dsp:txXfrm>
    </dsp:sp>
    <dsp:sp modelId="{92534A3C-11AC-4C06-B0CF-C63F52916B89}">
      <dsp:nvSpPr>
        <dsp:cNvPr id="0" name=""/>
        <dsp:cNvSpPr/>
      </dsp:nvSpPr>
      <dsp:spPr>
        <a:xfrm>
          <a:off x="7006651" y="2946568"/>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Focus</a:t>
          </a:r>
          <a:endParaRPr lang="en-US" sz="1300" kern="1200" dirty="0"/>
        </a:p>
      </dsp:txBody>
      <dsp:txXfrm>
        <a:off x="7019924" y="2959841"/>
        <a:ext cx="1245823" cy="426635"/>
      </dsp:txXfrm>
    </dsp:sp>
    <dsp:sp modelId="{AFA588A4-43B2-4ED3-94E4-D78B7BA17B70}">
      <dsp:nvSpPr>
        <dsp:cNvPr id="0" name=""/>
        <dsp:cNvSpPr/>
      </dsp:nvSpPr>
      <dsp:spPr>
        <a:xfrm>
          <a:off x="7006651" y="3469469"/>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Message Dialog</a:t>
          </a:r>
          <a:endParaRPr lang="en-US" sz="1300" kern="1200" dirty="0"/>
        </a:p>
      </dsp:txBody>
      <dsp:txXfrm>
        <a:off x="7019924" y="3482742"/>
        <a:ext cx="1245823" cy="426635"/>
      </dsp:txXfrm>
    </dsp:sp>
    <dsp:sp modelId="{1472FD75-6880-4890-B9B9-08500398BEB4}">
      <dsp:nvSpPr>
        <dsp:cNvPr id="0" name=""/>
        <dsp:cNvSpPr/>
      </dsp:nvSpPr>
      <dsp:spPr>
        <a:xfrm>
          <a:off x="7006651" y="3992371"/>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err="1" smtClean="0"/>
            <a:t>NavToPage</a:t>
          </a:r>
          <a:endParaRPr lang="en-US" sz="1300" kern="1200" dirty="0"/>
        </a:p>
      </dsp:txBody>
      <dsp:txXfrm>
        <a:off x="7019924" y="4005644"/>
        <a:ext cx="1245823" cy="426635"/>
      </dsp:txXfrm>
    </dsp:sp>
    <dsp:sp modelId="{6F1101A2-5CB1-42F6-AA3B-2804A861D1AF}">
      <dsp:nvSpPr>
        <dsp:cNvPr id="0" name=""/>
        <dsp:cNvSpPr/>
      </dsp:nvSpPr>
      <dsp:spPr>
        <a:xfrm>
          <a:off x="7006651" y="4515272"/>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Open </a:t>
          </a:r>
          <a:r>
            <a:rPr lang="en-US" sz="1300" kern="1200" dirty="0" err="1" smtClean="0"/>
            <a:t>Flyout</a:t>
          </a:r>
          <a:endParaRPr lang="en-US" sz="1300" kern="1200" dirty="0"/>
        </a:p>
      </dsp:txBody>
      <dsp:txXfrm>
        <a:off x="7019924" y="4528545"/>
        <a:ext cx="1245823" cy="426635"/>
      </dsp:txXfrm>
    </dsp:sp>
    <dsp:sp modelId="{4B1F623D-25E7-4DFF-93BB-206EED2E4FE0}">
      <dsp:nvSpPr>
        <dsp:cNvPr id="0" name=""/>
        <dsp:cNvSpPr/>
      </dsp:nvSpPr>
      <dsp:spPr>
        <a:xfrm>
          <a:off x="7006651" y="5038174"/>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Timeout</a:t>
          </a:r>
          <a:endParaRPr lang="en-US" sz="1300" kern="1200" dirty="0"/>
        </a:p>
      </dsp:txBody>
      <dsp:txXfrm>
        <a:off x="7019924" y="5051447"/>
        <a:ext cx="1245823" cy="426635"/>
      </dsp:txXfrm>
    </dsp:sp>
    <dsp:sp modelId="{6797BA25-4550-42AE-9EDA-89D856C8BC48}">
      <dsp:nvSpPr>
        <dsp:cNvPr id="0" name=""/>
        <dsp:cNvSpPr/>
      </dsp:nvSpPr>
      <dsp:spPr>
        <a:xfrm>
          <a:off x="7006651" y="5561076"/>
          <a:ext cx="1272369" cy="45318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Utilities</a:t>
          </a:r>
          <a:endParaRPr lang="en-US" sz="1300" kern="1200" dirty="0"/>
        </a:p>
      </dsp:txBody>
      <dsp:txXfrm>
        <a:off x="7019924" y="5574349"/>
        <a:ext cx="1245823" cy="426635"/>
      </dsp:txXfrm>
    </dsp:sp>
    <dsp:sp modelId="{9343FB47-2250-4891-AB2C-D448B65FC45A}">
      <dsp:nvSpPr>
        <dsp:cNvPr id="0" name=""/>
        <dsp:cNvSpPr/>
      </dsp:nvSpPr>
      <dsp:spPr>
        <a:xfrm>
          <a:off x="8557352"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Controls</a:t>
          </a:r>
          <a:endParaRPr lang="en-US" sz="1900" kern="1200" dirty="0"/>
        </a:p>
      </dsp:txBody>
      <dsp:txXfrm>
        <a:off x="8557352" y="0"/>
        <a:ext cx="1590462" cy="1899605"/>
      </dsp:txXfrm>
    </dsp:sp>
    <dsp:sp modelId="{734EC901-13CA-4850-88D8-4C0C29A53A41}">
      <dsp:nvSpPr>
        <dsp:cNvPr id="0" name=""/>
        <dsp:cNvSpPr/>
      </dsp:nvSpPr>
      <dsp:spPr>
        <a:xfrm>
          <a:off x="8716398" y="1900803"/>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Hamburger Menu</a:t>
          </a:r>
          <a:endParaRPr lang="en-US" sz="1300" kern="1200" dirty="0"/>
        </a:p>
      </dsp:txBody>
      <dsp:txXfrm>
        <a:off x="8737853" y="1922258"/>
        <a:ext cx="1229459" cy="689616"/>
      </dsp:txXfrm>
    </dsp:sp>
    <dsp:sp modelId="{85BAE14C-175D-44E9-A141-F33182404650}">
      <dsp:nvSpPr>
        <dsp:cNvPr id="0" name=""/>
        <dsp:cNvSpPr/>
      </dsp:nvSpPr>
      <dsp:spPr>
        <a:xfrm>
          <a:off x="8716398" y="2746025"/>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Page Header</a:t>
          </a:r>
          <a:endParaRPr lang="en-US" sz="1300" kern="1200" dirty="0"/>
        </a:p>
      </dsp:txBody>
      <dsp:txXfrm>
        <a:off x="8737853" y="2767480"/>
        <a:ext cx="1229459" cy="689616"/>
      </dsp:txXfrm>
    </dsp:sp>
    <dsp:sp modelId="{1C2674A3-CECD-45F4-85B8-178670331939}">
      <dsp:nvSpPr>
        <dsp:cNvPr id="0" name=""/>
        <dsp:cNvSpPr/>
      </dsp:nvSpPr>
      <dsp:spPr>
        <a:xfrm>
          <a:off x="8716398" y="3591248"/>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Title Bar</a:t>
          </a:r>
          <a:endParaRPr lang="en-US" sz="1300" kern="1200" dirty="0"/>
        </a:p>
      </dsp:txBody>
      <dsp:txXfrm>
        <a:off x="8737853" y="3612703"/>
        <a:ext cx="1229459" cy="689616"/>
      </dsp:txXfrm>
    </dsp:sp>
    <dsp:sp modelId="{DDFE4E53-DE2C-49F6-8015-E344219A5DDE}">
      <dsp:nvSpPr>
        <dsp:cNvPr id="0" name=""/>
        <dsp:cNvSpPr/>
      </dsp:nvSpPr>
      <dsp:spPr>
        <a:xfrm>
          <a:off x="8716398" y="4436470"/>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Modal Dialog</a:t>
          </a:r>
          <a:endParaRPr lang="en-US" sz="1300" kern="1200" dirty="0"/>
        </a:p>
      </dsp:txBody>
      <dsp:txXfrm>
        <a:off x="8737853" y="4457925"/>
        <a:ext cx="1229459" cy="689616"/>
      </dsp:txXfrm>
    </dsp:sp>
    <dsp:sp modelId="{3BDB9902-7721-42FF-8089-85BFEBAE83CC}">
      <dsp:nvSpPr>
        <dsp:cNvPr id="0" name=""/>
        <dsp:cNvSpPr/>
      </dsp:nvSpPr>
      <dsp:spPr>
        <a:xfrm>
          <a:off x="8716398" y="5281692"/>
          <a:ext cx="1272369" cy="732526"/>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r>
            <a:rPr lang="en-US" sz="1300" kern="1200" dirty="0" smtClean="0"/>
            <a:t>Resizer</a:t>
          </a:r>
          <a:endParaRPr lang="en-US" sz="1300" kern="1200" dirty="0"/>
        </a:p>
      </dsp:txBody>
      <dsp:txXfrm>
        <a:off x="8737853" y="5303147"/>
        <a:ext cx="1229459" cy="689616"/>
      </dsp:txXfrm>
    </dsp:sp>
    <dsp:sp modelId="{136F3FD2-080D-4A96-A454-63CD531AF64B}">
      <dsp:nvSpPr>
        <dsp:cNvPr id="0" name=""/>
        <dsp:cNvSpPr/>
      </dsp:nvSpPr>
      <dsp:spPr>
        <a:xfrm>
          <a:off x="10267099" y="0"/>
          <a:ext cx="1590462" cy="633201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US" sz="1900" kern="1200" dirty="0" smtClean="0"/>
            <a:t>Utilities</a:t>
          </a:r>
          <a:endParaRPr lang="en-US" sz="1900" kern="1200" dirty="0"/>
        </a:p>
      </dsp:txBody>
      <dsp:txXfrm>
        <a:off x="10267099" y="0"/>
        <a:ext cx="1590462" cy="1899605"/>
      </dsp:txXfrm>
    </dsp:sp>
    <dsp:sp modelId="{FCD9C203-815D-4E2E-99C2-24AC76BFEC2D}">
      <dsp:nvSpPr>
        <dsp:cNvPr id="0" name=""/>
        <dsp:cNvSpPr/>
      </dsp:nvSpPr>
      <dsp:spPr>
        <a:xfrm>
          <a:off x="10426145" y="1899605"/>
          <a:ext cx="1272369" cy="411581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24765" rIns="33020" bIns="24765" numCol="1" spcCol="1270" anchor="ctr" anchorCtr="0">
          <a:noAutofit/>
        </a:bodyPr>
        <a:lstStyle/>
        <a:p>
          <a:pPr lvl="0" algn="ctr" defTabSz="577850">
            <a:lnSpc>
              <a:spcPct val="90000"/>
            </a:lnSpc>
            <a:spcBef>
              <a:spcPct val="0"/>
            </a:spcBef>
            <a:spcAft>
              <a:spcPct val="35000"/>
            </a:spcAft>
          </a:pPr>
          <a:endParaRPr lang="en-US" sz="1300" kern="1200" dirty="0"/>
        </a:p>
      </dsp:txBody>
      <dsp:txXfrm>
        <a:off x="10463411" y="1936871"/>
        <a:ext cx="1197837" cy="404127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cxnSp>
        <p:nvCxnSpPr>
          <p:cNvPr id="9" name="Straight Connector 8"/>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4" name="Title 3"/>
          <p:cNvSpPr>
            <a:spLocks noGrp="1"/>
          </p:cNvSpPr>
          <p:nvPr>
            <p:ph type="title" hasCustomPrompt="1"/>
          </p:nvPr>
        </p:nvSpPr>
        <p:spPr>
          <a:xfrm>
            <a:off x="0" y="1624613"/>
            <a:ext cx="11353800" cy="1804387"/>
          </a:xfrm>
          <a:prstGeom prst="rect">
            <a:avLst/>
          </a:prstGeom>
          <a:solidFill>
            <a:srgbClr val="535353">
              <a:alpha val="50000"/>
            </a:srgbClr>
          </a:solidFill>
        </p:spPr>
        <p:txBody>
          <a:bodyPr anchor="b" anchorCtr="0"/>
          <a:lstStyle>
            <a:lvl1pPr marL="914400" indent="0">
              <a:defRPr>
                <a:latin typeface="+mn-lt"/>
              </a:defRPr>
            </a:lvl1pPr>
          </a:lstStyle>
          <a:p>
            <a:r>
              <a:rPr lang="en-US" dirty="0" smtClean="0"/>
              <a:t>Title</a:t>
            </a:r>
            <a:endParaRPr lang="en-US" dirty="0"/>
          </a:p>
        </p:txBody>
      </p:sp>
      <p:sp>
        <p:nvSpPr>
          <p:cNvPr id="12" name="Text Placeholder 11"/>
          <p:cNvSpPr>
            <a:spLocks noGrp="1"/>
          </p:cNvSpPr>
          <p:nvPr>
            <p:ph type="body" sz="quarter" idx="10" hasCustomPrompt="1"/>
          </p:nvPr>
        </p:nvSpPr>
        <p:spPr>
          <a:xfrm>
            <a:off x="0" y="3429000"/>
            <a:ext cx="11353800" cy="1592263"/>
          </a:xfrm>
          <a:prstGeom prst="rect">
            <a:avLst/>
          </a:prstGeom>
          <a:solidFill>
            <a:srgbClr val="535353">
              <a:alpha val="50000"/>
            </a:srgbClr>
          </a:solidFill>
        </p:spPr>
        <p:txBody>
          <a:bodyPr/>
          <a:lstStyle>
            <a:lvl1pPr marL="914400" indent="0">
              <a:buNone/>
              <a:defRPr sz="3200"/>
            </a:lvl1pPr>
          </a:lstStyle>
          <a:p>
            <a:pPr lvl="0"/>
            <a:r>
              <a:rPr lang="en-US" dirty="0" smtClean="0"/>
              <a:t>Speaker</a:t>
            </a:r>
          </a:p>
          <a:p>
            <a:pPr lvl="0"/>
            <a:r>
              <a:rPr lang="en-US" dirty="0" smtClean="0"/>
              <a:t>Title</a:t>
            </a:r>
            <a:endParaRPr lang="en-US" dirty="0"/>
          </a:p>
        </p:txBody>
      </p:sp>
    </p:spTree>
    <p:extLst>
      <p:ext uri="{BB962C8B-B14F-4D97-AF65-F5344CB8AC3E}">
        <p14:creationId xmlns:p14="http://schemas.microsoft.com/office/powerpoint/2010/main" val="1434188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72395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11" name="Title 1"/>
          <p:cNvSpPr txBox="1">
            <a:spLocks/>
          </p:cNvSpPr>
          <p:nvPr/>
        </p:nvSpPr>
        <p:spPr>
          <a:xfrm>
            <a:off x="816076" y="3709398"/>
            <a:ext cx="9859116" cy="995838"/>
          </a:xfrm>
          <a:prstGeom prst="rect">
            <a:avLst/>
          </a:prstGeom>
          <a:noFill/>
        </p:spPr>
        <p:txBody>
          <a:bodyPr tIns="91440" bIns="91440" anchor="b" anchorCtr="0">
            <a:spAutoFit/>
          </a:bodyPr>
          <a:lstStyle>
            <a:lvl1pPr algn="l" defTabSz="914367" rtl="0" eaLnBrk="1" latinLnBrk="0" hangingPunct="1">
              <a:lnSpc>
                <a:spcPct val="90000"/>
              </a:lnSpc>
              <a:spcBef>
                <a:spcPct val="0"/>
              </a:spcBef>
              <a:buNone/>
              <a:defRPr lang="en-US" sz="5882" b="0" kern="1200" cap="none" spc="-98" baseline="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smtClean="0">
                <a:solidFill>
                  <a:schemeClr val="bg1"/>
                </a:solidFill>
              </a:rPr>
              <a:t>Demo</a:t>
            </a:r>
            <a:endParaRPr lang="en-US" dirty="0">
              <a:solidFill>
                <a:schemeClr val="bg1"/>
              </a:solidFill>
            </a:endParaRP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6" name="Title 3"/>
          <p:cNvSpPr>
            <a:spLocks noGrp="1"/>
          </p:cNvSpPr>
          <p:nvPr>
            <p:ph type="title"/>
          </p:nvPr>
        </p:nvSpPr>
        <p:spPr>
          <a:xfrm>
            <a:off x="838200" y="2027237"/>
            <a:ext cx="10515600" cy="1325563"/>
          </a:xfrm>
          <a:prstGeom prst="rect">
            <a:avLst/>
          </a:prstGeom>
        </p:spPr>
        <p:txBody>
          <a:bodyPr anchor="b" anchorCtr="0"/>
          <a:lstStyle>
            <a:lvl1pPr>
              <a:defRPr sz="3600"/>
            </a:lvl1pPr>
          </a:lstStyle>
          <a:p>
            <a:r>
              <a:rPr lang="en-US" smtClean="0"/>
              <a:t>Click to edit Master title style</a:t>
            </a:r>
            <a:endParaRPr lang="en-US"/>
          </a:p>
        </p:txBody>
      </p:sp>
      <p:cxnSp>
        <p:nvCxnSpPr>
          <p:cNvPr id="7" name="Straight Connector 6"/>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71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50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cording">
    <p:spTree>
      <p:nvGrpSpPr>
        <p:cNvPr id="1" name=""/>
        <p:cNvGrpSpPr/>
        <p:nvPr/>
      </p:nvGrpSpPr>
      <p:grpSpPr>
        <a:xfrm>
          <a:off x="0" y="0"/>
          <a:ext cx="0" cy="0"/>
          <a:chOff x="0" y="0"/>
          <a:chExt cx="0" cy="0"/>
        </a:xfrm>
      </p:grpSpPr>
      <p:sp>
        <p:nvSpPr>
          <p:cNvPr id="3" name="Media Placeholder 2"/>
          <p:cNvSpPr>
            <a:spLocks noGrp="1"/>
          </p:cNvSpPr>
          <p:nvPr>
            <p:ph type="media" sz="quarter" idx="10"/>
          </p:nvPr>
        </p:nvSpPr>
        <p:spPr>
          <a:xfrm>
            <a:off x="0" y="1"/>
            <a:ext cx="12192000" cy="727700"/>
          </a:xfrm>
          <a:prstGeom prst="rect">
            <a:avLst/>
          </a:prstGeom>
        </p:spPr>
        <p:txBody>
          <a:bodyPr/>
          <a:lstStyle/>
          <a:p>
            <a:r>
              <a:rPr lang="en-US" smtClean="0"/>
              <a:t>Click icon to add media</a:t>
            </a:r>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77153" y="3813716"/>
            <a:ext cx="8237697" cy="2497874"/>
          </a:xfrm>
          <a:prstGeom prst="rect">
            <a:avLst/>
          </a:prstGeom>
        </p:spPr>
      </p:pic>
    </p:spTree>
    <p:extLst>
      <p:ext uri="{BB962C8B-B14F-4D97-AF65-F5344CB8AC3E}">
        <p14:creationId xmlns:p14="http://schemas.microsoft.com/office/powerpoint/2010/main" val="3265816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664" y="1178349"/>
            <a:ext cx="9860672" cy="899665"/>
          </a:xfrm>
        </p:spPr>
        <p:txBody>
          <a:bodyPr/>
          <a:lstStyle>
            <a:lvl1pPr marL="228766" indent="-228766">
              <a:defRPr sz="5882"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7788" y="5025984"/>
            <a:ext cx="5378549" cy="1050156"/>
          </a:xfrm>
        </p:spPr>
        <p:txBody>
          <a:bodyPr/>
          <a:lstStyle>
            <a:lvl1pPr marL="0" indent="0">
              <a:spcBef>
                <a:spcPts val="0"/>
              </a:spcBef>
              <a:buNone/>
              <a:defRPr sz="3137"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41980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ll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249" y="2967359"/>
            <a:ext cx="11151917" cy="923329"/>
          </a:xfrm>
        </p:spPr>
        <p:txBody>
          <a:bodyPr anchor="ctr" anchorCtr="0"/>
          <a:lstStyle>
            <a:lvl1pPr>
              <a:defRPr sz="6700" spc="-300" baseline="0">
                <a:solidFill>
                  <a:schemeClr val="bg1">
                    <a:alpha val="99000"/>
                  </a:schemeClr>
                </a:solidFill>
              </a:defRPr>
            </a:lvl1pPr>
          </a:lstStyle>
          <a:p>
            <a:r>
              <a:rPr lang="en-US" dirty="0" smtClean="0"/>
              <a:t>Click to edit title style</a:t>
            </a:r>
            <a:endParaRPr lang="en-US" dirty="0"/>
          </a:p>
        </p:txBody>
      </p:sp>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104491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7" name="Rectangle 2"/>
          <p:cNvSpPr>
            <a:spLocks noChangeArrowheads="1"/>
          </p:cNvSpPr>
          <p:nvPr/>
        </p:nvSpPr>
        <p:spPr bwMode="auto">
          <a:xfrm>
            <a:off x="179882" y="5960743"/>
            <a:ext cx="1177922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2016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0204" y="3705607"/>
            <a:ext cx="3291840" cy="701671"/>
          </a:xfrm>
          <a:prstGeom prst="rect">
            <a:avLst/>
          </a:prstGeom>
        </p:spPr>
      </p:pic>
    </p:spTree>
    <p:extLst>
      <p:ext uri="{BB962C8B-B14F-4D97-AF65-F5344CB8AC3E}">
        <p14:creationId xmlns:p14="http://schemas.microsoft.com/office/powerpoint/2010/main" val="28369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uild (Title)">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74"/>
            <a:ext cx="12192000" cy="6829651"/>
          </a:xfrm>
          <a:prstGeom prst="rect">
            <a:avLst/>
          </a:prstGeom>
        </p:spPr>
      </p:pic>
    </p:spTree>
    <p:extLst>
      <p:ext uri="{BB962C8B-B14F-4D97-AF65-F5344CB8AC3E}">
        <p14:creationId xmlns:p14="http://schemas.microsoft.com/office/powerpoint/2010/main" val="276954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40093B-A9B7-4E84-89D2-19C4DD425FCC}" type="datetimeFigureOut">
              <a:rPr lang="en-US" smtClean="0"/>
              <a:t>2/18/2016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9F60DC0-ADD9-4A49-A3B1-81ADCD1E2AC3}" type="slidenum">
              <a:rPr lang="en-US" smtClean="0"/>
              <a:t>‹#›</a:t>
            </a:fld>
            <a:endParaRPr lang="en-US"/>
          </a:p>
        </p:txBody>
      </p:sp>
    </p:spTree>
    <p:extLst>
      <p:ext uri="{BB962C8B-B14F-4D97-AF65-F5344CB8AC3E}">
        <p14:creationId xmlns:p14="http://schemas.microsoft.com/office/powerpoint/2010/main" val="1669076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Title">
    <p:bg>
      <p:bgPr>
        <a:blipFill dpi="0" rotWithShape="1">
          <a:blip r:embed="rId2">
            <a:duotone>
              <a:prstClr val="black"/>
              <a:schemeClr val="accent5">
                <a:tint val="45000"/>
                <a:satMod val="400000"/>
              </a:schemeClr>
            </a:duotone>
          </a:blip>
          <a:srcRect/>
          <a:stretch>
            <a:fillRect/>
          </a:stretch>
        </a:blipFill>
        <a:effectLst/>
      </p:bgPr>
    </p:bg>
    <p:spTree>
      <p:nvGrpSpPr>
        <p:cNvPr id="1" name=""/>
        <p:cNvGrpSpPr/>
        <p:nvPr/>
      </p:nvGrpSpPr>
      <p:grpSpPr>
        <a:xfrm>
          <a:off x="0" y="0"/>
          <a:ext cx="0" cy="0"/>
          <a:chOff x="0" y="0"/>
          <a:chExt cx="0" cy="0"/>
        </a:xfrm>
      </p:grpSpPr>
      <p:cxnSp>
        <p:nvCxnSpPr>
          <p:cNvPr id="13" name="Straight Connector 12"/>
          <p:cNvCxnSpPr/>
          <p:nvPr/>
        </p:nvCxnSpPr>
        <p:spPr>
          <a:xfrm>
            <a:off x="1010612" y="342900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hasCustomPrompt="1"/>
          </p:nvPr>
        </p:nvSpPr>
        <p:spPr>
          <a:xfrm>
            <a:off x="838200" y="2103437"/>
            <a:ext cx="10515600" cy="1325563"/>
          </a:xfrm>
          <a:prstGeom prst="rect">
            <a:avLst/>
          </a:prstGeom>
        </p:spPr>
        <p:txBody>
          <a:bodyPr anchor="b" anchorCtr="0"/>
          <a:lstStyle>
            <a:lvl1pPr>
              <a:defRPr>
                <a:latin typeface="+mn-lt"/>
              </a:defRPr>
            </a:lvl1pPr>
          </a:lstStyle>
          <a:p>
            <a:r>
              <a:rPr lang="en-US" dirty="0" smtClean="0"/>
              <a:t>Section title</a:t>
            </a:r>
            <a:endParaRPr lang="en-US" dirty="0"/>
          </a:p>
        </p:txBody>
      </p:sp>
      <p:sp>
        <p:nvSpPr>
          <p:cNvPr id="18" name="Text Placeholder 11"/>
          <p:cNvSpPr>
            <a:spLocks noGrp="1"/>
          </p:cNvSpPr>
          <p:nvPr>
            <p:ph type="body" sz="quarter" idx="10" hasCustomPrompt="1"/>
          </p:nvPr>
        </p:nvSpPr>
        <p:spPr>
          <a:xfrm>
            <a:off x="838200" y="3523006"/>
            <a:ext cx="10515600" cy="1592263"/>
          </a:xfrm>
          <a:prstGeom prst="rect">
            <a:avLst/>
          </a:prstGeom>
        </p:spPr>
        <p:txBody>
          <a:bodyPr/>
          <a:lstStyle>
            <a:lvl1pPr marL="0" indent="0">
              <a:buNone/>
              <a:defRPr sz="3200">
                <a:solidFill>
                  <a:srgbClr val="92D050"/>
                </a:solidFill>
              </a:defRPr>
            </a:lvl1pPr>
          </a:lstStyle>
          <a:p>
            <a:pPr lvl="0"/>
            <a:r>
              <a:rPr lang="en-US" dirty="0" smtClean="0"/>
              <a:t>Subtitle</a:t>
            </a:r>
            <a:endParaRPr lang="en-US" dirty="0"/>
          </a:p>
        </p:txBody>
      </p:sp>
    </p:spTree>
    <p:extLst>
      <p:ext uri="{BB962C8B-B14F-4D97-AF65-F5344CB8AC3E}">
        <p14:creationId xmlns:p14="http://schemas.microsoft.com/office/powerpoint/2010/main" val="609101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Personality">
    <p:spTree>
      <p:nvGrpSpPr>
        <p:cNvPr id="1" name=""/>
        <p:cNvGrpSpPr/>
        <p:nvPr/>
      </p:nvGrpSpPr>
      <p:grpSpPr>
        <a:xfrm>
          <a:off x="0" y="0"/>
          <a:ext cx="0" cy="0"/>
          <a:chOff x="0" y="0"/>
          <a:chExt cx="0" cy="0"/>
        </a:xfrm>
      </p:grpSpPr>
      <p:cxnSp>
        <p:nvCxnSpPr>
          <p:cNvPr id="13" name="Straight Connector 12"/>
          <p:cNvCxnSpPr/>
          <p:nvPr/>
        </p:nvCxnSpPr>
        <p:spPr>
          <a:xfrm>
            <a:off x="1010612" y="2027490"/>
            <a:ext cx="7169065"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17" name="Title 3"/>
          <p:cNvSpPr>
            <a:spLocks noGrp="1"/>
          </p:cNvSpPr>
          <p:nvPr>
            <p:ph type="title" hasCustomPrompt="1"/>
          </p:nvPr>
        </p:nvSpPr>
        <p:spPr>
          <a:xfrm>
            <a:off x="838200" y="701927"/>
            <a:ext cx="10515600" cy="1325563"/>
          </a:xfrm>
          <a:prstGeom prst="rect">
            <a:avLst/>
          </a:prstGeom>
        </p:spPr>
        <p:txBody>
          <a:bodyPr anchor="b" anchorCtr="0"/>
          <a:lstStyle>
            <a:lvl1pPr>
              <a:defRPr>
                <a:latin typeface="+mj-lt"/>
              </a:defRPr>
            </a:lvl1pPr>
          </a:lstStyle>
          <a:p>
            <a:r>
              <a:rPr lang="en-US" dirty="0" smtClean="0"/>
              <a:t>Name</a:t>
            </a:r>
            <a:endParaRPr lang="en-US" dirty="0"/>
          </a:p>
        </p:txBody>
      </p:sp>
      <p:sp>
        <p:nvSpPr>
          <p:cNvPr id="3" name="Picture Placeholder 2"/>
          <p:cNvSpPr>
            <a:spLocks noGrp="1"/>
          </p:cNvSpPr>
          <p:nvPr>
            <p:ph type="pic" sz="quarter" idx="11"/>
          </p:nvPr>
        </p:nvSpPr>
        <p:spPr>
          <a:xfrm>
            <a:off x="8549692" y="282575"/>
            <a:ext cx="3269142" cy="3267020"/>
          </a:xfrm>
          <a:prstGeom prst="ellipse">
            <a:avLst/>
          </a:prstGeom>
          <a:blipFill dpi="0" rotWithShape="1">
            <a:blip r:embed="rId3">
              <a:extLst>
                <a:ext uri="{BEBA8EAE-BF5A-486C-A8C5-ECC9F3942E4B}">
                  <a14:imgProps xmlns:a14="http://schemas.microsoft.com/office/drawing/2010/main">
                    <a14:imgLayer r:embed="rId4">
                      <a14:imgEffect>
                        <a14:saturation sat="0"/>
                      </a14:imgEffect>
                    </a14:imgLayer>
                  </a14:imgProps>
                </a:ext>
              </a:extLst>
            </a:blip>
            <a:srcRect/>
            <a:tile tx="-838200" ty="0" sx="100000" sy="100000" flip="none" algn="tl"/>
          </a:blipFill>
          <a:effectLst>
            <a:outerShdw blurRad="330200" sx="102000" sy="102000" algn="ctr" rotWithShape="0">
              <a:prstClr val="black">
                <a:alpha val="81000"/>
              </a:prstClr>
            </a:outerShdw>
          </a:effectLst>
        </p:spPr>
        <p:txBody>
          <a:bodyPr/>
          <a:lstStyle/>
          <a:p>
            <a:r>
              <a:rPr lang="en-US" smtClean="0"/>
              <a:t>Click icon to add picture</a:t>
            </a:r>
            <a:endParaRPr lang="en-US" dirty="0"/>
          </a:p>
        </p:txBody>
      </p:sp>
      <p:sp>
        <p:nvSpPr>
          <p:cNvPr id="5" name="Text Placeholder 4"/>
          <p:cNvSpPr>
            <a:spLocks noGrp="1"/>
          </p:cNvSpPr>
          <p:nvPr>
            <p:ph type="body" sz="quarter" idx="12" hasCustomPrompt="1"/>
          </p:nvPr>
        </p:nvSpPr>
        <p:spPr>
          <a:xfrm>
            <a:off x="838200" y="2324456"/>
            <a:ext cx="11353800" cy="4533544"/>
          </a:xfrm>
          <a:prstGeom prst="rect">
            <a:avLst/>
          </a:prstGeom>
        </p:spPr>
        <p:txBody>
          <a:bodyPr/>
          <a:lstStyle>
            <a:lvl1pPr marL="0" indent="0">
              <a:buNone/>
              <a:defRPr sz="1600"/>
            </a:lvl1pPr>
            <a:lvl2pPr marL="111125" indent="0">
              <a:buNone/>
              <a:defRPr sz="1200">
                <a:solidFill>
                  <a:schemeClr val="bg2"/>
                </a:solidFill>
              </a:defRPr>
            </a:lvl2pPr>
          </a:lstStyle>
          <a:p>
            <a:pPr lvl="0"/>
            <a:r>
              <a:rPr lang="en-US" dirty="0" smtClean="0"/>
              <a:t>Title</a:t>
            </a:r>
          </a:p>
        </p:txBody>
      </p:sp>
    </p:spTree>
    <p:extLst>
      <p:ext uri="{BB962C8B-B14F-4D97-AF65-F5344CB8AC3E}">
        <p14:creationId xmlns:p14="http://schemas.microsoft.com/office/powerpoint/2010/main" val="412346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genda/Summ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89511"/>
            <a:ext cx="11655840" cy="899665"/>
          </a:xfrm>
          <a:prstGeom prst="rect">
            <a:avLst/>
          </a:prstGeom>
        </p:spPr>
        <p:txBody>
          <a:bodyPr anchor="b" anchorCtr="0"/>
          <a:lstStyle>
            <a:lvl1pPr>
              <a:defRPr/>
            </a:lvl1pPr>
          </a:lstStyle>
          <a:p>
            <a:r>
              <a:rPr lang="en-US" dirty="0" smtClean="0"/>
              <a:t>Agenda/Summary</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7"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rgbClr val="00B0F0"/>
                </a:solidFill>
              </a:defRPr>
            </a:lvl1pPr>
            <a:lvl2pPr marL="0" indent="0">
              <a:spcBef>
                <a:spcPts val="0"/>
              </a:spcBef>
              <a:buFontTx/>
              <a:buNone/>
              <a:defRPr sz="2400">
                <a:solidFill>
                  <a:srgbClr val="92D050"/>
                </a:solidFill>
              </a:defRPr>
            </a:lvl2pPr>
            <a:lvl3pPr marL="0" indent="0">
              <a:spcBef>
                <a:spcPts val="0"/>
              </a:spcBef>
              <a:buNone/>
              <a:defRPr>
                <a:solidFill>
                  <a:schemeClr val="bg2"/>
                </a:solidFill>
              </a:defRPr>
            </a:lvl3pPr>
            <a:lvl4pPr marL="230188" indent="0">
              <a:spcBef>
                <a:spcPts val="0"/>
              </a:spcBef>
              <a:buNone/>
              <a:defRPr>
                <a:solidFill>
                  <a:schemeClr val="bg2"/>
                </a:solidFill>
              </a:defRPr>
            </a:lvl4pPr>
            <a:lvl5pPr marL="461963" indent="0">
              <a:spcBef>
                <a:spcPts val="0"/>
              </a:spcBef>
              <a:buNone/>
              <a:defRPr>
                <a:solidFill>
                  <a:schemeClr val="bg2"/>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2867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_One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smtClean="0"/>
              <a:t>Click to edit Master title style</a:t>
            </a:r>
            <a:endParaRPr lang="en-US" dirty="0"/>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8" name="Text Placeholder 5"/>
          <p:cNvSpPr>
            <a:spLocks noGrp="1"/>
          </p:cNvSpPr>
          <p:nvPr>
            <p:ph type="body" sz="quarter" idx="10"/>
          </p:nvPr>
        </p:nvSpPr>
        <p:spPr>
          <a:xfrm>
            <a:off x="269240" y="1189177"/>
            <a:ext cx="11653523" cy="1985641"/>
          </a:xfrm>
          <a:prstGeom prst="rect">
            <a:avLst/>
          </a:prstGeom>
        </p:spPr>
        <p:txBody>
          <a:bodyPr/>
          <a:lstStyle>
            <a:lvl1pPr marL="0" indent="0">
              <a:spcBef>
                <a:spcPts val="0"/>
              </a:spcBef>
              <a:buNone/>
              <a:defRPr>
                <a:solidFill>
                  <a:schemeClr val="accent4"/>
                </a:solidFill>
              </a:defRPr>
            </a:lvl1pPr>
            <a:lvl2pPr marL="0" indent="0">
              <a:spcBef>
                <a:spcPts val="0"/>
              </a:spcBef>
              <a:buFontTx/>
              <a:buNone/>
              <a:defRPr sz="2400">
                <a:solidFill>
                  <a:schemeClr val="bg1"/>
                </a:solidFill>
              </a:defRPr>
            </a:lvl2pPr>
            <a:lvl3pPr marL="0" indent="0">
              <a:spcBef>
                <a:spcPts val="0"/>
              </a:spcBef>
              <a:buNone/>
              <a:defRPr>
                <a:solidFill>
                  <a:srgbClr val="85C200"/>
                </a:solidFill>
              </a:defRPr>
            </a:lvl3pPr>
            <a:lvl4pPr marL="0" indent="0">
              <a:spcBef>
                <a:spcPts val="0"/>
              </a:spcBef>
              <a:buNone/>
              <a:defRPr>
                <a:solidFill>
                  <a:srgbClr val="00B0F0"/>
                </a:solidFill>
              </a:defRPr>
            </a:lvl4pPr>
            <a:lvl5pPr marL="230188" indent="0">
              <a:spcBef>
                <a:spcPts val="0"/>
              </a:spcBef>
              <a:buNone/>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82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_TwoColumn">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smtClean="0"/>
              <a:t>Click to edit Master title style</a:t>
            </a:r>
            <a:endParaRPr lang="en-US" dirty="0"/>
          </a:p>
        </p:txBody>
      </p:sp>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
        <p:nvSpPr>
          <p:cNvPr id="9" name="Text Placeholder 5"/>
          <p:cNvSpPr>
            <a:spLocks noGrp="1"/>
          </p:cNvSpPr>
          <p:nvPr>
            <p:ph type="body" sz="quarter" idx="10"/>
          </p:nvPr>
        </p:nvSpPr>
        <p:spPr>
          <a:xfrm>
            <a:off x="269239" y="1189177"/>
            <a:ext cx="5771797" cy="1985641"/>
          </a:xfrm>
          <a:prstGeom prst="rect">
            <a:avLst/>
          </a:prstGeom>
        </p:spPr>
        <p:txBody>
          <a:bodyPr/>
          <a:lstStyle>
            <a:lvl1pPr marL="0" indent="0">
              <a:spcBef>
                <a:spcPts val="0"/>
              </a:spcBef>
              <a:buNone/>
              <a:defRPr>
                <a:solidFill>
                  <a:srgbClr val="00A4EF"/>
                </a:solidFill>
              </a:defRPr>
            </a:lvl1pPr>
            <a:lvl2pPr marL="0" indent="0">
              <a:spcBef>
                <a:spcPts val="0"/>
              </a:spcBef>
              <a:buFontTx/>
              <a:buNone/>
              <a:defRPr sz="2400"/>
            </a:lvl2pPr>
            <a:lvl3pPr marL="224097" indent="0">
              <a:spcBef>
                <a:spcPts val="0"/>
              </a:spcBef>
              <a:buNone/>
              <a:defRPr>
                <a:solidFill>
                  <a:srgbClr val="85C200"/>
                </a:solidFill>
              </a:defRPr>
            </a:lvl3pPr>
            <a:lvl4pPr marL="448193" indent="0">
              <a:spcBef>
                <a:spcPts val="0"/>
              </a:spcBef>
              <a:buNone/>
              <a:defRPr>
                <a:solidFill>
                  <a:srgbClr val="FFB900"/>
                </a:solidFill>
              </a:defRPr>
            </a:lvl4pPr>
            <a:lvl5pPr marL="672290" indent="0">
              <a:spcBef>
                <a:spcPts val="0"/>
              </a:spcBef>
              <a:buNone/>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5"/>
          <p:cNvSpPr>
            <a:spLocks noGrp="1"/>
          </p:cNvSpPr>
          <p:nvPr>
            <p:ph type="body" sz="quarter" idx="11"/>
          </p:nvPr>
        </p:nvSpPr>
        <p:spPr>
          <a:xfrm>
            <a:off x="6153283" y="1189177"/>
            <a:ext cx="5771797" cy="1985641"/>
          </a:xfrm>
          <a:prstGeom prst="rect">
            <a:avLst/>
          </a:prstGeom>
        </p:spPr>
        <p:txBody>
          <a:bodyPr/>
          <a:lstStyle>
            <a:lvl1pPr marL="0" indent="0">
              <a:spcBef>
                <a:spcPts val="0"/>
              </a:spcBef>
              <a:buNone/>
              <a:defRPr>
                <a:solidFill>
                  <a:srgbClr val="00A4EF"/>
                </a:solidFill>
              </a:defRPr>
            </a:lvl1pPr>
            <a:lvl2pPr marL="0" indent="0">
              <a:spcBef>
                <a:spcPts val="0"/>
              </a:spcBef>
              <a:buFontTx/>
              <a:buNone/>
              <a:defRPr sz="2400"/>
            </a:lvl2pPr>
            <a:lvl3pPr marL="224097" indent="0">
              <a:spcBef>
                <a:spcPts val="0"/>
              </a:spcBef>
              <a:buNone/>
              <a:defRPr>
                <a:solidFill>
                  <a:srgbClr val="85C200"/>
                </a:solidFill>
              </a:defRPr>
            </a:lvl3pPr>
            <a:lvl4pPr marL="448193" indent="0">
              <a:spcBef>
                <a:spcPts val="0"/>
              </a:spcBef>
              <a:buNone/>
              <a:defRPr>
                <a:solidFill>
                  <a:srgbClr val="FFB900"/>
                </a:solidFill>
              </a:defRPr>
            </a:lvl4pPr>
            <a:lvl5pPr marL="672290" indent="0">
              <a:spcBef>
                <a:spcPts val="0"/>
              </a:spcBef>
              <a:buNone/>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1810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nchor="b" anchorCtr="0"/>
          <a:lstStyle/>
          <a:p>
            <a:r>
              <a:rPr lang="en-US" smtClean="0"/>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385672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Whit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a:prstGeom prst="rect">
            <a:avLst/>
          </a:prstGeom>
        </p:spPr>
        <p:txBody>
          <a:bodyPr/>
          <a:lstStyle>
            <a:lvl1pPr>
              <a:defRPr>
                <a:solidFill>
                  <a:schemeClr val="tx1">
                    <a:lumMod val="65000"/>
                    <a:lumOff val="35000"/>
                  </a:schemeClr>
                </a:solidFill>
              </a:defRPr>
            </a:lvl1pPr>
          </a:lstStyle>
          <a:p>
            <a:r>
              <a:rPr lang="en-US" smtClean="0"/>
              <a:t>Click to edit Master title style</a:t>
            </a:r>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invGray">
          <a:xfrm>
            <a:off x="10354018" y="6146867"/>
            <a:ext cx="1355630" cy="289421"/>
          </a:xfrm>
          <a:prstGeom prst="rect">
            <a:avLst/>
          </a:prstGeom>
          <a:noFill/>
          <a:ln>
            <a:noFill/>
          </a:ln>
        </p:spPr>
      </p:pic>
    </p:spTree>
    <p:extLst>
      <p:ext uri="{BB962C8B-B14F-4D97-AF65-F5344CB8AC3E}">
        <p14:creationId xmlns:p14="http://schemas.microsoft.com/office/powerpoint/2010/main" val="40504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Colo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48865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grayscl/>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0409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started with Template 10</a:t>
            </a:r>
            <a:endParaRPr lang="en-US" dirty="0"/>
          </a:p>
        </p:txBody>
      </p:sp>
      <p:sp>
        <p:nvSpPr>
          <p:cNvPr id="5" name="Text Placeholder 4"/>
          <p:cNvSpPr>
            <a:spLocks noGrp="1"/>
          </p:cNvSpPr>
          <p:nvPr>
            <p:ph type="body" sz="quarter" idx="10"/>
          </p:nvPr>
        </p:nvSpPr>
        <p:spPr/>
        <p:txBody>
          <a:bodyPr/>
          <a:lstStyle/>
          <a:p>
            <a:r>
              <a:rPr lang="en-US" dirty="0" smtClean="0"/>
              <a:t>Jerry Nixon and Daren May</a:t>
            </a:r>
            <a:endParaRPr lang="en-US" dirty="0"/>
          </a:p>
        </p:txBody>
      </p:sp>
    </p:spTree>
    <p:extLst>
      <p:ext uri="{BB962C8B-B14F-4D97-AF65-F5344CB8AC3E}">
        <p14:creationId xmlns:p14="http://schemas.microsoft.com/office/powerpoint/2010/main" val="124115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Daren May</a:t>
            </a:r>
            <a:endParaRPr lang="en-US" dirty="0"/>
          </a:p>
        </p:txBody>
      </p:sp>
      <p:sp>
        <p:nvSpPr>
          <p:cNvPr id="3" name="Picture Placeholder 2"/>
          <p:cNvSpPr>
            <a:spLocks noGrp="1"/>
          </p:cNvSpPr>
          <p:nvPr>
            <p:ph type="pic" sz="quarter" idx="11"/>
          </p:nvPr>
        </p:nvSpPr>
        <p:spPr/>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5994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Jerry Nixon </a:t>
            </a:r>
            <a:endParaRPr lang="en-US" dirty="0"/>
          </a:p>
        </p:txBody>
      </p:sp>
      <p:sp>
        <p:nvSpPr>
          <p:cNvPr id="5" name="Picture Placeholder 4"/>
          <p:cNvSpPr>
            <a:spLocks noGrp="1"/>
          </p:cNvSpPr>
          <p:nvPr>
            <p:ph type="pic" sz="quarter" idx="11"/>
          </p:nvPr>
        </p:nvSpPr>
        <p:spPr/>
      </p:sp>
      <p:sp>
        <p:nvSpPr>
          <p:cNvPr id="6" name="Text Placeholder 5"/>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39803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Agenda</a:t>
            </a:r>
            <a:endParaRPr lang="en-US" dirty="0"/>
          </a:p>
        </p:txBody>
      </p:sp>
      <p:sp>
        <p:nvSpPr>
          <p:cNvPr id="6" name="Text Placeholder 5"/>
          <p:cNvSpPr>
            <a:spLocks noGrp="1"/>
          </p:cNvSpPr>
          <p:nvPr>
            <p:ph type="body" sz="quarter" idx="10"/>
          </p:nvPr>
        </p:nvSpPr>
        <p:spPr/>
        <p:txBody>
          <a:bodyPr/>
          <a:lstStyle/>
          <a:p>
            <a:r>
              <a:rPr lang="en-US" dirty="0" smtClean="0"/>
              <a:t>Overview</a:t>
            </a:r>
          </a:p>
          <a:p>
            <a:r>
              <a:rPr lang="en-US" dirty="0" smtClean="0"/>
              <a:t>Activation</a:t>
            </a:r>
          </a:p>
          <a:p>
            <a:r>
              <a:rPr lang="en-US" dirty="0" smtClean="0"/>
              <a:t>Services</a:t>
            </a:r>
          </a:p>
          <a:p>
            <a:r>
              <a:rPr lang="en-US" smtClean="0"/>
              <a:t>Sample app</a:t>
            </a:r>
            <a:endParaRPr lang="en-US" dirty="0" smtClean="0"/>
          </a:p>
        </p:txBody>
      </p:sp>
    </p:spTree>
    <p:extLst>
      <p:ext uri="{BB962C8B-B14F-4D97-AF65-F5344CB8AC3E}">
        <p14:creationId xmlns:p14="http://schemas.microsoft.com/office/powerpoint/2010/main" val="1243758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Template 10</a:t>
            </a:r>
            <a:endParaRPr lang="en-US" dirty="0"/>
          </a:p>
        </p:txBody>
      </p:sp>
      <p:sp>
        <p:nvSpPr>
          <p:cNvPr id="5" name="Text Placeholder 4"/>
          <p:cNvSpPr>
            <a:spLocks noGrp="1"/>
          </p:cNvSpPr>
          <p:nvPr>
            <p:ph type="body" sz="quarter" idx="10"/>
          </p:nvPr>
        </p:nvSpPr>
        <p:spPr/>
        <p:txBody>
          <a:bodyPr/>
          <a:lstStyle/>
          <a:p>
            <a:r>
              <a:rPr lang="en-US" dirty="0" smtClean="0"/>
              <a:t>An overview</a:t>
            </a:r>
            <a:endParaRPr lang="en-US" dirty="0"/>
          </a:p>
        </p:txBody>
      </p:sp>
    </p:spTree>
    <p:extLst>
      <p:ext uri="{BB962C8B-B14F-4D97-AF65-F5344CB8AC3E}">
        <p14:creationId xmlns:p14="http://schemas.microsoft.com/office/powerpoint/2010/main" val="402852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08874851"/>
              </p:ext>
            </p:extLst>
          </p:nvPr>
        </p:nvGraphicFramePr>
        <p:xfrm>
          <a:off x="162910" y="262991"/>
          <a:ext cx="11866180" cy="63320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5730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Jerry's Theme 2016 (Build)">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Jerry's Theme 2016 (Build)" id="{C00D27BD-1F03-4321-816A-A9A52A50566C}" vid="{F6673BA8-E320-4C7E-A5E4-487554872CB5}"/>
    </a:ext>
  </a:extLst>
</a:theme>
</file>

<file path=docProps/app.xml><?xml version="1.0" encoding="utf-8"?>
<Properties xmlns="http://schemas.openxmlformats.org/officeDocument/2006/extended-properties" xmlns:vt="http://schemas.openxmlformats.org/officeDocument/2006/docPropsVTypes">
  <Template/>
  <TotalTime>106</TotalTime>
  <Words>69</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Segoe UI</vt:lpstr>
      <vt:lpstr>Segoe UI Light</vt:lpstr>
      <vt:lpstr>Jerry's Theme 2016 (Build)</vt:lpstr>
      <vt:lpstr>Getting started with Template 10</vt:lpstr>
      <vt:lpstr>Daren May</vt:lpstr>
      <vt:lpstr>Jerry Nixon </vt:lpstr>
      <vt:lpstr>Agenda</vt:lpstr>
      <vt:lpstr>Template 10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Template 10</dc:title>
  <dc:creator>Jerry Nixon</dc:creator>
  <cp:lastModifiedBy>Jerry Nixon</cp:lastModifiedBy>
  <cp:revision>4</cp:revision>
  <dcterms:created xsi:type="dcterms:W3CDTF">2016-02-18T18:39:49Z</dcterms:created>
  <dcterms:modified xsi:type="dcterms:W3CDTF">2016-02-18T20:25:53Z</dcterms:modified>
</cp:coreProperties>
</file>