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  <p:sldMasterId id="2147484399" r:id="rId2"/>
  </p:sldMasterIdLst>
  <p:sldIdLst>
    <p:sldId id="317" r:id="rId3"/>
    <p:sldId id="318" r:id="rId4"/>
    <p:sldId id="329" r:id="rId5"/>
    <p:sldId id="330" r:id="rId6"/>
    <p:sldId id="321" r:id="rId7"/>
    <p:sldId id="326" r:id="rId8"/>
    <p:sldId id="323" r:id="rId9"/>
    <p:sldId id="324" r:id="rId10"/>
    <p:sldId id="335" r:id="rId11"/>
    <p:sldId id="336" r:id="rId12"/>
    <p:sldId id="337" r:id="rId13"/>
    <p:sldId id="334" r:id="rId14"/>
    <p:sldId id="325" r:id="rId15"/>
    <p:sldId id="322" r:id="rId16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권창현" initials="권" lastIdx="5" clrIdx="0">
    <p:extLst/>
  </p:cmAuthor>
  <p:cmAuthor id="2" name="Wh" initials="W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BFBF"/>
    <a:srgbClr val="16262F"/>
    <a:srgbClr val="39B4E0"/>
    <a:srgbClr val="B9E02D"/>
    <a:srgbClr val="768C2F"/>
    <a:srgbClr val="0B131A"/>
    <a:srgbClr val="101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8" autoAdjust="0"/>
    <p:restoredTop sz="94660"/>
  </p:normalViewPr>
  <p:slideViewPr>
    <p:cSldViewPr>
      <p:cViewPr varScale="1">
        <p:scale>
          <a:sx n="116" d="100"/>
          <a:sy n="116" d="100"/>
        </p:scale>
        <p:origin x="96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4:15:14.927" idx="2">
    <p:pos x="10" y="10"/>
    <p:text>게임컨셉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01.746" idx="3">
    <p:pos x="16" y="16"/>
    <p:text>개발 범위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12.071" idx="4">
    <p:pos x="10" y="10"/>
    <p:text>개발 스케쥴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17.820" idx="5">
    <p:pos x="10" y="10"/>
    <p:text>자가 진단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11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992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123157" y="826294"/>
            <a:ext cx="7618412" cy="7200900"/>
          </a:xfrm>
          <a:prstGeom prst="blockArc">
            <a:avLst>
              <a:gd name="adj1" fmla="val 13743820"/>
              <a:gd name="adj2" fmla="val 16693212"/>
              <a:gd name="adj3" fmla="val 501"/>
            </a:avLst>
          </a:prstGeom>
          <a:solidFill>
            <a:srgbClr val="B9E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/>
          <p:cNvSpPr/>
          <p:nvPr userDrawn="1"/>
        </p:nvSpPr>
        <p:spPr>
          <a:xfrm flipH="1">
            <a:off x="1789113" y="588963"/>
            <a:ext cx="7618412" cy="7200900"/>
          </a:xfrm>
          <a:prstGeom prst="blockArc">
            <a:avLst>
              <a:gd name="adj1" fmla="val 11943959"/>
              <a:gd name="adj2" fmla="val 16693212"/>
              <a:gd name="adj3" fmla="val 501"/>
            </a:avLst>
          </a:prstGeom>
          <a:solidFill>
            <a:srgbClr val="39B4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grpSp>
          <p:nvGrpSpPr>
            <p:cNvPr id="6" name="그룹 5"/>
            <p:cNvGrpSpPr>
              <a:grpSpLocks/>
            </p:cNvGrpSpPr>
            <p:nvPr userDrawn="1"/>
          </p:nvGrpSpPr>
          <p:grpSpPr bwMode="auto">
            <a:xfrm>
              <a:off x="0" y="6597352"/>
              <a:ext cx="9148763" cy="260648"/>
              <a:chOff x="0" y="6597352"/>
              <a:chExt cx="9148763" cy="260648"/>
            </a:xfrm>
          </p:grpSpPr>
          <p:sp>
            <p:nvSpPr>
              <p:cNvPr id="8" name="직사각형 7"/>
              <p:cNvSpPr/>
              <p:nvPr userDrawn="1"/>
            </p:nvSpPr>
            <p:spPr bwMode="auto">
              <a:xfrm>
                <a:off x="4763" y="6597352"/>
                <a:ext cx="9144000" cy="260648"/>
              </a:xfrm>
              <a:prstGeom prst="rect">
                <a:avLst/>
              </a:prstGeom>
              <a:solidFill>
                <a:srgbClr val="16262F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9" name="직선 연결선 8"/>
              <p:cNvCxnSpPr/>
              <p:nvPr userDrawn="1"/>
            </p:nvCxnSpPr>
            <p:spPr>
              <a:xfrm>
                <a:off x="0" y="6597352"/>
                <a:ext cx="9144000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제목 2"/>
            <p:cNvSpPr txBox="1">
              <a:spLocks/>
            </p:cNvSpPr>
            <p:nvPr userDrawn="1"/>
          </p:nvSpPr>
          <p:spPr bwMode="auto">
            <a:xfrm>
              <a:off x="7308304" y="6611334"/>
              <a:ext cx="1832521" cy="23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>
                <a:defRPr/>
              </a:pPr>
              <a:r>
                <a:rPr lang="en-US" altLang="ko-KR" sz="900" dirty="0" smtClean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2D Graphics – WindowsHyun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125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123157" y="826294"/>
            <a:ext cx="7618412" cy="7200900"/>
          </a:xfrm>
          <a:prstGeom prst="blockArc">
            <a:avLst>
              <a:gd name="adj1" fmla="val 13743820"/>
              <a:gd name="adj2" fmla="val 16693212"/>
              <a:gd name="adj3" fmla="val 501"/>
            </a:avLst>
          </a:prstGeom>
          <a:solidFill>
            <a:srgbClr val="B9E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7" name="직사각형 6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2D Graphics – WindowsHyun</a:t>
            </a:r>
          </a:p>
        </p:txBody>
      </p:sp>
    </p:spTree>
    <p:extLst>
      <p:ext uri="{BB962C8B-B14F-4D97-AF65-F5344CB8AC3E}">
        <p14:creationId xmlns:p14="http://schemas.microsoft.com/office/powerpoint/2010/main" val="1967393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749425" y="422275"/>
            <a:ext cx="7618413" cy="7345363"/>
          </a:xfrm>
          <a:prstGeom prst="blockArc">
            <a:avLst>
              <a:gd name="adj1" fmla="val 13378265"/>
              <a:gd name="adj2" fmla="val 19428826"/>
              <a:gd name="adj3" fmla="val 462"/>
            </a:avLst>
          </a:prstGeom>
          <a:solidFill>
            <a:srgbClr val="39B4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7" name="직사각형 6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2D Graphics – WindowsHyun</a:t>
            </a:r>
          </a:p>
        </p:txBody>
      </p:sp>
    </p:spTree>
    <p:extLst>
      <p:ext uri="{BB962C8B-B14F-4D97-AF65-F5344CB8AC3E}">
        <p14:creationId xmlns:p14="http://schemas.microsoft.com/office/powerpoint/2010/main" val="3387896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6" name="직사각형 5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7" name="직선 연결선 6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2D Graphics – WindowsHyun</a:t>
            </a:r>
          </a:p>
        </p:txBody>
      </p:sp>
    </p:spTree>
    <p:extLst>
      <p:ext uri="{BB962C8B-B14F-4D97-AF65-F5344CB8AC3E}">
        <p14:creationId xmlns:p14="http://schemas.microsoft.com/office/powerpoint/2010/main" val="1713522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88" r:id="rId1"/>
    <p:sldLayoutId id="214748478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6"/>
          <p:cNvGrpSpPr>
            <a:grpSpLocks/>
          </p:cNvGrpSpPr>
          <p:nvPr/>
        </p:nvGrpSpPr>
        <p:grpSpPr bwMode="auto">
          <a:xfrm>
            <a:off x="2915816" y="2420888"/>
            <a:ext cx="5967755" cy="2470989"/>
            <a:chOff x="871559" y="2188675"/>
            <a:chExt cx="7740366" cy="2472225"/>
          </a:xfrm>
        </p:grpSpPr>
        <p:sp>
          <p:nvSpPr>
            <p:cNvPr id="10243" name="제목 2"/>
            <p:cNvSpPr txBox="1">
              <a:spLocks/>
            </p:cNvSpPr>
            <p:nvPr/>
          </p:nvSpPr>
          <p:spPr bwMode="auto">
            <a:xfrm>
              <a:off x="2963863" y="4291013"/>
              <a:ext cx="32162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/>
              <a:r>
                <a:rPr lang="en-US" altLang="ko-KR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2012180004 </a:t>
              </a:r>
              <a:r>
                <a:rPr lang="ko-KR" altLang="en-US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권창현</a:t>
              </a:r>
              <a:endPara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0244" name="그룹 8"/>
            <p:cNvGrpSpPr>
              <a:grpSpLocks/>
            </p:cNvGrpSpPr>
            <p:nvPr/>
          </p:nvGrpSpPr>
          <p:grpSpPr bwMode="auto">
            <a:xfrm>
              <a:off x="871559" y="2188675"/>
              <a:ext cx="7740366" cy="1847584"/>
              <a:chOff x="871559" y="2332691"/>
              <a:chExt cx="7740366" cy="1847584"/>
            </a:xfrm>
          </p:grpSpPr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871559" y="2332691"/>
                <a:ext cx="7740366" cy="923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0" h="0"/>
                  <a:contourClr>
                    <a:schemeClr val="tx1">
                      <a:lumMod val="75000"/>
                      <a:lumOff val="25000"/>
                    </a:schemeClr>
                  </a:contourClr>
                </a:sp3d>
              </a:bodyPr>
              <a:lstStyle/>
              <a:p>
                <a:pPr eaLnBrk="1" fontAlgn="auto" latin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0" b="1" spc="-150" dirty="0" smtClean="0">
                    <a:ln>
                      <a:prstDash val="solid"/>
                    </a:ln>
                    <a:solidFill>
                      <a:srgbClr val="B9E02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 ExtraBold" pitchFamily="50" charset="-127"/>
                    <a:ea typeface="나눔고딕 ExtraBold" pitchFamily="50" charset="-127"/>
                    <a:cs typeface="Tahoma" pitchFamily="34" charset="0"/>
                  </a:rPr>
                  <a:t>2D GAME</a:t>
                </a:r>
                <a:endParaRPr kumimoji="0" lang="en-US" altLang="ko-KR" sz="6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endParaRPr>
              </a:p>
            </p:txBody>
          </p:sp>
          <p:sp>
            <p:nvSpPr>
              <p:cNvPr id="11" name="TextBox 10"/>
              <p:cNvSpPr txBox="1">
                <a:spLocks noChangeArrowheads="1"/>
              </p:cNvSpPr>
              <p:nvPr/>
            </p:nvSpPr>
            <p:spPr bwMode="auto">
              <a:xfrm>
                <a:off x="2552699" y="3256483"/>
                <a:ext cx="5671108" cy="923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0" h="0"/>
                  <a:contourClr>
                    <a:schemeClr val="tx1">
                      <a:lumMod val="75000"/>
                      <a:lumOff val="25000"/>
                    </a:schemeClr>
                  </a:contourClr>
                </a:sp3d>
              </a:bodyPr>
              <a:lstStyle/>
              <a:p>
                <a:pPr eaLnBrk="1" fontAlgn="auto" latin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0" b="1" spc="-150" dirty="0" smtClean="0">
                    <a:ln>
                      <a:prstDash val="solid"/>
                    </a:ln>
                    <a:solidFill>
                      <a:srgbClr val="B9E02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 ExtraBold" pitchFamily="50" charset="-127"/>
                    <a:ea typeface="나눔고딕 ExtraBold" pitchFamily="50" charset="-127"/>
                    <a:cs typeface="Tahoma" pitchFamily="34" charset="0"/>
                  </a:rPr>
                  <a:t>Project No.1</a:t>
                </a:r>
                <a:endParaRPr kumimoji="0" lang="en-US" altLang="ko-KR" sz="6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Development of </a:t>
            </a:r>
            <a:r>
              <a:rPr lang="en-US" altLang="ko-KR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Schedule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77850" y="1124744"/>
          <a:ext cx="8170614" cy="767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5918"/>
                <a:gridCol w="936104"/>
                <a:gridCol w="53285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완성도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3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(10/07)</a:t>
                      </a:r>
                      <a:endParaRPr lang="ko-KR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2000" b="0" dirty="0" smtClean="0">
                          <a:solidFill>
                            <a:srgbClr val="FFFFFF"/>
                          </a:solidFill>
                        </a:rPr>
                        <a:t>100%</a:t>
                      </a:r>
                      <a:endParaRPr lang="ko-KR" altLang="en-US" sz="2000" b="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 조절 관련 메뉴 및 시작</a:t>
                      </a:r>
                      <a:r>
                        <a:rPr lang="ko-KR" altLang="en-US" baseline="0" dirty="0" smtClean="0"/>
                        <a:t> 페이지 </a:t>
                      </a:r>
                      <a:r>
                        <a:rPr lang="ko-KR" altLang="en-US" dirty="0" smtClean="0"/>
                        <a:t>구성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1988840"/>
            <a:ext cx="2550606" cy="43297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229" y="1988840"/>
            <a:ext cx="2551235" cy="43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Development of </a:t>
            </a:r>
            <a:r>
              <a:rPr lang="en-US" altLang="ko-KR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Schedule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977212"/>
              </p:ext>
            </p:extLst>
          </p:nvPr>
        </p:nvGraphicFramePr>
        <p:xfrm>
          <a:off x="577850" y="1124744"/>
          <a:ext cx="8170614" cy="767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5918"/>
                <a:gridCol w="936104"/>
                <a:gridCol w="53285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완성도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4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(10/14)</a:t>
                      </a:r>
                      <a:endParaRPr lang="ko-KR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2000" b="0" dirty="0" smtClean="0">
                          <a:solidFill>
                            <a:srgbClr val="FFFFFF"/>
                          </a:solidFill>
                        </a:rPr>
                        <a:t>100%</a:t>
                      </a:r>
                      <a:endParaRPr lang="ko-KR" altLang="en-US" sz="2000" b="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애니메이션 구현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78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Development of </a:t>
            </a:r>
            <a:r>
              <a:rPr lang="en-US" altLang="ko-KR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Schedule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83637"/>
              </p:ext>
            </p:extLst>
          </p:nvPr>
        </p:nvGraphicFramePr>
        <p:xfrm>
          <a:off x="577850" y="1124744"/>
          <a:ext cx="8170614" cy="4729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5918"/>
                <a:gridCol w="936104"/>
                <a:gridCol w="53285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완성도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2000" b="0" dirty="0" smtClean="0"/>
                        <a:t>1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(09/23)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전체적인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ko-KR" altLang="en-US" baseline="0" dirty="0" smtClean="0"/>
                        <a:t> 틀 및 게임 스토리 구성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2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(09/30)</a:t>
                      </a:r>
                      <a:endParaRPr lang="ko-KR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및 사운드 와 알고리즘 계산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3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(10/07)</a:t>
                      </a:r>
                      <a:endParaRPr lang="ko-KR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 조절 관련 메뉴 및 시작</a:t>
                      </a:r>
                      <a:r>
                        <a:rPr lang="ko-KR" altLang="en-US" baseline="0" dirty="0" smtClean="0"/>
                        <a:t> 페이지 </a:t>
                      </a:r>
                      <a:r>
                        <a:rPr lang="ko-KR" altLang="en-US" dirty="0" smtClean="0"/>
                        <a:t>구성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4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(10/14)</a:t>
                      </a:r>
                      <a:endParaRPr lang="ko-KR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애니메이션 구현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5</a:t>
                      </a:r>
                      <a:r>
                        <a:rPr lang="ko-KR" altLang="en-US" sz="2000" b="1" dirty="0" smtClean="0"/>
                        <a:t>주차 </a:t>
                      </a:r>
                      <a:r>
                        <a:rPr lang="en-US" altLang="ko-KR" sz="2000" b="1" dirty="0" smtClean="0"/>
                        <a:t>(10/28)</a:t>
                      </a:r>
                      <a:endParaRPr lang="ko-KR" altLang="en-US" sz="2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프로젝트 </a:t>
                      </a:r>
                      <a:r>
                        <a:rPr lang="en-US" altLang="ko-KR" b="1" dirty="0" smtClean="0"/>
                        <a:t>2</a:t>
                      </a:r>
                      <a:r>
                        <a:rPr lang="ko-KR" altLang="en-US" b="1" dirty="0" smtClean="0"/>
                        <a:t>차 발표를 위한 정리</a:t>
                      </a:r>
                      <a:r>
                        <a:rPr lang="en-US" altLang="ko-KR" b="1" dirty="0" smtClean="0"/>
                        <a:t>.</a:t>
                      </a:r>
                      <a:endParaRPr lang="ko-KR" altLang="en-US" b="1" dirty="0" smtClean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6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(11/04)</a:t>
                      </a:r>
                      <a:endParaRPr lang="ko-KR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발판 등 의</a:t>
                      </a:r>
                      <a:r>
                        <a:rPr lang="ko-KR" altLang="en-US" baseline="0" dirty="0" smtClean="0"/>
                        <a:t> 생성 부분 알고리즘 추가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7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(11/11)</a:t>
                      </a:r>
                      <a:endParaRPr lang="ko-KR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발판과 캐릭터의 충돌 체크 작업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8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(11/18)</a:t>
                      </a:r>
                      <a:endParaRPr lang="ko-KR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발판을 올라가면서 점수체크 기능 작업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9</a:t>
                      </a:r>
                      <a:r>
                        <a:rPr lang="ko-KR" altLang="en-US" sz="2000" b="1" dirty="0" smtClean="0"/>
                        <a:t>주차 </a:t>
                      </a:r>
                      <a:r>
                        <a:rPr lang="en-US" altLang="ko-KR" sz="2000" b="1" dirty="0" smtClean="0"/>
                        <a:t>(11/25)</a:t>
                      </a:r>
                      <a:endParaRPr lang="ko-KR" altLang="en-US" sz="2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프로젝트 </a:t>
                      </a:r>
                      <a:r>
                        <a:rPr lang="en-US" altLang="ko-KR" b="1" dirty="0" smtClean="0"/>
                        <a:t>3</a:t>
                      </a:r>
                      <a:r>
                        <a:rPr lang="ko-KR" altLang="en-US" b="1" dirty="0" smtClean="0"/>
                        <a:t>차 발표를 위한 정리</a:t>
                      </a:r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10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(12/02)</a:t>
                      </a:r>
                      <a:endParaRPr lang="ko-KR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전체적인 완성도 작업을 위한 마지막 작업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11</a:t>
                      </a:r>
                      <a:r>
                        <a:rPr lang="ko-KR" altLang="en-US" sz="2000" b="1" dirty="0" smtClean="0"/>
                        <a:t>주차 </a:t>
                      </a:r>
                      <a:r>
                        <a:rPr lang="en-US" altLang="ko-KR" sz="2000" b="1" dirty="0" smtClean="0"/>
                        <a:t>(12/16)</a:t>
                      </a:r>
                      <a:endParaRPr lang="ko-KR" altLang="en-US" sz="2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프로젝트 최종 발표를 위한 정리</a:t>
                      </a:r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0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Self Assessment</a:t>
              </a: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Self-diagnosis and score </a:t>
              </a:r>
              <a:r>
                <a:rPr kumimoji="0" lang="en-US" altLang="ko-KR" sz="1600" dirty="0" smtClean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check.</a:t>
              </a:r>
              <a:endParaRPr kumimoji="0" lang="en-US" altLang="ko-KR" sz="160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71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Self </a:t>
            </a: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Assessment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884563"/>
              </p:ext>
            </p:extLst>
          </p:nvPr>
        </p:nvGraphicFramePr>
        <p:xfrm>
          <a:off x="577850" y="1124744"/>
          <a:ext cx="8026598" cy="5122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74470"/>
                <a:gridCol w="11521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발표자료에 포함할 내용을 다 포함했는가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92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게임 </a:t>
                      </a:r>
                      <a:r>
                        <a:rPr lang="ko-KR" altLang="en-US" sz="2000" b="0" dirty="0" err="1" smtClean="0"/>
                        <a:t>컨셉이</a:t>
                      </a:r>
                      <a:r>
                        <a:rPr lang="ko-KR" altLang="en-US" sz="2000" b="0" dirty="0" smtClean="0"/>
                        <a:t> 잘 표현 되었는가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92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게임 핵심 </a:t>
                      </a:r>
                      <a:r>
                        <a:rPr lang="ko-KR" altLang="en-US" sz="2000" b="0" dirty="0" err="1" smtClean="0"/>
                        <a:t>메카닉의</a:t>
                      </a:r>
                      <a:r>
                        <a:rPr lang="ko-KR" altLang="en-US" sz="2000" b="0" dirty="0" smtClean="0"/>
                        <a:t> 제시가 잘 되었는가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92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게임 실행 흐름이 </a:t>
                      </a:r>
                      <a:r>
                        <a:rPr lang="ko-KR" altLang="en-US" sz="2000" b="0" baseline="0" dirty="0" smtClean="0"/>
                        <a:t>잘 표현되었는가</a:t>
                      </a:r>
                      <a:r>
                        <a:rPr lang="en-US" altLang="ko-KR" sz="2000" b="0" baseline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92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개발 범위가 구체적이며</a:t>
                      </a:r>
                      <a:r>
                        <a:rPr lang="en-US" altLang="ko-KR" sz="2000" b="0" dirty="0" smtClean="0"/>
                        <a:t>, </a:t>
                      </a:r>
                      <a:r>
                        <a:rPr lang="ko-KR" altLang="en-US" sz="2000" b="0" dirty="0" smtClean="0"/>
                        <a:t>측정 가능한가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92000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개발 계획이 구체적이며 실행 가능한가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5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그룹 19"/>
          <p:cNvGrpSpPr>
            <a:grpSpLocks/>
          </p:cNvGrpSpPr>
          <p:nvPr/>
        </p:nvGrpSpPr>
        <p:grpSpPr bwMode="auto">
          <a:xfrm>
            <a:off x="2947988" y="2003425"/>
            <a:ext cx="4916487" cy="3225542"/>
            <a:chOff x="2948090" y="2002967"/>
            <a:chExt cx="4916863" cy="3225975"/>
          </a:xfrm>
        </p:grpSpPr>
        <p:grpSp>
          <p:nvGrpSpPr>
            <p:cNvPr id="11267" name="그룹 20"/>
            <p:cNvGrpSpPr>
              <a:grpSpLocks/>
            </p:cNvGrpSpPr>
            <p:nvPr/>
          </p:nvGrpSpPr>
          <p:grpSpPr bwMode="auto">
            <a:xfrm>
              <a:off x="2948090" y="3234774"/>
              <a:ext cx="4472330" cy="1994168"/>
              <a:chOff x="2948090" y="3234774"/>
              <a:chExt cx="4472330" cy="1994168"/>
            </a:xfrm>
          </p:grpSpPr>
          <p:grpSp>
            <p:nvGrpSpPr>
              <p:cNvPr id="11269" name="그룹 2"/>
              <p:cNvGrpSpPr>
                <a:grpSpLocks/>
              </p:cNvGrpSpPr>
              <p:nvPr/>
            </p:nvGrpSpPr>
            <p:grpSpPr bwMode="auto">
              <a:xfrm>
                <a:off x="3087671" y="3234774"/>
                <a:ext cx="4332749" cy="369289"/>
                <a:chOff x="3082674" y="3964165"/>
                <a:chExt cx="4333304" cy="369367"/>
              </a:xfrm>
            </p:grpSpPr>
            <p:sp>
              <p:nvSpPr>
                <p:cNvPr id="3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082674" y="3964165"/>
                  <a:ext cx="648353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01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57597" y="3980894"/>
                  <a:ext cx="3758381" cy="3386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게임 </a:t>
                  </a:r>
                  <a:r>
                    <a:rPr kumimoji="0" lang="ko-KR" altLang="en-US" sz="1600" dirty="0" err="1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컨셉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0" name="그룹 3"/>
              <p:cNvGrpSpPr>
                <a:grpSpLocks/>
              </p:cNvGrpSpPr>
              <p:nvPr/>
            </p:nvGrpSpPr>
            <p:grpSpPr bwMode="auto">
              <a:xfrm>
                <a:off x="2987824" y="3641171"/>
                <a:ext cx="4329400" cy="369289"/>
                <a:chOff x="3111252" y="4415362"/>
                <a:chExt cx="4329955" cy="369367"/>
              </a:xfrm>
            </p:grpSpPr>
            <p:sp>
              <p:nvSpPr>
                <p:cNvPr id="3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11252" y="4415362"/>
                  <a:ext cx="648239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02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87589" y="4432943"/>
                  <a:ext cx="3753618" cy="3386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개발 범위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1" name="그룹 4"/>
              <p:cNvGrpSpPr>
                <a:grpSpLocks/>
              </p:cNvGrpSpPr>
              <p:nvPr/>
            </p:nvGrpSpPr>
            <p:grpSpPr bwMode="auto">
              <a:xfrm>
                <a:off x="2948090" y="4047208"/>
                <a:ext cx="4332619" cy="369288"/>
                <a:chOff x="3120777" y="4864353"/>
                <a:chExt cx="4333174" cy="369367"/>
              </a:xfrm>
            </p:grpSpPr>
            <p:sp>
              <p:nvSpPr>
                <p:cNvPr id="3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20777" y="4864353"/>
                  <a:ext cx="648359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03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95570" y="4881553"/>
                  <a:ext cx="3758381" cy="338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개발 일정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2" name="그룹 5"/>
              <p:cNvGrpSpPr>
                <a:grpSpLocks/>
              </p:cNvGrpSpPr>
              <p:nvPr/>
            </p:nvGrpSpPr>
            <p:grpSpPr bwMode="auto">
              <a:xfrm>
                <a:off x="2987824" y="4453264"/>
                <a:ext cx="4329400" cy="369288"/>
                <a:chOff x="3130305" y="5314948"/>
                <a:chExt cx="4329955" cy="369367"/>
              </a:xfrm>
            </p:grpSpPr>
            <p:sp>
              <p:nvSpPr>
                <p:cNvPr id="3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30305" y="5314948"/>
                  <a:ext cx="648243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04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706642" y="5330162"/>
                  <a:ext cx="3753618" cy="338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en-US" altLang="ko-KR" sz="1600" dirty="0" err="1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Github</a:t>
                  </a:r>
                  <a:r>
                    <a:rPr kumimoji="0" lang="en-US" altLang="ko-KR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 Commits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3" name="그룹 6"/>
              <p:cNvGrpSpPr>
                <a:grpSpLocks/>
              </p:cNvGrpSpPr>
              <p:nvPr/>
            </p:nvGrpSpPr>
            <p:grpSpPr bwMode="auto">
              <a:xfrm>
                <a:off x="3087671" y="4859654"/>
                <a:ext cx="4332749" cy="369288"/>
                <a:chOff x="3130304" y="5763754"/>
                <a:chExt cx="4333304" cy="369367"/>
              </a:xfrm>
            </p:grpSpPr>
            <p:sp>
              <p:nvSpPr>
                <p:cNvPr id="2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30304" y="5763754"/>
                  <a:ext cx="648363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05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2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705227" y="5779032"/>
                  <a:ext cx="3758381" cy="338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자체 평가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3453917" y="2002967"/>
              <a:ext cx="4411036" cy="854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5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CONTENTS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4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Game </a:t>
              </a:r>
              <a:r>
                <a:rPr kumimoji="0" lang="en-US" altLang="ko-KR" sz="5000" b="1" spc="-150" dirty="0" smtClean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Concept</a:t>
              </a:r>
              <a:endParaRPr kumimoji="0" lang="en-US" altLang="ko-KR" sz="5000" b="1" spc="-150" dirty="0">
                <a:ln>
                  <a:prstDash val="solid"/>
                </a:ln>
                <a:solidFill>
                  <a:srgbClr val="B9E0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  <a:cs typeface="Tahoma" pitchFamily="34" charset="0"/>
              </a:endParaRP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 smtClean="0">
                  <a:solidFill>
                    <a:schemeClr val="tx1">
                      <a:lumMod val="8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Crazy Gene Rabbit Game.</a:t>
              </a:r>
              <a:endParaRPr kumimoji="0"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72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 bwMode="auto">
          <a:xfrm>
            <a:off x="325438" y="836712"/>
            <a:ext cx="836295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</a:t>
            </a:r>
            <a:r>
              <a:rPr lang="ko-KR" altLang="en-US" sz="1600" b="1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명 </a:t>
            </a:r>
            <a:r>
              <a:rPr lang="en-US" altLang="ko-KR" sz="1600" b="1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en-US" altLang="ko-KR" sz="1600" b="1" dirty="0" err="1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Cragene</a:t>
            </a:r>
            <a:r>
              <a:rPr lang="en-US" altLang="ko-KR" sz="1600" b="1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Rabbit</a:t>
            </a: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명 뜻 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Crazy(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미친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)Gene(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유전자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)Rabbit(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토끼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를 </a:t>
            </a:r>
            <a:r>
              <a:rPr lang="ko-KR" altLang="en-US" sz="1400" dirty="0" err="1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미친의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뜻을 가진 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Crazy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와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유전자의 뜻을 가진 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Gene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을 합쳐서 </a:t>
            </a:r>
            <a:r>
              <a:rPr lang="en-US" altLang="ko-KR" sz="1400" dirty="0" err="1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Cragene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Rabbit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으로 이름을 정함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endParaRPr lang="en-US" altLang="ko-KR" sz="8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장르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단순 액션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+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슈팅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endParaRPr lang="en-US" altLang="ko-KR" sz="8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err="1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타겟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모든 연령층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endParaRPr lang="en-US" altLang="ko-KR" sz="8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조작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View : 3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인칭 관찰자 시점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키 조작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키보드 좌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우 버튼으로 캐릭터 이동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마우스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시작을 위한 메뉴 접근</a:t>
            </a:r>
            <a:endParaRPr lang="en-US" altLang="ko-KR" sz="14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Game </a:t>
            </a: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oncept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25438" y="4437112"/>
            <a:ext cx="8362950" cy="2065271"/>
            <a:chOff x="325438" y="1340768"/>
            <a:chExt cx="8362950" cy="2065271"/>
          </a:xfrm>
        </p:grpSpPr>
        <p:pic>
          <p:nvPicPr>
            <p:cNvPr id="8" name="Picture 2" descr="http://app.chosun.com/site/data/img_dir/2010/11/12/2010111200622_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438" y="1340768"/>
              <a:ext cx="6356550" cy="2065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://cfile29.uf.tistory.com/image/1966AE194BCD159969D8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1988" y="1340975"/>
              <a:ext cx="2006400" cy="2065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37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 smtClean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Develop Range</a:t>
              </a:r>
              <a:endParaRPr kumimoji="0" lang="en-US" altLang="ko-KR" sz="5000" b="1" spc="-150" dirty="0">
                <a:ln>
                  <a:prstDash val="solid"/>
                </a:ln>
                <a:solidFill>
                  <a:srgbClr val="B9E0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  <a:cs typeface="Tahoma" pitchFamily="34" charset="0"/>
              </a:endParaRP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For further details, please contact us by e-mail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26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Develop </a:t>
            </a: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06014"/>
              </p:ext>
            </p:extLst>
          </p:nvPr>
        </p:nvGraphicFramePr>
        <p:xfrm>
          <a:off x="577851" y="1124744"/>
          <a:ext cx="7954589" cy="48245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7845"/>
                <a:gridCol w="669674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err="1" smtClean="0"/>
                        <a:t>맵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메인 </a:t>
                      </a:r>
                      <a:r>
                        <a:rPr lang="en-US" altLang="ko-KR" sz="1200" dirty="0" smtClean="0"/>
                        <a:t>Stage, Score ( 10</a:t>
                      </a:r>
                      <a:r>
                        <a:rPr lang="ko-KR" altLang="en-US" sz="1200" dirty="0" smtClean="0"/>
                        <a:t>주차 예정 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캐릭터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유저 캐릭터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토끼 캐릭터 사용 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보조 캐릭터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밟고 올라갈 발판</a:t>
                      </a:r>
                      <a:r>
                        <a:rPr lang="en-US" altLang="ko-KR" sz="1200" baseline="0" dirty="0" smtClean="0"/>
                        <a:t> + </a:t>
                      </a:r>
                      <a:r>
                        <a:rPr lang="ko-KR" altLang="en-US" sz="1200" baseline="0" dirty="0" smtClean="0"/>
                        <a:t>부분부분 </a:t>
                      </a:r>
                      <a:r>
                        <a:rPr lang="ko-KR" altLang="en-US" sz="1200" baseline="0" dirty="0" smtClean="0"/>
                        <a:t>함정 </a:t>
                      </a:r>
                      <a:r>
                        <a:rPr lang="en-US" altLang="ko-KR" sz="1200" baseline="0" dirty="0" smtClean="0"/>
                        <a:t>( </a:t>
                      </a:r>
                      <a:r>
                        <a:rPr lang="ko-KR" altLang="en-US" sz="1200" baseline="0" dirty="0" smtClean="0"/>
                        <a:t>블랙홀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우주선</a:t>
                      </a:r>
                      <a:r>
                        <a:rPr lang="en-US" altLang="ko-KR" sz="1200" baseline="0" dirty="0" smtClean="0"/>
                        <a:t> 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애니메이션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 점프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날라가는 모션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발판이 생김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게임 코어 기능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스크롤링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캐릭터 점프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발판의 생김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거리에 따른 점수변화 및 발판 거리 증가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컨트롤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 좌우 </a:t>
                      </a:r>
                      <a:r>
                        <a:rPr lang="ko-KR" altLang="en-US" sz="1200" dirty="0" smtClean="0"/>
                        <a:t>이동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난이도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Easy</a:t>
                      </a:r>
                      <a:r>
                        <a:rPr lang="en-US" altLang="ko-KR" sz="1200" baseline="0" dirty="0" smtClean="0"/>
                        <a:t>, Middle, Hard ( </a:t>
                      </a:r>
                      <a:r>
                        <a:rPr lang="ko-KR" altLang="en-US" sz="1200" baseline="0" dirty="0" smtClean="0"/>
                        <a:t>발판의 거리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발판수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함정 </a:t>
                      </a:r>
                      <a:r>
                        <a:rPr lang="ko-KR" altLang="en-US" sz="1200" baseline="0" dirty="0" err="1" smtClean="0"/>
                        <a:t>출연수</a:t>
                      </a:r>
                      <a:r>
                        <a:rPr lang="ko-KR" altLang="en-US" sz="1200" baseline="0" dirty="0" smtClean="0"/>
                        <a:t> 증가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사운드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점프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GameOver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함정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525"/>
            <a:chOff x="3177925" y="2002967"/>
            <a:chExt cx="5164787" cy="1150718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Develop Schedule</a:t>
              </a: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780"/>
              <a:ext cx="4834371" cy="338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Development </a:t>
              </a:r>
              <a:r>
                <a:rPr kumimoji="0" lang="en-US" altLang="ko-KR" sz="1600" dirty="0" smtClean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schedules &amp; </a:t>
              </a:r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development </a:t>
              </a:r>
              <a:r>
                <a:rPr kumimoji="0" lang="en-US" altLang="ko-KR" sz="1600" dirty="0" smtClean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information.</a:t>
              </a:r>
              <a:endParaRPr kumimoji="0" lang="en-US" altLang="ko-KR" sz="160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3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Development of </a:t>
            </a:r>
            <a:r>
              <a:rPr lang="en-US" altLang="ko-KR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Schedule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555207"/>
              </p:ext>
            </p:extLst>
          </p:nvPr>
        </p:nvGraphicFramePr>
        <p:xfrm>
          <a:off x="577850" y="1124744"/>
          <a:ext cx="8170614" cy="767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5918"/>
                <a:gridCol w="936104"/>
                <a:gridCol w="53285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완성도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2000" b="0" dirty="0" smtClean="0"/>
                        <a:t>1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(09/23)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2000" b="0" dirty="0" smtClean="0">
                          <a:solidFill>
                            <a:srgbClr val="FFFFFF"/>
                          </a:solidFill>
                        </a:rPr>
                        <a:t>100%</a:t>
                      </a:r>
                      <a:endParaRPr lang="ko-KR" altLang="en-US" sz="2000" b="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전체적인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ko-KR" altLang="en-US" baseline="0" dirty="0" smtClean="0"/>
                        <a:t> 틀 및 게임 스토리 구성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84031"/>
              </p:ext>
            </p:extLst>
          </p:nvPr>
        </p:nvGraphicFramePr>
        <p:xfrm>
          <a:off x="577850" y="1926590"/>
          <a:ext cx="8170614" cy="4516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2022"/>
                <a:gridCol w="53285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세부적인 작업 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작업 결과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백그라운드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맵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이미지 구상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하늘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혹은 그 외 반복되는 느낌이 드는 이미지 사용하자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 시작 시 어떻게 해야 할 지 구상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메뉴는 </a:t>
                      </a:r>
                      <a:r>
                        <a:rPr lang="en-US" altLang="ko-KR" sz="1200" dirty="0" smtClean="0"/>
                        <a:t>Play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버튼으로 진입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처음시작하자 마자 죽는 것 을 방지 하기 위한 안전 발판 설치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난이도에 따른 안전 발판 제거 하자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 오버 시 어떻게 해야 할 지 구상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게임오버 사운드 추가를 해보자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떨어지고 </a:t>
                      </a:r>
                      <a:r>
                        <a:rPr lang="en-US" altLang="ko-KR" sz="1200" baseline="0" dirty="0" smtClean="0"/>
                        <a:t>1~2</a:t>
                      </a:r>
                      <a:r>
                        <a:rPr lang="ko-KR" altLang="en-US" sz="1200" baseline="0" dirty="0" smtClean="0"/>
                        <a:t>초 이내 스코어가 나오게 하자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함정에 접근 하였을 때 게임 오버 하자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 스코어를 어떻게 계산할지 구상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발판을 밟고 올라가거나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캐릭터 모션에 따라서나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높이에 따라서 점수를 주게 하자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올라가는 높이라고 한다면 어떻게 측정을 할 것인가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발판이 사라지는 횟수나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발판이 추가되거나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백그라운드 이미지가 내려 올 때마다 측정을 해보자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 스코어를 어떻게 저장하고 기록할지 구상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파일 입출력으로 저장을 해보자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조작이 가능하니 암호화를 해볼까</a:t>
                      </a:r>
                      <a:r>
                        <a:rPr lang="en-US" altLang="ko-KR" sz="1200" dirty="0" smtClean="0"/>
                        <a:t>? </a:t>
                      </a:r>
                      <a:r>
                        <a:rPr lang="ko-KR" altLang="en-US" sz="1200" dirty="0" smtClean="0"/>
                        <a:t>높이 </a:t>
                      </a:r>
                      <a:r>
                        <a:rPr lang="en-US" altLang="ko-KR" sz="1200" dirty="0" smtClean="0"/>
                        <a:t>+ </a:t>
                      </a:r>
                      <a:r>
                        <a:rPr lang="ko-KR" altLang="en-US" sz="1200" dirty="0" smtClean="0"/>
                        <a:t>발판 </a:t>
                      </a:r>
                      <a:r>
                        <a:rPr lang="en-US" altLang="ko-KR" sz="1200" dirty="0" smtClean="0"/>
                        <a:t>+ </a:t>
                      </a:r>
                      <a:r>
                        <a:rPr lang="ko-KR" altLang="en-US" sz="1200" dirty="0" smtClean="0"/>
                        <a:t>백그라운드 내려온 수로 저장을 해보자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 스토리 구상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스토리 라기 보다는 토끼가 행성을 향해 계속 올라가는 것처럼 끝이 없는 끝을 향해 올라가도록 만들어 보자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발판에 대한 구상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발판을 여러</a:t>
                      </a:r>
                      <a:r>
                        <a:rPr lang="ko-KR" altLang="en-US" sz="1200" baseline="0" dirty="0" smtClean="0"/>
                        <a:t> 가지 방법으로 생성을 해보고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발판 종류에 따라서 발판 특성이 다르게 만들어 지도록 해보자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3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Development of </a:t>
            </a:r>
            <a:r>
              <a:rPr lang="en-US" altLang="ko-KR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Schedule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923562"/>
              </p:ext>
            </p:extLst>
          </p:nvPr>
        </p:nvGraphicFramePr>
        <p:xfrm>
          <a:off x="577850" y="1124744"/>
          <a:ext cx="8170614" cy="767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5918"/>
                <a:gridCol w="936104"/>
                <a:gridCol w="53285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완성도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/>
                        <a:t>2</a:t>
                      </a:r>
                      <a:r>
                        <a:rPr lang="ko-KR" altLang="en-US" sz="2000" b="0" dirty="0" smtClean="0"/>
                        <a:t>주차 </a:t>
                      </a:r>
                      <a:r>
                        <a:rPr lang="en-US" altLang="ko-KR" sz="2000" b="0" dirty="0" smtClean="0"/>
                        <a:t>(09/30)</a:t>
                      </a:r>
                      <a:endParaRPr lang="ko-KR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2000" b="0" dirty="0" smtClean="0">
                          <a:solidFill>
                            <a:srgbClr val="FFFFFF"/>
                          </a:solidFill>
                        </a:rPr>
                        <a:t>100%</a:t>
                      </a:r>
                      <a:endParaRPr lang="ko-KR" altLang="en-US" sz="2000" b="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및 사운드 와 알고리즘 계산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763589"/>
              </p:ext>
            </p:extLst>
          </p:nvPr>
        </p:nvGraphicFramePr>
        <p:xfrm>
          <a:off x="577850" y="1926590"/>
          <a:ext cx="8170614" cy="454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2022"/>
                <a:gridCol w="53285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세부적인 작업 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작업 결과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 이미지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토끼 관련 및 배경 이미지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총 </a:t>
                      </a:r>
                      <a:r>
                        <a:rPr lang="en-US" altLang="ko-KR" sz="1200" dirty="0" smtClean="0"/>
                        <a:t>6</a:t>
                      </a:r>
                      <a:r>
                        <a:rPr lang="ko-KR" altLang="en-US" sz="1200" dirty="0" smtClean="0"/>
                        <a:t>가지 이미지 </a:t>
                      </a:r>
                      <a:r>
                        <a:rPr lang="en-US" altLang="ko-KR" sz="1200" dirty="0" smtClean="0"/>
                        <a:t>“</a:t>
                      </a:r>
                      <a:r>
                        <a:rPr lang="en-US" altLang="ko-KR" sz="1200" dirty="0" err="1" smtClean="0"/>
                        <a:t>Github</a:t>
                      </a:r>
                      <a:r>
                        <a:rPr lang="en-US" altLang="ko-KR" sz="1200" dirty="0" smtClean="0"/>
                        <a:t>://2DGraphics\</a:t>
                      </a:r>
                      <a:r>
                        <a:rPr lang="en-US" altLang="ko-KR" sz="1200" dirty="0" err="1" smtClean="0"/>
                        <a:t>ResourceData</a:t>
                      </a:r>
                      <a:r>
                        <a:rPr lang="en-US" altLang="ko-KR" sz="1200" dirty="0" smtClean="0"/>
                        <a:t>\</a:t>
                      </a:r>
                      <a:r>
                        <a:rPr lang="en-US" altLang="ko-KR" sz="1200" dirty="0" err="1" smtClean="0"/>
                        <a:t>CharacterImage</a:t>
                      </a:r>
                      <a:r>
                        <a:rPr lang="en-US" altLang="ko-KR" sz="1200" dirty="0" smtClean="0"/>
                        <a:t>”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( Rabbit-Left, Rabbit-Right, Rabbit-Up, Rabbit-</a:t>
                      </a:r>
                      <a:r>
                        <a:rPr lang="en-US" altLang="ko-KR" sz="1200" dirty="0" err="1" smtClean="0"/>
                        <a:t>UpHand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SBT</a:t>
                      </a:r>
                      <a:r>
                        <a:rPr lang="en-US" altLang="ko-KR" sz="1200" dirty="0" smtClean="0"/>
                        <a:t> 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함정 이미지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중간 중간 랜덤으로 출연할 함정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총</a:t>
                      </a:r>
                      <a:r>
                        <a:rPr lang="en-US" altLang="ko-KR" sz="1200" dirty="0" smtClean="0"/>
                        <a:t> 5</a:t>
                      </a:r>
                      <a:r>
                        <a:rPr lang="ko-KR" altLang="en-US" sz="1200" dirty="0" smtClean="0"/>
                        <a:t>가지 이미지 </a:t>
                      </a:r>
                      <a:r>
                        <a:rPr lang="en-US" altLang="ko-KR" sz="1200" dirty="0" smtClean="0"/>
                        <a:t>“</a:t>
                      </a:r>
                      <a:r>
                        <a:rPr lang="en-US" altLang="ko-KR" sz="1200" dirty="0" err="1" smtClean="0"/>
                        <a:t>Github</a:t>
                      </a:r>
                      <a:r>
                        <a:rPr lang="en-US" altLang="ko-KR" sz="1200" dirty="0" smtClean="0"/>
                        <a:t>://2DGraphics\</a:t>
                      </a:r>
                      <a:r>
                        <a:rPr lang="en-US" altLang="ko-KR" sz="1200" dirty="0" err="1" smtClean="0"/>
                        <a:t>ResourceData</a:t>
                      </a:r>
                      <a:r>
                        <a:rPr lang="en-US" altLang="ko-KR" sz="1200" dirty="0" smtClean="0"/>
                        <a:t>\</a:t>
                      </a:r>
                      <a:r>
                        <a:rPr lang="en-US" altLang="ko-KR" sz="1200" dirty="0" err="1" smtClean="0"/>
                        <a:t>GeneralImage</a:t>
                      </a:r>
                      <a:r>
                        <a:rPr lang="en-US" altLang="ko-KR" sz="1200" dirty="0" smtClean="0"/>
                        <a:t>”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( </a:t>
                      </a:r>
                      <a:r>
                        <a:rPr lang="en-US" altLang="ko-KR" sz="1200" dirty="0" err="1" smtClean="0"/>
                        <a:t>blackhole</a:t>
                      </a:r>
                      <a:r>
                        <a:rPr lang="en-US" altLang="ko-KR" sz="1200" dirty="0" smtClean="0"/>
                        <a:t>, hole, hole-x2, </a:t>
                      </a:r>
                      <a:r>
                        <a:rPr lang="en-US" altLang="ko-KR" sz="1200" dirty="0" err="1" smtClean="0"/>
                        <a:t>SpaceshipBlue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SpaceshipYellow</a:t>
                      </a:r>
                      <a:r>
                        <a:rPr lang="en-US" altLang="ko-KR" sz="1200" dirty="0" smtClean="0"/>
                        <a:t> 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발판 이미지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토끼가 밟고 올라갈 수 있는 발판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총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가지 이미지 </a:t>
                      </a:r>
                      <a:r>
                        <a:rPr lang="en-US" altLang="ko-KR" sz="1200" dirty="0" smtClean="0"/>
                        <a:t>“</a:t>
                      </a:r>
                      <a:r>
                        <a:rPr lang="en-US" altLang="ko-KR" sz="1200" dirty="0" err="1" smtClean="0"/>
                        <a:t>Github</a:t>
                      </a:r>
                      <a:r>
                        <a:rPr lang="en-US" altLang="ko-KR" sz="1200" dirty="0" smtClean="0"/>
                        <a:t>://2DGraphics\</a:t>
                      </a:r>
                      <a:r>
                        <a:rPr lang="en-US" altLang="ko-KR" sz="1200" dirty="0" err="1" smtClean="0"/>
                        <a:t>ResourceData</a:t>
                      </a:r>
                      <a:r>
                        <a:rPr lang="en-US" altLang="ko-KR" sz="1200" dirty="0" smtClean="0"/>
                        <a:t>\</a:t>
                      </a:r>
                      <a:r>
                        <a:rPr lang="en-US" altLang="ko-KR" sz="1200" dirty="0" err="1" smtClean="0"/>
                        <a:t>GeneralImage</a:t>
                      </a:r>
                      <a:r>
                        <a:rPr lang="en-US" altLang="ko-KR" sz="1200" dirty="0" smtClean="0"/>
                        <a:t>”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( </a:t>
                      </a:r>
                      <a:r>
                        <a:rPr lang="en-US" altLang="ko-KR" sz="1200" dirty="0" err="1" smtClean="0"/>
                        <a:t>newscaffolding</a:t>
                      </a:r>
                      <a:r>
                        <a:rPr lang="en-US" altLang="ko-KR" sz="1200" dirty="0" smtClean="0"/>
                        <a:t> 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사운드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점프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게임오버</a:t>
                      </a:r>
                      <a:r>
                        <a:rPr lang="en-US" altLang="ko-K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등등</a:t>
                      </a:r>
                      <a:r>
                        <a:rPr lang="en-US" altLang="ko-K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)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총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가지 사운드 </a:t>
                      </a:r>
                      <a:r>
                        <a:rPr lang="en-US" altLang="ko-KR" sz="1200" dirty="0" smtClean="0"/>
                        <a:t>“</a:t>
                      </a:r>
                      <a:r>
                        <a:rPr lang="en-US" altLang="ko-KR" sz="1200" dirty="0" err="1" smtClean="0"/>
                        <a:t>Github</a:t>
                      </a:r>
                      <a:r>
                        <a:rPr lang="en-US" altLang="ko-KR" sz="1200" dirty="0" smtClean="0"/>
                        <a:t>://2DGraphics\</a:t>
                      </a:r>
                      <a:r>
                        <a:rPr lang="en-US" altLang="ko-KR" sz="1200" dirty="0" err="1" smtClean="0"/>
                        <a:t>ResourceData</a:t>
                      </a:r>
                      <a:r>
                        <a:rPr lang="en-US" altLang="ko-KR" sz="1200" dirty="0" smtClean="0"/>
                        <a:t>\</a:t>
                      </a:r>
                      <a:r>
                        <a:rPr lang="en-US" altLang="ko-KR" sz="1200" dirty="0" err="1" smtClean="0"/>
                        <a:t>SoundData</a:t>
                      </a:r>
                      <a:r>
                        <a:rPr lang="en-US" altLang="ko-KR" sz="1200" dirty="0" smtClean="0"/>
                        <a:t>”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( </a:t>
                      </a:r>
                      <a:r>
                        <a:rPr lang="en-US" altLang="ko-KR" sz="1200" baseline="0" dirty="0" err="1" smtClean="0"/>
                        <a:t>GameOver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en-US" altLang="ko-KR" sz="1200" baseline="0" dirty="0" err="1" smtClean="0"/>
                        <a:t>JumpSound</a:t>
                      </a:r>
                      <a:r>
                        <a:rPr lang="en-US" altLang="ko-KR" sz="1200" baseline="0" dirty="0" smtClean="0"/>
                        <a:t>, rocket 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07264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발판 생성을 위한 알고리즘 계산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발판은 랜덤으로 한</a:t>
                      </a:r>
                      <a:r>
                        <a:rPr lang="ko-KR" altLang="en-US" sz="1200" baseline="0" dirty="0" smtClean="0"/>
                        <a:t> 줄씩 생성하면서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생성할 위치는 무작위 랜덤은 어려울 수 있으니 배열 등으로 미리 칸을 만들어서 생성을 해보자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algn="l" latinLnBrk="1"/>
                      <a:endParaRPr lang="en-US" altLang="ko-KR" sz="1200" dirty="0" smtClean="0"/>
                    </a:p>
                    <a:p>
                      <a:pPr algn="l" latinLnBrk="1"/>
                      <a:r>
                        <a:rPr lang="ko-KR" altLang="en-US" sz="1200" dirty="0" smtClean="0"/>
                        <a:t>발판의 충돌체크 같은 경우 배열로 할 경우 해당 배열 위치를 알 수 있으니 그 위치에 올라 왔을 때 충돌이 된 것으로 처리를 하면 좋을 거 같다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l" latinLnBrk="1"/>
                      <a:endParaRPr lang="en-US" altLang="ko-KR" sz="1200" dirty="0" smtClean="0"/>
                    </a:p>
                    <a:p>
                      <a:pPr algn="l" latinLnBrk="1"/>
                      <a:r>
                        <a:rPr lang="ko-KR" altLang="en-US" sz="1200" dirty="0" smtClean="0"/>
                        <a:t>발판의 거리나 난이도 부분은 배열의 세로부분을 최대한 많이 만들어서 발판거리를 조절하기 쉽게 만들어 보자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l" latinLnBrk="1"/>
                      <a:endParaRPr lang="en-US" altLang="ko-KR" sz="1200" dirty="0" smtClean="0"/>
                    </a:p>
                    <a:p>
                      <a:pPr algn="l" latinLnBrk="1"/>
                      <a:r>
                        <a:rPr lang="ko-KR" altLang="en-US" sz="1200" dirty="0" smtClean="0"/>
                        <a:t>발판이 아래로 내려가 사라지는 부분은 </a:t>
                      </a:r>
                      <a:r>
                        <a:rPr lang="ko-KR" altLang="en-US" sz="1200" dirty="0" err="1" smtClean="0"/>
                        <a:t>테트리스</a:t>
                      </a:r>
                      <a:r>
                        <a:rPr lang="ko-KR" altLang="en-US" sz="1200" dirty="0" smtClean="0"/>
                        <a:t> 코드처럼 배열이 제일 아래가 될 경우 자동으로 배열에서 사라지게 만들어 버리자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31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56565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56565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3584</TotalTime>
  <Words>855</Words>
  <Application>Microsoft Office PowerPoint</Application>
  <PresentationFormat>화면 슬라이드 쇼(4:3)</PresentationFormat>
  <Paragraphs>166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HY견고딕</vt:lpstr>
      <vt:lpstr>굴림</vt:lpstr>
      <vt:lpstr>나눔고딕 ExtraBold</vt:lpstr>
      <vt:lpstr>맑은 고딕</vt:lpstr>
      <vt:lpstr>Arial</vt:lpstr>
      <vt:lpstr>Tahoma</vt:lpstr>
      <vt:lpstr>5_Office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Project No.1</dc:title>
  <dc:creator>Administrator</dc:creator>
  <cp:lastModifiedBy>권창현</cp:lastModifiedBy>
  <cp:revision>181</cp:revision>
  <dcterms:created xsi:type="dcterms:W3CDTF">2011-06-13T04:09:39Z</dcterms:created>
  <dcterms:modified xsi:type="dcterms:W3CDTF">2015-10-21T13:17:49Z</dcterms:modified>
</cp:coreProperties>
</file>