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399" r:id="rId2"/>
  </p:sldMasterIdLst>
  <p:sldIdLst>
    <p:sldId id="317" r:id="rId3"/>
    <p:sldId id="318" r:id="rId4"/>
    <p:sldId id="329" r:id="rId5"/>
    <p:sldId id="330" r:id="rId6"/>
    <p:sldId id="321" r:id="rId7"/>
    <p:sldId id="326" r:id="rId8"/>
    <p:sldId id="323" r:id="rId9"/>
    <p:sldId id="334" r:id="rId10"/>
    <p:sldId id="339" r:id="rId11"/>
    <p:sldId id="338" r:id="rId12"/>
    <p:sldId id="325" r:id="rId13"/>
    <p:sldId id="322" r:id="rId1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창현" initials="권" lastIdx="5" clrIdx="0">
    <p:extLst/>
  </p:cmAuthor>
  <p:cmAuthor id="2" name="Wh" initials="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614"/>
    <a:srgbClr val="B9E02D"/>
    <a:srgbClr val="FFFFFF"/>
    <a:srgbClr val="BFBFBF"/>
    <a:srgbClr val="16262F"/>
    <a:srgbClr val="39B4E0"/>
    <a:srgbClr val="768C2F"/>
    <a:srgbClr val="0B1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8" autoAdjust="0"/>
    <p:restoredTop sz="94660"/>
  </p:normalViewPr>
  <p:slideViewPr>
    <p:cSldViewPr>
      <p:cViewPr varScale="1">
        <p:scale>
          <a:sx n="91" d="100"/>
          <a:sy n="91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4:15:14.927" idx="2">
    <p:pos x="10" y="10"/>
    <p:text>게임컨셉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01.746" idx="3">
    <p:pos x="16" y="16"/>
    <p:text>개발 범위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2.071" idx="4">
    <p:pos x="10" y="10"/>
    <p:text>개발 스케쥴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7.820" idx="5">
    <p:pos x="10" y="10"/>
    <p:text>GitHub Commits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7.820" idx="5">
    <p:pos x="10" y="10"/>
    <p:text>자가 진단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1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92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/>
          <p:cNvSpPr/>
          <p:nvPr userDrawn="1"/>
        </p:nvSpPr>
        <p:spPr>
          <a:xfrm flipH="1">
            <a:off x="1789113" y="588963"/>
            <a:ext cx="7618412" cy="7200900"/>
          </a:xfrm>
          <a:prstGeom prst="blockArc">
            <a:avLst>
              <a:gd name="adj1" fmla="val 11943959"/>
              <a:gd name="adj2" fmla="val 16693212"/>
              <a:gd name="adj3" fmla="val 501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grpSp>
          <p:nvGrpSpPr>
            <p:cNvPr id="6" name="그룹 5"/>
            <p:cNvGrpSpPr>
              <a:grpSpLocks/>
            </p:cNvGrpSpPr>
            <p:nvPr userDrawn="1"/>
          </p:nvGrpSpPr>
          <p:grpSpPr bwMode="auto">
            <a:xfrm>
              <a:off x="0" y="6597352"/>
              <a:ext cx="9148763" cy="260648"/>
              <a:chOff x="0" y="6597352"/>
              <a:chExt cx="9148763" cy="260648"/>
            </a:xfrm>
          </p:grpSpPr>
          <p:sp>
            <p:nvSpPr>
              <p:cNvPr id="8" name="직사각형 7"/>
              <p:cNvSpPr/>
              <p:nvPr userDrawn="1"/>
            </p:nvSpPr>
            <p:spPr bwMode="auto">
              <a:xfrm>
                <a:off x="4763" y="6597352"/>
                <a:ext cx="9144000" cy="260648"/>
              </a:xfrm>
              <a:prstGeom prst="rect">
                <a:avLst/>
              </a:prstGeom>
              <a:solidFill>
                <a:srgbClr val="16262F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 userDrawn="1"/>
            </p:nvCxnSpPr>
            <p:spPr>
              <a:xfrm>
                <a:off x="0" y="6597352"/>
                <a:ext cx="91440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제목 2"/>
            <p:cNvSpPr txBox="1">
              <a:spLocks/>
            </p:cNvSpPr>
            <p:nvPr userDrawn="1"/>
          </p:nvSpPr>
          <p:spPr bwMode="auto">
            <a:xfrm>
              <a:off x="7308304" y="6611334"/>
              <a:ext cx="1832521" cy="23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90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2D Graphics – WindowsHyun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2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96739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749425" y="422275"/>
            <a:ext cx="7618413" cy="7345363"/>
          </a:xfrm>
          <a:prstGeom prst="blockArc">
            <a:avLst>
              <a:gd name="adj1" fmla="val 13378265"/>
              <a:gd name="adj2" fmla="val 19428826"/>
              <a:gd name="adj3" fmla="val 462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338789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71352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6"/>
          <p:cNvGrpSpPr>
            <a:grpSpLocks/>
          </p:cNvGrpSpPr>
          <p:nvPr/>
        </p:nvGrpSpPr>
        <p:grpSpPr bwMode="auto">
          <a:xfrm>
            <a:off x="2915816" y="2420888"/>
            <a:ext cx="5967755" cy="2470989"/>
            <a:chOff x="871559" y="2188675"/>
            <a:chExt cx="7740366" cy="2472225"/>
          </a:xfrm>
        </p:grpSpPr>
        <p:sp>
          <p:nvSpPr>
            <p:cNvPr id="10243" name="제목 2"/>
            <p:cNvSpPr txBox="1">
              <a:spLocks/>
            </p:cNvSpPr>
            <p:nvPr/>
          </p:nvSpPr>
          <p:spPr bwMode="auto">
            <a:xfrm>
              <a:off x="2963863" y="4291013"/>
              <a:ext cx="32162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/>
              <a:r>
                <a:rPr lang="en-US" altLang="ko-KR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2012180004 </a:t>
              </a:r>
              <a:r>
                <a:rPr lang="ko-KR" altLang="en-US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권창현</a:t>
              </a:r>
              <a:endPara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0244" name="그룹 8"/>
            <p:cNvGrpSpPr>
              <a:grpSpLocks/>
            </p:cNvGrpSpPr>
            <p:nvPr/>
          </p:nvGrpSpPr>
          <p:grpSpPr bwMode="auto">
            <a:xfrm>
              <a:off x="871559" y="2188675"/>
              <a:ext cx="7740366" cy="1847584"/>
              <a:chOff x="871559" y="2332691"/>
              <a:chExt cx="7740366" cy="1847584"/>
            </a:xfrm>
          </p:grpSpPr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871559" y="2332691"/>
                <a:ext cx="7740366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2D GAME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2552699" y="3256483"/>
                <a:ext cx="5671108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Project No.2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GitHub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Commits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72" y="838246"/>
            <a:ext cx="8489600" cy="554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9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Self Assessment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Self-diagnosis and score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check.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1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Self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Assessment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03188"/>
              </p:ext>
            </p:extLst>
          </p:nvPr>
        </p:nvGraphicFramePr>
        <p:xfrm>
          <a:off x="577850" y="1124744"/>
          <a:ext cx="8026598" cy="5112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4470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발표자료에 포함할 내용을 다 포함했는가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계획 대비 일정은 잘 지켰는가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게임 </a:t>
                      </a:r>
                      <a:r>
                        <a:rPr lang="ko-KR" altLang="en-US" sz="2000" b="0" dirty="0" err="1" smtClean="0"/>
                        <a:t>프로토타입</a:t>
                      </a:r>
                      <a:r>
                        <a:rPr lang="ko-KR" altLang="en-US" sz="2000" b="0" dirty="0" smtClean="0"/>
                        <a:t> 은 실행이 잘 되는가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동영상 화면과 소리 상태는 양호 한가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5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9"/>
          <p:cNvGrpSpPr>
            <a:grpSpLocks/>
          </p:cNvGrpSpPr>
          <p:nvPr/>
        </p:nvGrpSpPr>
        <p:grpSpPr bwMode="auto">
          <a:xfrm>
            <a:off x="2947988" y="2003425"/>
            <a:ext cx="4916487" cy="3225542"/>
            <a:chOff x="2948090" y="2002967"/>
            <a:chExt cx="4916863" cy="3225975"/>
          </a:xfrm>
        </p:grpSpPr>
        <p:grpSp>
          <p:nvGrpSpPr>
            <p:cNvPr id="11267" name="그룹 20"/>
            <p:cNvGrpSpPr>
              <a:grpSpLocks/>
            </p:cNvGrpSpPr>
            <p:nvPr/>
          </p:nvGrpSpPr>
          <p:grpSpPr bwMode="auto">
            <a:xfrm>
              <a:off x="2948090" y="3234774"/>
              <a:ext cx="4472330" cy="1994168"/>
              <a:chOff x="2948090" y="3234774"/>
              <a:chExt cx="4472330" cy="1994168"/>
            </a:xfrm>
          </p:grpSpPr>
          <p:grpSp>
            <p:nvGrpSpPr>
              <p:cNvPr id="11269" name="그룹 2"/>
              <p:cNvGrpSpPr>
                <a:grpSpLocks/>
              </p:cNvGrpSpPr>
              <p:nvPr/>
            </p:nvGrpSpPr>
            <p:grpSpPr bwMode="auto">
              <a:xfrm>
                <a:off x="3087671" y="3234774"/>
                <a:ext cx="4332749" cy="369289"/>
                <a:chOff x="3082674" y="3964165"/>
                <a:chExt cx="4333304" cy="369367"/>
              </a:xfrm>
            </p:grpSpPr>
            <p:sp>
              <p:nvSpPr>
                <p:cNvPr id="3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082674" y="3964165"/>
                  <a:ext cx="64835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01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57597" y="3980894"/>
                  <a:ext cx="3758381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게임 </a:t>
                  </a:r>
                  <a:r>
                    <a:rPr kumimoji="0" lang="ko-KR" altLang="en-US" sz="1600" dirty="0" err="1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컨셉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0" name="그룹 3"/>
              <p:cNvGrpSpPr>
                <a:grpSpLocks/>
              </p:cNvGrpSpPr>
              <p:nvPr/>
            </p:nvGrpSpPr>
            <p:grpSpPr bwMode="auto">
              <a:xfrm>
                <a:off x="2987824" y="3641171"/>
                <a:ext cx="4329400" cy="369289"/>
                <a:chOff x="3111252" y="4415362"/>
                <a:chExt cx="4329955" cy="369367"/>
              </a:xfrm>
            </p:grpSpPr>
            <p:sp>
              <p:nvSpPr>
                <p:cNvPr id="3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11252" y="4415362"/>
                  <a:ext cx="64823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02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87589" y="4432943"/>
                  <a:ext cx="3753618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범위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1" name="그룹 4"/>
              <p:cNvGrpSpPr>
                <a:grpSpLocks/>
              </p:cNvGrpSpPr>
              <p:nvPr/>
            </p:nvGrpSpPr>
            <p:grpSpPr bwMode="auto">
              <a:xfrm>
                <a:off x="2948090" y="4047208"/>
                <a:ext cx="4332619" cy="369288"/>
                <a:chOff x="3120777" y="4864353"/>
                <a:chExt cx="4333174" cy="369367"/>
              </a:xfrm>
            </p:grpSpPr>
            <p:sp>
              <p:nvSpPr>
                <p:cNvPr id="3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20777" y="4864353"/>
                  <a:ext cx="64835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03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95570" y="4881553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</a:t>
                  </a: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계획 대비 현재 진행 상황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2" name="그룹 5"/>
              <p:cNvGrpSpPr>
                <a:grpSpLocks/>
              </p:cNvGrpSpPr>
              <p:nvPr/>
            </p:nvGrpSpPr>
            <p:grpSpPr bwMode="auto">
              <a:xfrm>
                <a:off x="2987824" y="4453264"/>
                <a:ext cx="4329400" cy="369288"/>
                <a:chOff x="3130305" y="5314948"/>
                <a:chExt cx="4329955" cy="369367"/>
              </a:xfrm>
            </p:grpSpPr>
            <p:sp>
              <p:nvSpPr>
                <p:cNvPr id="3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5" y="5314948"/>
                  <a:ext cx="64824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04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6642" y="5330162"/>
                  <a:ext cx="3753618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en-US" altLang="ko-KR" sz="1600" dirty="0" err="1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Github</a:t>
                  </a:r>
                  <a:r>
                    <a:rPr kumimoji="0" lang="en-US" altLang="ko-KR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 Commits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3" name="그룹 6"/>
              <p:cNvGrpSpPr>
                <a:grpSpLocks/>
              </p:cNvGrpSpPr>
              <p:nvPr/>
            </p:nvGrpSpPr>
            <p:grpSpPr bwMode="auto">
              <a:xfrm>
                <a:off x="3087671" y="4859654"/>
                <a:ext cx="4332749" cy="369288"/>
                <a:chOff x="3130304" y="5763754"/>
                <a:chExt cx="4333304" cy="369367"/>
              </a:xfrm>
            </p:grpSpPr>
            <p:sp>
              <p:nvSpPr>
                <p:cNvPr id="2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4" y="5763754"/>
                  <a:ext cx="64836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05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5227" y="5779032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자체 평가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453917" y="2002967"/>
              <a:ext cx="4411036" cy="854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5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CONTENTS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Game </a:t>
              </a: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Concept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 smtClean="0">
                  <a:solidFill>
                    <a:schemeClr val="tx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Crazy Gene Rabbit Game.</a:t>
              </a:r>
              <a:endParaRPr kumimoji="0"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325438" y="836712"/>
            <a:ext cx="83629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명 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Cragene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Rabbit</a:t>
            </a: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명 뜻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Crazy(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미친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)Gene(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유전자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)Rabbit(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토끼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를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합쳐서 </a:t>
            </a: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Cragene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Rabbit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로 </a:t>
            </a:r>
            <a:r>
              <a:rPr lang="ko-KR" altLang="en-US" sz="1400" dirty="0" err="1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게임명을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정하였습니다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장르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단순 액션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+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슈팅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err="1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타겟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모든 연령층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조작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View : 3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인칭 관찰자 시점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키 조작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키보드 좌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우 버튼으로 캐릭터 이동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마우스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시작을 위한 메뉴 접근</a:t>
            </a:r>
            <a:endParaRPr lang="en-US" altLang="ko-KR" sz="14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Game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oncept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5438" y="4432161"/>
            <a:ext cx="8362950" cy="2070220"/>
            <a:chOff x="325438" y="4432161"/>
            <a:chExt cx="8362950" cy="20702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438" y="4436121"/>
              <a:ext cx="2175075" cy="206626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1014" y="4432161"/>
              <a:ext cx="2006400" cy="206626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1988" y="4432161"/>
              <a:ext cx="2006400" cy="206626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5087" y="4435766"/>
              <a:ext cx="2006400" cy="206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37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Range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For further details, please contact us by e-mail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Develop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06014"/>
              </p:ext>
            </p:extLst>
          </p:nvPr>
        </p:nvGraphicFramePr>
        <p:xfrm>
          <a:off x="577851" y="1124744"/>
          <a:ext cx="7954589" cy="4824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845"/>
                <a:gridCol w="66967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err="1" smtClean="0"/>
                        <a:t>맵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</a:t>
                      </a:r>
                      <a:r>
                        <a:rPr lang="en-US" altLang="ko-KR" sz="1200" dirty="0" smtClean="0"/>
                        <a:t>Stage, Score ( 10</a:t>
                      </a:r>
                      <a:r>
                        <a:rPr lang="ko-KR" altLang="en-US" sz="1200" dirty="0" smtClean="0"/>
                        <a:t>주차 예정 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캐릭터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유저 캐릭터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토끼 캐릭터 사용 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보조 캐릭터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밟고 올라갈 발판</a:t>
                      </a:r>
                      <a:r>
                        <a:rPr lang="en-US" altLang="ko-KR" sz="1200" baseline="0" dirty="0" smtClean="0"/>
                        <a:t> + </a:t>
                      </a:r>
                      <a:r>
                        <a:rPr lang="ko-KR" altLang="en-US" sz="1200" baseline="0" dirty="0" smtClean="0"/>
                        <a:t>부분부분 함정 </a:t>
                      </a:r>
                      <a:r>
                        <a:rPr lang="en-US" altLang="ko-KR" sz="1200" baseline="0" dirty="0" smtClean="0"/>
                        <a:t>( </a:t>
                      </a:r>
                      <a:r>
                        <a:rPr lang="ko-KR" altLang="en-US" sz="1200" baseline="0" dirty="0" smtClean="0"/>
                        <a:t>블랙홀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우주선</a:t>
                      </a:r>
                      <a:r>
                        <a:rPr lang="en-US" altLang="ko-KR" sz="1200" baseline="0" dirty="0" smtClean="0"/>
                        <a:t> 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애니메이션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날라가는 모션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발판이 생김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게임 코어 기능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스크롤링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캐릭터 점프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발판의 생김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거리에 따른 점수변화 및 발판 거리 증가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컨트롤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좌우 이동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난이도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Easy</a:t>
                      </a:r>
                      <a:r>
                        <a:rPr lang="en-US" altLang="ko-KR" sz="1200" baseline="0" dirty="0" smtClean="0"/>
                        <a:t>, Middle, Hard ( </a:t>
                      </a:r>
                      <a:r>
                        <a:rPr lang="ko-KR" altLang="en-US" sz="1200" baseline="0" dirty="0" smtClean="0"/>
                        <a:t>발판의 거리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발판수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함정 </a:t>
                      </a:r>
                      <a:r>
                        <a:rPr lang="ko-KR" altLang="en-US" sz="1200" baseline="0" dirty="0" err="1" smtClean="0"/>
                        <a:t>출연수</a:t>
                      </a:r>
                      <a:r>
                        <a:rPr lang="ko-KR" altLang="en-US" sz="1200" baseline="0" dirty="0" smtClean="0"/>
                        <a:t> 증가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사운드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GameOver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함정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525"/>
            <a:chOff x="3177925" y="2002967"/>
            <a:chExt cx="5164787" cy="1150718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Schedule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780"/>
              <a:ext cx="4834371" cy="3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schedules &amp; </a:t>
              </a:r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information.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3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6923"/>
              </p:ext>
            </p:extLst>
          </p:nvPr>
        </p:nvGraphicFramePr>
        <p:xfrm>
          <a:off x="577850" y="836712"/>
          <a:ext cx="8170614" cy="548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918"/>
                <a:gridCol w="936104"/>
                <a:gridCol w="5328592"/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완성도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04800">
                <a:tc rowSpan="2"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(09/23)</a:t>
                      </a:r>
                      <a:endParaRPr lang="ko-KR" altLang="en-US" sz="14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전체적인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baseline="0" dirty="0" smtClean="0"/>
                        <a:t> 틀 및 게임 스토리 구성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스토리 구상 완료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백그라운드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게임시작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오버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스코어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난이도 구상 완료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2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(09/30)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리소스 및 사운드 와 알고리즘 계산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배경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함정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발판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사운드 리소스 수집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발판생성 알고리즘 계산 완료</a:t>
                      </a:r>
                      <a:r>
                        <a:rPr lang="en-US" altLang="ko-KR" sz="1200" baseline="0" dirty="0" smtClean="0"/>
                        <a:t>!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3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(10/07)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조절 관련 메뉴 및 시작</a:t>
                      </a:r>
                      <a:r>
                        <a:rPr lang="ko-KR" altLang="en-US" sz="1200" baseline="0" dirty="0" smtClean="0"/>
                        <a:t> 페이지 </a:t>
                      </a:r>
                      <a:r>
                        <a:rPr lang="ko-KR" altLang="en-US" sz="1200" dirty="0" smtClean="0"/>
                        <a:t>구성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시작</a:t>
                      </a:r>
                      <a:r>
                        <a:rPr lang="ko-KR" altLang="en-US" sz="1200" baseline="0" dirty="0" smtClean="0"/>
                        <a:t> 시 메뉴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난이도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스코어 메뉴 구성 및 클릭 충돌체크 완료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4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(10/14)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애니메이션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점프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좌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우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각 모서리 이동 시 반대편으로 나타나게 하는 부분 완료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주차 </a:t>
                      </a:r>
                      <a:r>
                        <a:rPr lang="en-US" altLang="ko-KR" sz="1400" b="1" dirty="0" smtClean="0"/>
                        <a:t>(10/21)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프로젝트 </a:t>
                      </a:r>
                      <a:r>
                        <a:rPr lang="en-US" altLang="ko-KR" sz="1200" b="1" dirty="0" smtClean="0"/>
                        <a:t>2</a:t>
                      </a:r>
                      <a:r>
                        <a:rPr lang="ko-KR" altLang="en-US" sz="1200" b="1" dirty="0" smtClean="0"/>
                        <a:t>차 발표를 위한 정리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 smtClean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PPT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작성 완료</a:t>
                      </a:r>
                      <a:r>
                        <a:rPr lang="en-US" altLang="ko-KR" sz="1200" b="1" baseline="0" dirty="0" smtClean="0"/>
                        <a:t>, </a:t>
                      </a:r>
                      <a:r>
                        <a:rPr lang="ko-KR" altLang="en-US" sz="1200" b="1" baseline="0" dirty="0" err="1" smtClean="0"/>
                        <a:t>깃허브</a:t>
                      </a:r>
                      <a:r>
                        <a:rPr lang="ko-KR" altLang="en-US" sz="1200" b="1" baseline="0" dirty="0" smtClean="0"/>
                        <a:t> </a:t>
                      </a:r>
                      <a:r>
                        <a:rPr lang="ko-KR" altLang="en-US" sz="1200" b="1" baseline="0" dirty="0" err="1" smtClean="0"/>
                        <a:t>커밋</a:t>
                      </a:r>
                      <a:r>
                        <a:rPr lang="ko-KR" altLang="en-US" sz="1200" b="1" baseline="0" dirty="0" smtClean="0"/>
                        <a:t> 완료</a:t>
                      </a:r>
                      <a:r>
                        <a:rPr lang="en-US" altLang="ko-KR" sz="1200" b="1" baseline="0" dirty="0" smtClean="0"/>
                        <a:t>, Readme.MD </a:t>
                      </a:r>
                      <a:r>
                        <a:rPr lang="ko-KR" altLang="en-US" sz="1200" b="1" baseline="0" dirty="0" smtClean="0"/>
                        <a:t>최종 정리</a:t>
                      </a:r>
                      <a:r>
                        <a:rPr lang="en-US" altLang="ko-KR" sz="1200" b="1" baseline="0" dirty="0" smtClean="0"/>
                        <a:t>.</a:t>
                      </a:r>
                      <a:endParaRPr lang="ko-KR" altLang="en-US" sz="1200" b="1" dirty="0" smtClean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6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(10/28)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7%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발판 등 의</a:t>
                      </a:r>
                      <a:r>
                        <a:rPr lang="ko-KR" altLang="en-US" sz="1200" baseline="0" dirty="0" smtClean="0"/>
                        <a:t> 생성 부분 알고리즘 추가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특정 위치에 발판이 나오게 하는 부분 완료</a:t>
                      </a:r>
                      <a:r>
                        <a:rPr lang="en-US" altLang="ko-KR" sz="1200" dirty="0" smtClean="0"/>
                        <a:t>. ( </a:t>
                      </a:r>
                      <a:r>
                        <a:rPr lang="ko-KR" altLang="en-US" sz="1200" dirty="0" smtClean="0"/>
                        <a:t>그</a:t>
                      </a:r>
                      <a:r>
                        <a:rPr lang="ko-KR" altLang="en-US" sz="1200" baseline="0" dirty="0" smtClean="0"/>
                        <a:t> 외 추가 생성 </a:t>
                      </a:r>
                      <a:r>
                        <a:rPr lang="ko-KR" altLang="en-US" sz="1200" baseline="0" dirty="0" err="1" smtClean="0"/>
                        <a:t>안함</a:t>
                      </a:r>
                      <a:r>
                        <a:rPr lang="en-US" altLang="ko-KR" sz="1200" baseline="0" dirty="0" smtClean="0"/>
                        <a:t> )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7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(11/04)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발판과 캐릭터의 충돌 체크 작업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8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(11/11)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발판을 올라가면서 점수체크 기능 작업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9</a:t>
                      </a:r>
                      <a:r>
                        <a:rPr lang="ko-KR" altLang="en-US" sz="1400" b="1" dirty="0" smtClean="0"/>
                        <a:t>주차 </a:t>
                      </a:r>
                      <a:r>
                        <a:rPr lang="en-US" altLang="ko-KR" sz="1400" b="1" dirty="0" smtClean="0"/>
                        <a:t>(11/18)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1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프로젝트 </a:t>
                      </a:r>
                      <a:r>
                        <a:rPr lang="en-US" altLang="ko-KR" sz="1200" b="1" dirty="0" smtClean="0"/>
                        <a:t>3</a:t>
                      </a:r>
                      <a:r>
                        <a:rPr lang="ko-KR" altLang="en-US" sz="1200" b="1" dirty="0" smtClean="0"/>
                        <a:t>차 발표를 위한 정리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(11/25)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전체적인 완성도 작업을 위한 마지막 작업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11</a:t>
                      </a:r>
                      <a:r>
                        <a:rPr lang="ko-KR" altLang="en-US" sz="1400" b="1" dirty="0" smtClean="0"/>
                        <a:t>주차 </a:t>
                      </a:r>
                      <a:r>
                        <a:rPr lang="en-US" altLang="ko-KR" sz="1400" b="1" dirty="0" smtClean="0"/>
                        <a:t>(12/02)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1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프로젝트 최종 발표를 위한 정리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0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err="1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Github</a:t>
              </a: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 Commits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Github</a:t>
              </a:r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History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8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3734</TotalTime>
  <Words>496</Words>
  <Application>Microsoft Office PowerPoint</Application>
  <PresentationFormat>화면 슬라이드 쇼(4:3)</PresentationFormat>
  <Paragraphs>110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5_Office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Project No.1</dc:title>
  <dc:creator>Administrator</dc:creator>
  <cp:lastModifiedBy>Wh</cp:lastModifiedBy>
  <cp:revision>225</cp:revision>
  <dcterms:created xsi:type="dcterms:W3CDTF">2011-06-13T04:09:39Z</dcterms:created>
  <dcterms:modified xsi:type="dcterms:W3CDTF">2015-10-23T15:28:27Z</dcterms:modified>
</cp:coreProperties>
</file>