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2" r:id="rId1"/>
    <p:sldMasterId id="2147484399" r:id="rId2"/>
  </p:sldMasterIdLst>
  <p:sldIdLst>
    <p:sldId id="317" r:id="rId3"/>
    <p:sldId id="318" r:id="rId4"/>
    <p:sldId id="329" r:id="rId5"/>
    <p:sldId id="330" r:id="rId6"/>
    <p:sldId id="321" r:id="rId7"/>
    <p:sldId id="326" r:id="rId8"/>
    <p:sldId id="323" r:id="rId9"/>
    <p:sldId id="324" r:id="rId10"/>
    <p:sldId id="335" r:id="rId11"/>
    <p:sldId id="336" r:id="rId12"/>
    <p:sldId id="337" r:id="rId13"/>
    <p:sldId id="334" r:id="rId14"/>
    <p:sldId id="339" r:id="rId15"/>
    <p:sldId id="338" r:id="rId16"/>
    <p:sldId id="325" r:id="rId17"/>
    <p:sldId id="322" r:id="rId18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권창현" initials="권" lastIdx="5" clrIdx="0">
    <p:extLst/>
  </p:cmAuthor>
  <p:cmAuthor id="2" name="Wh" initials="W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614"/>
    <a:srgbClr val="B9E02D"/>
    <a:srgbClr val="FFFFFF"/>
    <a:srgbClr val="BFBFBF"/>
    <a:srgbClr val="16262F"/>
    <a:srgbClr val="39B4E0"/>
    <a:srgbClr val="768C2F"/>
    <a:srgbClr val="0B13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8" autoAdjust="0"/>
    <p:restoredTop sz="94660"/>
  </p:normalViewPr>
  <p:slideViewPr>
    <p:cSldViewPr>
      <p:cViewPr varScale="1">
        <p:scale>
          <a:sx n="116" d="100"/>
          <a:sy n="116" d="100"/>
        </p:scale>
        <p:origin x="96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4" d="100"/>
        <a:sy n="14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16T14:15:14.927" idx="2">
    <p:pos x="10" y="10"/>
    <p:text>게임컨셉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16T15:06:01.746" idx="3">
    <p:pos x="16" y="16"/>
    <p:text>개발 범위</p:text>
    <p:extLst mod="1"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16T15:06:12.071" idx="4">
    <p:pos x="10" y="10"/>
    <p:text>개발 스케쥴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16T15:06:17.820" idx="5">
    <p:pos x="10" y="10"/>
    <p:text>GitHub Commits</p:text>
    <p:extLst mod="1"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16T15:06:17.820" idx="5">
    <p:pos x="10" y="10"/>
    <p:text>자가 진단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5"/>
          <p:cNvSpPr>
            <a:spLocks/>
          </p:cNvSpPr>
          <p:nvPr userDrawn="1"/>
        </p:nvSpPr>
        <p:spPr bwMode="auto">
          <a:xfrm>
            <a:off x="3227388" y="2085975"/>
            <a:ext cx="2689225" cy="2686050"/>
          </a:xfrm>
          <a:custGeom>
            <a:avLst/>
            <a:gdLst>
              <a:gd name="T0" fmla="*/ 2147483646 w 2038"/>
              <a:gd name="T1" fmla="*/ 2147483646 h 2036"/>
              <a:gd name="T2" fmla="*/ 2147483646 w 2038"/>
              <a:gd name="T3" fmla="*/ 2147483646 h 2036"/>
              <a:gd name="T4" fmla="*/ 0 w 2038"/>
              <a:gd name="T5" fmla="*/ 2147483646 h 2036"/>
              <a:gd name="T6" fmla="*/ 2147483646 w 2038"/>
              <a:gd name="T7" fmla="*/ 0 h 2036"/>
              <a:gd name="T8" fmla="*/ 2147483646 w 2038"/>
              <a:gd name="T9" fmla="*/ 2147483646 h 20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38" h="2036">
                <a:moveTo>
                  <a:pt x="2038" y="1018"/>
                </a:moveTo>
                <a:lnTo>
                  <a:pt x="1019" y="2036"/>
                </a:lnTo>
                <a:lnTo>
                  <a:pt x="0" y="1018"/>
                </a:lnTo>
                <a:lnTo>
                  <a:pt x="1019" y="0"/>
                </a:lnTo>
                <a:lnTo>
                  <a:pt x="2038" y="1018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2147483646 w 1764"/>
              <a:gd name="T3" fmla="*/ 2147483646 h 1764"/>
              <a:gd name="T4" fmla="*/ 0 w 1764"/>
              <a:gd name="T5" fmla="*/ 2147483646 h 1764"/>
              <a:gd name="T6" fmla="*/ 2147483646 w 1764"/>
              <a:gd name="T7" fmla="*/ 0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764" y="1391"/>
                </a:moveTo>
                <a:lnTo>
                  <a:pt x="373" y="1764"/>
                </a:lnTo>
                <a:lnTo>
                  <a:pt x="0" y="372"/>
                </a:lnTo>
                <a:lnTo>
                  <a:pt x="1392" y="0"/>
                </a:lnTo>
                <a:lnTo>
                  <a:pt x="1764" y="139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0 w 1764"/>
              <a:gd name="T3" fmla="*/ 2147483646 h 1764"/>
              <a:gd name="T4" fmla="*/ 2147483646 w 1764"/>
              <a:gd name="T5" fmla="*/ 0 h 1764"/>
              <a:gd name="T6" fmla="*/ 2147483646 w 1764"/>
              <a:gd name="T7" fmla="*/ 2147483646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392" y="1764"/>
                </a:moveTo>
                <a:lnTo>
                  <a:pt x="0" y="1391"/>
                </a:lnTo>
                <a:lnTo>
                  <a:pt x="373" y="0"/>
                </a:lnTo>
                <a:lnTo>
                  <a:pt x="1764" y="372"/>
                </a:lnTo>
                <a:lnTo>
                  <a:pt x="1392" y="1764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1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0 w 2414"/>
              <a:gd name="T1" fmla="*/ 2147483646 h 2414"/>
              <a:gd name="T2" fmla="*/ 2147483646 w 2414"/>
              <a:gd name="T3" fmla="*/ 2147483646 h 2414"/>
              <a:gd name="T4" fmla="*/ 2147483646 w 2414"/>
              <a:gd name="T5" fmla="*/ 2147483646 h 2414"/>
              <a:gd name="T6" fmla="*/ 2147483646 w 2414"/>
              <a:gd name="T7" fmla="*/ 0 h 2414"/>
              <a:gd name="T8" fmla="*/ 0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0" y="511"/>
                </a:moveTo>
                <a:lnTo>
                  <a:pt x="510" y="2414"/>
                </a:lnTo>
                <a:lnTo>
                  <a:pt x="2414" y="1903"/>
                </a:lnTo>
                <a:lnTo>
                  <a:pt x="1904" y="0"/>
                </a:lnTo>
                <a:lnTo>
                  <a:pt x="0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13"/>
          <p:cNvSpPr>
            <a:spLocks/>
          </p:cNvSpPr>
          <p:nvPr userDrawn="1"/>
        </p:nvSpPr>
        <p:spPr bwMode="auto">
          <a:xfrm>
            <a:off x="2733675" y="1590675"/>
            <a:ext cx="3676650" cy="3676650"/>
          </a:xfrm>
          <a:custGeom>
            <a:avLst/>
            <a:gdLst>
              <a:gd name="T0" fmla="*/ 2147483646 w 2787"/>
              <a:gd name="T1" fmla="*/ 0 h 2788"/>
              <a:gd name="T2" fmla="*/ 0 w 2787"/>
              <a:gd name="T3" fmla="*/ 2147483646 h 2788"/>
              <a:gd name="T4" fmla="*/ 2147483646 w 2787"/>
              <a:gd name="T5" fmla="*/ 2147483646 h 2788"/>
              <a:gd name="T6" fmla="*/ 2147483646 w 2787"/>
              <a:gd name="T7" fmla="*/ 2147483646 h 2788"/>
              <a:gd name="T8" fmla="*/ 2147483646 w 2787"/>
              <a:gd name="T9" fmla="*/ 0 h 27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87" h="2788">
                <a:moveTo>
                  <a:pt x="1393" y="0"/>
                </a:moveTo>
                <a:lnTo>
                  <a:pt x="0" y="1394"/>
                </a:lnTo>
                <a:lnTo>
                  <a:pt x="1393" y="2788"/>
                </a:lnTo>
                <a:lnTo>
                  <a:pt x="2787" y="1394"/>
                </a:lnTo>
                <a:lnTo>
                  <a:pt x="1393" y="0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20"/>
          <p:cNvSpPr>
            <a:spLocks/>
          </p:cNvSpPr>
          <p:nvPr userDrawn="1"/>
        </p:nvSpPr>
        <p:spPr bwMode="auto">
          <a:xfrm>
            <a:off x="3595688" y="2451100"/>
            <a:ext cx="1952625" cy="1955800"/>
          </a:xfrm>
          <a:custGeom>
            <a:avLst/>
            <a:gdLst>
              <a:gd name="T0" fmla="*/ 2147483646 w 1481"/>
              <a:gd name="T1" fmla="*/ 2147483646 h 1482"/>
              <a:gd name="T2" fmla="*/ 2147483646 w 1481"/>
              <a:gd name="T3" fmla="*/ 2147483646 h 1482"/>
              <a:gd name="T4" fmla="*/ 0 w 1481"/>
              <a:gd name="T5" fmla="*/ 2147483646 h 1482"/>
              <a:gd name="T6" fmla="*/ 2147483646 w 1481"/>
              <a:gd name="T7" fmla="*/ 0 h 1482"/>
              <a:gd name="T8" fmla="*/ 2147483646 w 1481"/>
              <a:gd name="T9" fmla="*/ 2147483646 h 14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1" h="1482">
                <a:moveTo>
                  <a:pt x="1481" y="741"/>
                </a:moveTo>
                <a:lnTo>
                  <a:pt x="740" y="1482"/>
                </a:lnTo>
                <a:lnTo>
                  <a:pt x="0" y="741"/>
                </a:lnTo>
                <a:lnTo>
                  <a:pt x="740" y="0"/>
                </a:lnTo>
                <a:lnTo>
                  <a:pt x="1481" y="74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Freeform 2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2147483646 w 2414"/>
              <a:gd name="T1" fmla="*/ 2147483646 h 2414"/>
              <a:gd name="T2" fmla="*/ 2147483646 w 2414"/>
              <a:gd name="T3" fmla="*/ 2147483646 h 2414"/>
              <a:gd name="T4" fmla="*/ 0 w 2414"/>
              <a:gd name="T5" fmla="*/ 2147483646 h 2414"/>
              <a:gd name="T6" fmla="*/ 2147483646 w 2414"/>
              <a:gd name="T7" fmla="*/ 0 h 2414"/>
              <a:gd name="T8" fmla="*/ 2147483646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2414" y="511"/>
                </a:moveTo>
                <a:lnTo>
                  <a:pt x="1904" y="2414"/>
                </a:lnTo>
                <a:lnTo>
                  <a:pt x="0" y="1903"/>
                </a:lnTo>
                <a:lnTo>
                  <a:pt x="510" y="0"/>
                </a:lnTo>
                <a:lnTo>
                  <a:pt x="2414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Freeform 21"/>
          <p:cNvSpPr>
            <a:spLocks/>
          </p:cNvSpPr>
          <p:nvPr userDrawn="1"/>
        </p:nvSpPr>
        <p:spPr bwMode="auto">
          <a:xfrm>
            <a:off x="3725863" y="2582863"/>
            <a:ext cx="1692275" cy="1692275"/>
          </a:xfrm>
          <a:custGeom>
            <a:avLst/>
            <a:gdLst>
              <a:gd name="T0" fmla="*/ 2147483646 w 1283"/>
              <a:gd name="T1" fmla="*/ 2147483646 h 1283"/>
              <a:gd name="T2" fmla="*/ 2147483646 w 1283"/>
              <a:gd name="T3" fmla="*/ 2147483646 h 1283"/>
              <a:gd name="T4" fmla="*/ 0 w 1283"/>
              <a:gd name="T5" fmla="*/ 2147483646 h 1283"/>
              <a:gd name="T6" fmla="*/ 2147483646 w 1283"/>
              <a:gd name="T7" fmla="*/ 0 h 1283"/>
              <a:gd name="T8" fmla="*/ 2147483646 w 1283"/>
              <a:gd name="T9" fmla="*/ 2147483646 h 12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3" h="1283">
                <a:moveTo>
                  <a:pt x="1283" y="1012"/>
                </a:moveTo>
                <a:lnTo>
                  <a:pt x="271" y="1283"/>
                </a:lnTo>
                <a:lnTo>
                  <a:pt x="0" y="272"/>
                </a:lnTo>
                <a:lnTo>
                  <a:pt x="1011" y="0"/>
                </a:lnTo>
                <a:lnTo>
                  <a:pt x="1283" y="1012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Line 26"/>
          <p:cNvSpPr>
            <a:spLocks noChangeShapeType="1"/>
          </p:cNvSpPr>
          <p:nvPr userDrawn="1"/>
        </p:nvSpPr>
        <p:spPr bwMode="auto">
          <a:xfrm>
            <a:off x="4572000" y="1590675"/>
            <a:ext cx="0" cy="3678238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Line 27"/>
          <p:cNvSpPr>
            <a:spLocks noChangeShapeType="1"/>
          </p:cNvSpPr>
          <p:nvPr userDrawn="1"/>
        </p:nvSpPr>
        <p:spPr bwMode="auto">
          <a:xfrm flipH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Line 28"/>
          <p:cNvSpPr>
            <a:spLocks noChangeShapeType="1"/>
          </p:cNvSpPr>
          <p:nvPr userDrawn="1"/>
        </p:nvSpPr>
        <p:spPr bwMode="auto">
          <a:xfrm flipH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" name="Line 29"/>
          <p:cNvSpPr>
            <a:spLocks noChangeShapeType="1"/>
          </p:cNvSpPr>
          <p:nvPr userDrawn="1"/>
        </p:nvSpPr>
        <p:spPr bwMode="auto">
          <a:xfrm flipH="1" flipV="1">
            <a:off x="2732088" y="3429000"/>
            <a:ext cx="3679825" cy="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Line 31"/>
          <p:cNvSpPr>
            <a:spLocks noChangeShapeType="1"/>
          </p:cNvSpPr>
          <p:nvPr userDrawn="1"/>
        </p:nvSpPr>
        <p:spPr bwMode="auto">
          <a:xfrm flipH="1" flipV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30"/>
          <p:cNvSpPr>
            <a:spLocks noChangeShapeType="1"/>
          </p:cNvSpPr>
          <p:nvPr userDrawn="1"/>
        </p:nvSpPr>
        <p:spPr bwMode="auto">
          <a:xfrm flipH="1" flipV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" name="Freeform 18"/>
          <p:cNvSpPr>
            <a:spLocks/>
          </p:cNvSpPr>
          <p:nvPr userDrawn="1"/>
        </p:nvSpPr>
        <p:spPr bwMode="auto">
          <a:xfrm>
            <a:off x="3225800" y="2941638"/>
            <a:ext cx="2692400" cy="974725"/>
          </a:xfrm>
          <a:custGeom>
            <a:avLst/>
            <a:gdLst>
              <a:gd name="T0" fmla="*/ 2147483646 w 2848"/>
              <a:gd name="T1" fmla="*/ 2147483646 h 1032"/>
              <a:gd name="T2" fmla="*/ 2147483646 w 2848"/>
              <a:gd name="T3" fmla="*/ 2147483646 h 1032"/>
              <a:gd name="T4" fmla="*/ 0 w 2848"/>
              <a:gd name="T5" fmla="*/ 2147483646 h 1032"/>
              <a:gd name="T6" fmla="*/ 2147483646 w 2848"/>
              <a:gd name="T7" fmla="*/ 0 h 1032"/>
              <a:gd name="T8" fmla="*/ 2147483646 w 2848"/>
              <a:gd name="T9" fmla="*/ 0 h 1032"/>
              <a:gd name="T10" fmla="*/ 2147483646 w 2848"/>
              <a:gd name="T11" fmla="*/ 2147483646 h 1032"/>
              <a:gd name="T12" fmla="*/ 2147483646 w 2848"/>
              <a:gd name="T13" fmla="*/ 2147483646 h 10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848" h="1032">
                <a:moveTo>
                  <a:pt x="2663" y="1032"/>
                </a:moveTo>
                <a:lnTo>
                  <a:pt x="182" y="1032"/>
                </a:lnTo>
                <a:lnTo>
                  <a:pt x="0" y="516"/>
                </a:lnTo>
                <a:lnTo>
                  <a:pt x="182" y="0"/>
                </a:lnTo>
                <a:lnTo>
                  <a:pt x="2663" y="0"/>
                </a:lnTo>
                <a:lnTo>
                  <a:pt x="2848" y="512"/>
                </a:lnTo>
                <a:lnTo>
                  <a:pt x="2663" y="1032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3369823" y="3065182"/>
            <a:ext cx="2423522" cy="720434"/>
            <a:chOff x="7031038" y="139700"/>
            <a:chExt cx="4298950" cy="1277938"/>
          </a:xfrm>
          <a:solidFill>
            <a:schemeClr val="bg1"/>
          </a:solidFill>
        </p:grpSpPr>
        <p:sp>
          <p:nvSpPr>
            <p:cNvPr id="20" name="Freeform 71"/>
            <p:cNvSpPr>
              <a:spLocks noEditPoints="1"/>
            </p:cNvSpPr>
            <p:nvPr/>
          </p:nvSpPr>
          <p:spPr bwMode="auto">
            <a:xfrm>
              <a:off x="7031038" y="139700"/>
              <a:ext cx="4298950" cy="917575"/>
            </a:xfrm>
            <a:custGeom>
              <a:avLst/>
              <a:gdLst>
                <a:gd name="T0" fmla="*/ 2860 w 5415"/>
                <a:gd name="T1" fmla="*/ 446 h 1156"/>
                <a:gd name="T2" fmla="*/ 2596 w 5415"/>
                <a:gd name="T3" fmla="*/ 505 h 1156"/>
                <a:gd name="T4" fmla="*/ 2250 w 5415"/>
                <a:gd name="T5" fmla="*/ 668 h 1156"/>
                <a:gd name="T6" fmla="*/ 2380 w 5415"/>
                <a:gd name="T7" fmla="*/ 776 h 1156"/>
                <a:gd name="T8" fmla="*/ 2679 w 5415"/>
                <a:gd name="T9" fmla="*/ 627 h 1156"/>
                <a:gd name="T10" fmla="*/ 1044 w 5415"/>
                <a:gd name="T11" fmla="*/ 238 h 1156"/>
                <a:gd name="T12" fmla="*/ 998 w 5415"/>
                <a:gd name="T13" fmla="*/ 289 h 1156"/>
                <a:gd name="T14" fmla="*/ 287 w 5415"/>
                <a:gd name="T15" fmla="*/ 293 h 1156"/>
                <a:gd name="T16" fmla="*/ 0 w 5415"/>
                <a:gd name="T17" fmla="*/ 747 h 1156"/>
                <a:gd name="T18" fmla="*/ 153 w 5415"/>
                <a:gd name="T19" fmla="*/ 934 h 1156"/>
                <a:gd name="T20" fmla="*/ 94 w 5415"/>
                <a:gd name="T21" fmla="*/ 798 h 1156"/>
                <a:gd name="T22" fmla="*/ 200 w 5415"/>
                <a:gd name="T23" fmla="*/ 415 h 1156"/>
                <a:gd name="T24" fmla="*/ 745 w 5415"/>
                <a:gd name="T25" fmla="*/ 267 h 1156"/>
                <a:gd name="T26" fmla="*/ 1006 w 5415"/>
                <a:gd name="T27" fmla="*/ 727 h 1156"/>
                <a:gd name="T28" fmla="*/ 692 w 5415"/>
                <a:gd name="T29" fmla="*/ 1069 h 1156"/>
                <a:gd name="T30" fmla="*/ 515 w 5415"/>
                <a:gd name="T31" fmla="*/ 784 h 1156"/>
                <a:gd name="T32" fmla="*/ 468 w 5415"/>
                <a:gd name="T33" fmla="*/ 389 h 1156"/>
                <a:gd name="T34" fmla="*/ 269 w 5415"/>
                <a:gd name="T35" fmla="*/ 1065 h 1156"/>
                <a:gd name="T36" fmla="*/ 643 w 5415"/>
                <a:gd name="T37" fmla="*/ 1134 h 1156"/>
                <a:gd name="T38" fmla="*/ 1118 w 5415"/>
                <a:gd name="T39" fmla="*/ 824 h 1156"/>
                <a:gd name="T40" fmla="*/ 2166 w 5415"/>
                <a:gd name="T41" fmla="*/ 108 h 1156"/>
                <a:gd name="T42" fmla="*/ 1855 w 5415"/>
                <a:gd name="T43" fmla="*/ 98 h 1156"/>
                <a:gd name="T44" fmla="*/ 1578 w 5415"/>
                <a:gd name="T45" fmla="*/ 450 h 1156"/>
                <a:gd name="T46" fmla="*/ 1517 w 5415"/>
                <a:gd name="T47" fmla="*/ 1130 h 1156"/>
                <a:gd name="T48" fmla="*/ 1910 w 5415"/>
                <a:gd name="T49" fmla="*/ 1056 h 1156"/>
                <a:gd name="T50" fmla="*/ 2121 w 5415"/>
                <a:gd name="T51" fmla="*/ 619 h 1156"/>
                <a:gd name="T52" fmla="*/ 1905 w 5415"/>
                <a:gd name="T53" fmla="*/ 495 h 1156"/>
                <a:gd name="T54" fmla="*/ 1851 w 5415"/>
                <a:gd name="T55" fmla="*/ 155 h 1156"/>
                <a:gd name="T56" fmla="*/ 2160 w 5415"/>
                <a:gd name="T57" fmla="*/ 128 h 1156"/>
                <a:gd name="T58" fmla="*/ 1938 w 5415"/>
                <a:gd name="T59" fmla="*/ 607 h 1156"/>
                <a:gd name="T60" fmla="*/ 1808 w 5415"/>
                <a:gd name="T61" fmla="*/ 1048 h 1156"/>
                <a:gd name="T62" fmla="*/ 1568 w 5415"/>
                <a:gd name="T63" fmla="*/ 948 h 1156"/>
                <a:gd name="T64" fmla="*/ 4114 w 5415"/>
                <a:gd name="T65" fmla="*/ 511 h 1156"/>
                <a:gd name="T66" fmla="*/ 3732 w 5415"/>
                <a:gd name="T67" fmla="*/ 588 h 1156"/>
                <a:gd name="T68" fmla="*/ 3536 w 5415"/>
                <a:gd name="T69" fmla="*/ 1065 h 1156"/>
                <a:gd name="T70" fmla="*/ 3764 w 5415"/>
                <a:gd name="T71" fmla="*/ 1140 h 1156"/>
                <a:gd name="T72" fmla="*/ 3776 w 5415"/>
                <a:gd name="T73" fmla="*/ 1052 h 1156"/>
                <a:gd name="T74" fmla="*/ 3945 w 5415"/>
                <a:gd name="T75" fmla="*/ 784 h 1156"/>
                <a:gd name="T76" fmla="*/ 4145 w 5415"/>
                <a:gd name="T77" fmla="*/ 552 h 1156"/>
                <a:gd name="T78" fmla="*/ 3734 w 5415"/>
                <a:gd name="T79" fmla="*/ 739 h 1156"/>
                <a:gd name="T80" fmla="*/ 3984 w 5415"/>
                <a:gd name="T81" fmla="*/ 566 h 1156"/>
                <a:gd name="T82" fmla="*/ 5346 w 5415"/>
                <a:gd name="T83" fmla="*/ 49 h 1156"/>
                <a:gd name="T84" fmla="*/ 4876 w 5415"/>
                <a:gd name="T85" fmla="*/ 311 h 1156"/>
                <a:gd name="T86" fmla="*/ 4466 w 5415"/>
                <a:gd name="T87" fmla="*/ 592 h 1156"/>
                <a:gd name="T88" fmla="*/ 4212 w 5415"/>
                <a:gd name="T89" fmla="*/ 1046 h 1156"/>
                <a:gd name="T90" fmla="*/ 4440 w 5415"/>
                <a:gd name="T91" fmla="*/ 1134 h 1156"/>
                <a:gd name="T92" fmla="*/ 4656 w 5415"/>
                <a:gd name="T93" fmla="*/ 1150 h 1156"/>
                <a:gd name="T94" fmla="*/ 4867 w 5415"/>
                <a:gd name="T95" fmla="*/ 1044 h 1156"/>
                <a:gd name="T96" fmla="*/ 5026 w 5415"/>
                <a:gd name="T97" fmla="*/ 258 h 1156"/>
                <a:gd name="T98" fmla="*/ 5334 w 5415"/>
                <a:gd name="T99" fmla="*/ 159 h 1156"/>
                <a:gd name="T100" fmla="*/ 4719 w 5415"/>
                <a:gd name="T101" fmla="*/ 798 h 1156"/>
                <a:gd name="T102" fmla="*/ 4403 w 5415"/>
                <a:gd name="T103" fmla="*/ 1036 h 1156"/>
                <a:gd name="T104" fmla="*/ 4450 w 5415"/>
                <a:gd name="T105" fmla="*/ 704 h 1156"/>
                <a:gd name="T106" fmla="*/ 4788 w 5415"/>
                <a:gd name="T107" fmla="*/ 574 h 1156"/>
                <a:gd name="T108" fmla="*/ 3100 w 5415"/>
                <a:gd name="T109" fmla="*/ 543 h 1156"/>
                <a:gd name="T110" fmla="*/ 2832 w 5415"/>
                <a:gd name="T111" fmla="*/ 1014 h 1156"/>
                <a:gd name="T112" fmla="*/ 2999 w 5415"/>
                <a:gd name="T113" fmla="*/ 1150 h 1156"/>
                <a:gd name="T114" fmla="*/ 3147 w 5415"/>
                <a:gd name="T115" fmla="*/ 1042 h 1156"/>
                <a:gd name="T116" fmla="*/ 3001 w 5415"/>
                <a:gd name="T117" fmla="*/ 875 h 1156"/>
                <a:gd name="T118" fmla="*/ 3455 w 5415"/>
                <a:gd name="T119" fmla="*/ 586 h 1156"/>
                <a:gd name="T120" fmla="*/ 3013 w 5415"/>
                <a:gd name="T121" fmla="*/ 826 h 1156"/>
                <a:gd name="T122" fmla="*/ 3263 w 5415"/>
                <a:gd name="T123" fmla="*/ 552 h 1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15" h="1156">
                  <a:moveTo>
                    <a:pt x="2921" y="531"/>
                  </a:moveTo>
                  <a:lnTo>
                    <a:pt x="2921" y="531"/>
                  </a:lnTo>
                  <a:lnTo>
                    <a:pt x="2929" y="523"/>
                  </a:lnTo>
                  <a:lnTo>
                    <a:pt x="2934" y="515"/>
                  </a:lnTo>
                  <a:lnTo>
                    <a:pt x="2938" y="505"/>
                  </a:lnTo>
                  <a:lnTo>
                    <a:pt x="2940" y="495"/>
                  </a:lnTo>
                  <a:lnTo>
                    <a:pt x="2940" y="495"/>
                  </a:lnTo>
                  <a:lnTo>
                    <a:pt x="2938" y="486"/>
                  </a:lnTo>
                  <a:lnTo>
                    <a:pt x="2934" y="478"/>
                  </a:lnTo>
                  <a:lnTo>
                    <a:pt x="2929" y="470"/>
                  </a:lnTo>
                  <a:lnTo>
                    <a:pt x="2921" y="462"/>
                  </a:lnTo>
                  <a:lnTo>
                    <a:pt x="2921" y="462"/>
                  </a:lnTo>
                  <a:lnTo>
                    <a:pt x="2909" y="454"/>
                  </a:lnTo>
                  <a:lnTo>
                    <a:pt x="2897" y="450"/>
                  </a:lnTo>
                  <a:lnTo>
                    <a:pt x="2883" y="446"/>
                  </a:lnTo>
                  <a:lnTo>
                    <a:pt x="2870" y="446"/>
                  </a:lnTo>
                  <a:lnTo>
                    <a:pt x="2870" y="446"/>
                  </a:lnTo>
                  <a:lnTo>
                    <a:pt x="2860" y="446"/>
                  </a:lnTo>
                  <a:lnTo>
                    <a:pt x="2848" y="448"/>
                  </a:lnTo>
                  <a:lnTo>
                    <a:pt x="2824" y="456"/>
                  </a:lnTo>
                  <a:lnTo>
                    <a:pt x="2797" y="470"/>
                  </a:lnTo>
                  <a:lnTo>
                    <a:pt x="2767" y="488"/>
                  </a:lnTo>
                  <a:lnTo>
                    <a:pt x="2767" y="488"/>
                  </a:lnTo>
                  <a:lnTo>
                    <a:pt x="2736" y="511"/>
                  </a:lnTo>
                  <a:lnTo>
                    <a:pt x="2706" y="533"/>
                  </a:lnTo>
                  <a:lnTo>
                    <a:pt x="2677" y="558"/>
                  </a:lnTo>
                  <a:lnTo>
                    <a:pt x="2647" y="584"/>
                  </a:lnTo>
                  <a:lnTo>
                    <a:pt x="2620" y="611"/>
                  </a:lnTo>
                  <a:lnTo>
                    <a:pt x="2592" y="639"/>
                  </a:lnTo>
                  <a:lnTo>
                    <a:pt x="2565" y="668"/>
                  </a:lnTo>
                  <a:lnTo>
                    <a:pt x="2539" y="698"/>
                  </a:lnTo>
                  <a:lnTo>
                    <a:pt x="2583" y="560"/>
                  </a:lnTo>
                  <a:lnTo>
                    <a:pt x="2583" y="560"/>
                  </a:lnTo>
                  <a:lnTo>
                    <a:pt x="2592" y="525"/>
                  </a:lnTo>
                  <a:lnTo>
                    <a:pt x="2596" y="505"/>
                  </a:lnTo>
                  <a:lnTo>
                    <a:pt x="2596" y="505"/>
                  </a:lnTo>
                  <a:lnTo>
                    <a:pt x="2596" y="501"/>
                  </a:lnTo>
                  <a:lnTo>
                    <a:pt x="2594" y="497"/>
                  </a:lnTo>
                  <a:lnTo>
                    <a:pt x="2590" y="493"/>
                  </a:lnTo>
                  <a:lnTo>
                    <a:pt x="2587" y="489"/>
                  </a:lnTo>
                  <a:lnTo>
                    <a:pt x="2587" y="489"/>
                  </a:lnTo>
                  <a:lnTo>
                    <a:pt x="2573" y="486"/>
                  </a:lnTo>
                  <a:lnTo>
                    <a:pt x="2557" y="484"/>
                  </a:lnTo>
                  <a:lnTo>
                    <a:pt x="2557" y="484"/>
                  </a:lnTo>
                  <a:lnTo>
                    <a:pt x="2530" y="486"/>
                  </a:lnTo>
                  <a:lnTo>
                    <a:pt x="2496" y="493"/>
                  </a:lnTo>
                  <a:lnTo>
                    <a:pt x="2457" y="505"/>
                  </a:lnTo>
                  <a:lnTo>
                    <a:pt x="2412" y="523"/>
                  </a:lnTo>
                  <a:lnTo>
                    <a:pt x="2412" y="523"/>
                  </a:lnTo>
                  <a:lnTo>
                    <a:pt x="2362" y="545"/>
                  </a:lnTo>
                  <a:lnTo>
                    <a:pt x="2315" y="572"/>
                  </a:lnTo>
                  <a:lnTo>
                    <a:pt x="2268" y="604"/>
                  </a:lnTo>
                  <a:lnTo>
                    <a:pt x="2219" y="641"/>
                  </a:lnTo>
                  <a:lnTo>
                    <a:pt x="2250" y="668"/>
                  </a:lnTo>
                  <a:lnTo>
                    <a:pt x="2250" y="668"/>
                  </a:lnTo>
                  <a:lnTo>
                    <a:pt x="2319" y="617"/>
                  </a:lnTo>
                  <a:lnTo>
                    <a:pt x="2345" y="602"/>
                  </a:lnTo>
                  <a:lnTo>
                    <a:pt x="2362" y="590"/>
                  </a:lnTo>
                  <a:lnTo>
                    <a:pt x="2362" y="590"/>
                  </a:lnTo>
                  <a:lnTo>
                    <a:pt x="2390" y="578"/>
                  </a:lnTo>
                  <a:lnTo>
                    <a:pt x="2400" y="576"/>
                  </a:lnTo>
                  <a:lnTo>
                    <a:pt x="2408" y="574"/>
                  </a:lnTo>
                  <a:lnTo>
                    <a:pt x="2408" y="574"/>
                  </a:lnTo>
                  <a:lnTo>
                    <a:pt x="2418" y="576"/>
                  </a:lnTo>
                  <a:lnTo>
                    <a:pt x="2425" y="580"/>
                  </a:lnTo>
                  <a:lnTo>
                    <a:pt x="2429" y="586"/>
                  </a:lnTo>
                  <a:lnTo>
                    <a:pt x="2431" y="594"/>
                  </a:lnTo>
                  <a:lnTo>
                    <a:pt x="2431" y="594"/>
                  </a:lnTo>
                  <a:lnTo>
                    <a:pt x="2427" y="607"/>
                  </a:lnTo>
                  <a:lnTo>
                    <a:pt x="2421" y="635"/>
                  </a:lnTo>
                  <a:lnTo>
                    <a:pt x="2421" y="635"/>
                  </a:lnTo>
                  <a:lnTo>
                    <a:pt x="2380" y="776"/>
                  </a:lnTo>
                  <a:lnTo>
                    <a:pt x="2333" y="924"/>
                  </a:lnTo>
                  <a:lnTo>
                    <a:pt x="2262" y="1130"/>
                  </a:lnTo>
                  <a:lnTo>
                    <a:pt x="2412" y="1130"/>
                  </a:lnTo>
                  <a:lnTo>
                    <a:pt x="2457" y="981"/>
                  </a:lnTo>
                  <a:lnTo>
                    <a:pt x="2457" y="981"/>
                  </a:lnTo>
                  <a:lnTo>
                    <a:pt x="2478" y="914"/>
                  </a:lnTo>
                  <a:lnTo>
                    <a:pt x="2496" y="859"/>
                  </a:lnTo>
                  <a:lnTo>
                    <a:pt x="2512" y="818"/>
                  </a:lnTo>
                  <a:lnTo>
                    <a:pt x="2524" y="790"/>
                  </a:lnTo>
                  <a:lnTo>
                    <a:pt x="2524" y="790"/>
                  </a:lnTo>
                  <a:lnTo>
                    <a:pt x="2537" y="769"/>
                  </a:lnTo>
                  <a:lnTo>
                    <a:pt x="2553" y="747"/>
                  </a:lnTo>
                  <a:lnTo>
                    <a:pt x="2575" y="721"/>
                  </a:lnTo>
                  <a:lnTo>
                    <a:pt x="2600" y="694"/>
                  </a:lnTo>
                  <a:lnTo>
                    <a:pt x="2600" y="694"/>
                  </a:lnTo>
                  <a:lnTo>
                    <a:pt x="2628" y="668"/>
                  </a:lnTo>
                  <a:lnTo>
                    <a:pt x="2653" y="647"/>
                  </a:lnTo>
                  <a:lnTo>
                    <a:pt x="2679" y="627"/>
                  </a:lnTo>
                  <a:lnTo>
                    <a:pt x="2703" y="611"/>
                  </a:lnTo>
                  <a:lnTo>
                    <a:pt x="2703" y="611"/>
                  </a:lnTo>
                  <a:lnTo>
                    <a:pt x="2728" y="600"/>
                  </a:lnTo>
                  <a:lnTo>
                    <a:pt x="2756" y="588"/>
                  </a:lnTo>
                  <a:lnTo>
                    <a:pt x="2787" y="576"/>
                  </a:lnTo>
                  <a:lnTo>
                    <a:pt x="2822" y="566"/>
                  </a:lnTo>
                  <a:lnTo>
                    <a:pt x="2822" y="566"/>
                  </a:lnTo>
                  <a:lnTo>
                    <a:pt x="2858" y="556"/>
                  </a:lnTo>
                  <a:lnTo>
                    <a:pt x="2887" y="546"/>
                  </a:lnTo>
                  <a:lnTo>
                    <a:pt x="2907" y="539"/>
                  </a:lnTo>
                  <a:lnTo>
                    <a:pt x="2921" y="531"/>
                  </a:lnTo>
                  <a:lnTo>
                    <a:pt x="2921" y="531"/>
                  </a:lnTo>
                  <a:close/>
                  <a:moveTo>
                    <a:pt x="1044" y="214"/>
                  </a:moveTo>
                  <a:lnTo>
                    <a:pt x="1044" y="214"/>
                  </a:lnTo>
                  <a:lnTo>
                    <a:pt x="1042" y="226"/>
                  </a:lnTo>
                  <a:lnTo>
                    <a:pt x="1042" y="226"/>
                  </a:lnTo>
                  <a:lnTo>
                    <a:pt x="1042" y="232"/>
                  </a:lnTo>
                  <a:lnTo>
                    <a:pt x="1044" y="238"/>
                  </a:lnTo>
                  <a:lnTo>
                    <a:pt x="1048" y="244"/>
                  </a:lnTo>
                  <a:lnTo>
                    <a:pt x="1053" y="248"/>
                  </a:lnTo>
                  <a:lnTo>
                    <a:pt x="1053" y="248"/>
                  </a:lnTo>
                  <a:lnTo>
                    <a:pt x="1059" y="252"/>
                  </a:lnTo>
                  <a:lnTo>
                    <a:pt x="1065" y="254"/>
                  </a:lnTo>
                  <a:lnTo>
                    <a:pt x="1073" y="256"/>
                  </a:lnTo>
                  <a:lnTo>
                    <a:pt x="1081" y="258"/>
                  </a:lnTo>
                  <a:lnTo>
                    <a:pt x="1081" y="258"/>
                  </a:lnTo>
                  <a:lnTo>
                    <a:pt x="1095" y="254"/>
                  </a:lnTo>
                  <a:lnTo>
                    <a:pt x="1105" y="250"/>
                  </a:lnTo>
                  <a:lnTo>
                    <a:pt x="1116" y="242"/>
                  </a:lnTo>
                  <a:lnTo>
                    <a:pt x="1126" y="232"/>
                  </a:lnTo>
                  <a:lnTo>
                    <a:pt x="1368" y="0"/>
                  </a:lnTo>
                  <a:lnTo>
                    <a:pt x="1187" y="0"/>
                  </a:lnTo>
                  <a:lnTo>
                    <a:pt x="1044" y="214"/>
                  </a:lnTo>
                  <a:close/>
                  <a:moveTo>
                    <a:pt x="1034" y="315"/>
                  </a:moveTo>
                  <a:lnTo>
                    <a:pt x="1034" y="315"/>
                  </a:lnTo>
                  <a:lnTo>
                    <a:pt x="998" y="289"/>
                  </a:lnTo>
                  <a:lnTo>
                    <a:pt x="959" y="265"/>
                  </a:lnTo>
                  <a:lnTo>
                    <a:pt x="918" y="246"/>
                  </a:lnTo>
                  <a:lnTo>
                    <a:pt x="873" y="230"/>
                  </a:lnTo>
                  <a:lnTo>
                    <a:pt x="825" y="218"/>
                  </a:lnTo>
                  <a:lnTo>
                    <a:pt x="776" y="208"/>
                  </a:lnTo>
                  <a:lnTo>
                    <a:pt x="721" y="202"/>
                  </a:lnTo>
                  <a:lnTo>
                    <a:pt x="666" y="202"/>
                  </a:lnTo>
                  <a:lnTo>
                    <a:pt x="666" y="202"/>
                  </a:lnTo>
                  <a:lnTo>
                    <a:pt x="619" y="202"/>
                  </a:lnTo>
                  <a:lnTo>
                    <a:pt x="574" y="206"/>
                  </a:lnTo>
                  <a:lnTo>
                    <a:pt x="529" y="212"/>
                  </a:lnTo>
                  <a:lnTo>
                    <a:pt x="487" y="220"/>
                  </a:lnTo>
                  <a:lnTo>
                    <a:pt x="444" y="230"/>
                  </a:lnTo>
                  <a:lnTo>
                    <a:pt x="403" y="242"/>
                  </a:lnTo>
                  <a:lnTo>
                    <a:pt x="363" y="258"/>
                  </a:lnTo>
                  <a:lnTo>
                    <a:pt x="324" y="275"/>
                  </a:lnTo>
                  <a:lnTo>
                    <a:pt x="324" y="275"/>
                  </a:lnTo>
                  <a:lnTo>
                    <a:pt x="287" y="293"/>
                  </a:lnTo>
                  <a:lnTo>
                    <a:pt x="251" y="315"/>
                  </a:lnTo>
                  <a:lnTo>
                    <a:pt x="218" y="336"/>
                  </a:lnTo>
                  <a:lnTo>
                    <a:pt x="189" y="360"/>
                  </a:lnTo>
                  <a:lnTo>
                    <a:pt x="159" y="385"/>
                  </a:lnTo>
                  <a:lnTo>
                    <a:pt x="132" y="413"/>
                  </a:lnTo>
                  <a:lnTo>
                    <a:pt x="108" y="440"/>
                  </a:lnTo>
                  <a:lnTo>
                    <a:pt x="84" y="472"/>
                  </a:lnTo>
                  <a:lnTo>
                    <a:pt x="84" y="472"/>
                  </a:lnTo>
                  <a:lnTo>
                    <a:pt x="65" y="501"/>
                  </a:lnTo>
                  <a:lnTo>
                    <a:pt x="47" y="533"/>
                  </a:lnTo>
                  <a:lnTo>
                    <a:pt x="33" y="564"/>
                  </a:lnTo>
                  <a:lnTo>
                    <a:pt x="20" y="596"/>
                  </a:lnTo>
                  <a:lnTo>
                    <a:pt x="12" y="629"/>
                  </a:lnTo>
                  <a:lnTo>
                    <a:pt x="4" y="661"/>
                  </a:lnTo>
                  <a:lnTo>
                    <a:pt x="0" y="694"/>
                  </a:lnTo>
                  <a:lnTo>
                    <a:pt x="0" y="727"/>
                  </a:lnTo>
                  <a:lnTo>
                    <a:pt x="0" y="727"/>
                  </a:lnTo>
                  <a:lnTo>
                    <a:pt x="0" y="747"/>
                  </a:lnTo>
                  <a:lnTo>
                    <a:pt x="2" y="767"/>
                  </a:lnTo>
                  <a:lnTo>
                    <a:pt x="8" y="784"/>
                  </a:lnTo>
                  <a:lnTo>
                    <a:pt x="14" y="804"/>
                  </a:lnTo>
                  <a:lnTo>
                    <a:pt x="21" y="824"/>
                  </a:lnTo>
                  <a:lnTo>
                    <a:pt x="31" y="843"/>
                  </a:lnTo>
                  <a:lnTo>
                    <a:pt x="43" y="861"/>
                  </a:lnTo>
                  <a:lnTo>
                    <a:pt x="57" y="881"/>
                  </a:lnTo>
                  <a:lnTo>
                    <a:pt x="57" y="881"/>
                  </a:lnTo>
                  <a:lnTo>
                    <a:pt x="67" y="892"/>
                  </a:lnTo>
                  <a:lnTo>
                    <a:pt x="77" y="904"/>
                  </a:lnTo>
                  <a:lnTo>
                    <a:pt x="88" y="914"/>
                  </a:lnTo>
                  <a:lnTo>
                    <a:pt x="98" y="922"/>
                  </a:lnTo>
                  <a:lnTo>
                    <a:pt x="110" y="928"/>
                  </a:lnTo>
                  <a:lnTo>
                    <a:pt x="122" y="932"/>
                  </a:lnTo>
                  <a:lnTo>
                    <a:pt x="132" y="934"/>
                  </a:lnTo>
                  <a:lnTo>
                    <a:pt x="143" y="934"/>
                  </a:lnTo>
                  <a:lnTo>
                    <a:pt x="143" y="934"/>
                  </a:lnTo>
                  <a:lnTo>
                    <a:pt x="153" y="934"/>
                  </a:lnTo>
                  <a:lnTo>
                    <a:pt x="163" y="932"/>
                  </a:lnTo>
                  <a:lnTo>
                    <a:pt x="171" y="926"/>
                  </a:lnTo>
                  <a:lnTo>
                    <a:pt x="179" y="920"/>
                  </a:lnTo>
                  <a:lnTo>
                    <a:pt x="179" y="920"/>
                  </a:lnTo>
                  <a:lnTo>
                    <a:pt x="185" y="912"/>
                  </a:lnTo>
                  <a:lnTo>
                    <a:pt x="191" y="904"/>
                  </a:lnTo>
                  <a:lnTo>
                    <a:pt x="192" y="896"/>
                  </a:lnTo>
                  <a:lnTo>
                    <a:pt x="194" y="889"/>
                  </a:lnTo>
                  <a:lnTo>
                    <a:pt x="194" y="889"/>
                  </a:lnTo>
                  <a:lnTo>
                    <a:pt x="192" y="875"/>
                  </a:lnTo>
                  <a:lnTo>
                    <a:pt x="187" y="863"/>
                  </a:lnTo>
                  <a:lnTo>
                    <a:pt x="187" y="863"/>
                  </a:lnTo>
                  <a:lnTo>
                    <a:pt x="173" y="853"/>
                  </a:lnTo>
                  <a:lnTo>
                    <a:pt x="151" y="839"/>
                  </a:lnTo>
                  <a:lnTo>
                    <a:pt x="151" y="839"/>
                  </a:lnTo>
                  <a:lnTo>
                    <a:pt x="130" y="828"/>
                  </a:lnTo>
                  <a:lnTo>
                    <a:pt x="110" y="814"/>
                  </a:lnTo>
                  <a:lnTo>
                    <a:pt x="94" y="798"/>
                  </a:lnTo>
                  <a:lnTo>
                    <a:pt x="80" y="780"/>
                  </a:lnTo>
                  <a:lnTo>
                    <a:pt x="71" y="761"/>
                  </a:lnTo>
                  <a:lnTo>
                    <a:pt x="63" y="741"/>
                  </a:lnTo>
                  <a:lnTo>
                    <a:pt x="59" y="719"/>
                  </a:lnTo>
                  <a:lnTo>
                    <a:pt x="57" y="694"/>
                  </a:lnTo>
                  <a:lnTo>
                    <a:pt x="57" y="694"/>
                  </a:lnTo>
                  <a:lnTo>
                    <a:pt x="59" y="670"/>
                  </a:lnTo>
                  <a:lnTo>
                    <a:pt x="63" y="645"/>
                  </a:lnTo>
                  <a:lnTo>
                    <a:pt x="69" y="619"/>
                  </a:lnTo>
                  <a:lnTo>
                    <a:pt x="77" y="594"/>
                  </a:lnTo>
                  <a:lnTo>
                    <a:pt x="88" y="566"/>
                  </a:lnTo>
                  <a:lnTo>
                    <a:pt x="100" y="541"/>
                  </a:lnTo>
                  <a:lnTo>
                    <a:pt x="116" y="515"/>
                  </a:lnTo>
                  <a:lnTo>
                    <a:pt x="134" y="488"/>
                  </a:lnTo>
                  <a:lnTo>
                    <a:pt x="134" y="488"/>
                  </a:lnTo>
                  <a:lnTo>
                    <a:pt x="155" y="462"/>
                  </a:lnTo>
                  <a:lnTo>
                    <a:pt x="177" y="436"/>
                  </a:lnTo>
                  <a:lnTo>
                    <a:pt x="200" y="415"/>
                  </a:lnTo>
                  <a:lnTo>
                    <a:pt x="224" y="391"/>
                  </a:lnTo>
                  <a:lnTo>
                    <a:pt x="251" y="372"/>
                  </a:lnTo>
                  <a:lnTo>
                    <a:pt x="281" y="352"/>
                  </a:lnTo>
                  <a:lnTo>
                    <a:pt x="310" y="334"/>
                  </a:lnTo>
                  <a:lnTo>
                    <a:pt x="342" y="316"/>
                  </a:lnTo>
                  <a:lnTo>
                    <a:pt x="342" y="316"/>
                  </a:lnTo>
                  <a:lnTo>
                    <a:pt x="375" y="301"/>
                  </a:lnTo>
                  <a:lnTo>
                    <a:pt x="409" y="289"/>
                  </a:lnTo>
                  <a:lnTo>
                    <a:pt x="444" y="277"/>
                  </a:lnTo>
                  <a:lnTo>
                    <a:pt x="477" y="269"/>
                  </a:lnTo>
                  <a:lnTo>
                    <a:pt x="513" y="261"/>
                  </a:lnTo>
                  <a:lnTo>
                    <a:pt x="550" y="256"/>
                  </a:lnTo>
                  <a:lnTo>
                    <a:pt x="586" y="254"/>
                  </a:lnTo>
                  <a:lnTo>
                    <a:pt x="623" y="252"/>
                  </a:lnTo>
                  <a:lnTo>
                    <a:pt x="623" y="252"/>
                  </a:lnTo>
                  <a:lnTo>
                    <a:pt x="666" y="254"/>
                  </a:lnTo>
                  <a:lnTo>
                    <a:pt x="706" y="259"/>
                  </a:lnTo>
                  <a:lnTo>
                    <a:pt x="745" y="267"/>
                  </a:lnTo>
                  <a:lnTo>
                    <a:pt x="782" y="279"/>
                  </a:lnTo>
                  <a:lnTo>
                    <a:pt x="816" y="293"/>
                  </a:lnTo>
                  <a:lnTo>
                    <a:pt x="849" y="311"/>
                  </a:lnTo>
                  <a:lnTo>
                    <a:pt x="878" y="332"/>
                  </a:lnTo>
                  <a:lnTo>
                    <a:pt x="908" y="356"/>
                  </a:lnTo>
                  <a:lnTo>
                    <a:pt x="908" y="356"/>
                  </a:lnTo>
                  <a:lnTo>
                    <a:pt x="934" y="383"/>
                  </a:lnTo>
                  <a:lnTo>
                    <a:pt x="955" y="413"/>
                  </a:lnTo>
                  <a:lnTo>
                    <a:pt x="973" y="444"/>
                  </a:lnTo>
                  <a:lnTo>
                    <a:pt x="989" y="478"/>
                  </a:lnTo>
                  <a:lnTo>
                    <a:pt x="1000" y="513"/>
                  </a:lnTo>
                  <a:lnTo>
                    <a:pt x="1010" y="550"/>
                  </a:lnTo>
                  <a:lnTo>
                    <a:pt x="1014" y="590"/>
                  </a:lnTo>
                  <a:lnTo>
                    <a:pt x="1016" y="631"/>
                  </a:lnTo>
                  <a:lnTo>
                    <a:pt x="1016" y="631"/>
                  </a:lnTo>
                  <a:lnTo>
                    <a:pt x="1016" y="664"/>
                  </a:lnTo>
                  <a:lnTo>
                    <a:pt x="1012" y="696"/>
                  </a:lnTo>
                  <a:lnTo>
                    <a:pt x="1006" y="727"/>
                  </a:lnTo>
                  <a:lnTo>
                    <a:pt x="1000" y="757"/>
                  </a:lnTo>
                  <a:lnTo>
                    <a:pt x="991" y="786"/>
                  </a:lnTo>
                  <a:lnTo>
                    <a:pt x="981" y="816"/>
                  </a:lnTo>
                  <a:lnTo>
                    <a:pt x="967" y="843"/>
                  </a:lnTo>
                  <a:lnTo>
                    <a:pt x="951" y="871"/>
                  </a:lnTo>
                  <a:lnTo>
                    <a:pt x="951" y="871"/>
                  </a:lnTo>
                  <a:lnTo>
                    <a:pt x="935" y="896"/>
                  </a:lnTo>
                  <a:lnTo>
                    <a:pt x="918" y="922"/>
                  </a:lnTo>
                  <a:lnTo>
                    <a:pt x="898" y="946"/>
                  </a:lnTo>
                  <a:lnTo>
                    <a:pt x="877" y="967"/>
                  </a:lnTo>
                  <a:lnTo>
                    <a:pt x="855" y="987"/>
                  </a:lnTo>
                  <a:lnTo>
                    <a:pt x="831" y="1005"/>
                  </a:lnTo>
                  <a:lnTo>
                    <a:pt x="806" y="1020"/>
                  </a:lnTo>
                  <a:lnTo>
                    <a:pt x="778" y="1036"/>
                  </a:lnTo>
                  <a:lnTo>
                    <a:pt x="778" y="1036"/>
                  </a:lnTo>
                  <a:lnTo>
                    <a:pt x="751" y="1050"/>
                  </a:lnTo>
                  <a:lnTo>
                    <a:pt x="723" y="1060"/>
                  </a:lnTo>
                  <a:lnTo>
                    <a:pt x="692" y="1069"/>
                  </a:lnTo>
                  <a:lnTo>
                    <a:pt x="660" y="1077"/>
                  </a:lnTo>
                  <a:lnTo>
                    <a:pt x="629" y="1085"/>
                  </a:lnTo>
                  <a:lnTo>
                    <a:pt x="595" y="1089"/>
                  </a:lnTo>
                  <a:lnTo>
                    <a:pt x="560" y="1091"/>
                  </a:lnTo>
                  <a:lnTo>
                    <a:pt x="523" y="1093"/>
                  </a:lnTo>
                  <a:lnTo>
                    <a:pt x="523" y="1093"/>
                  </a:lnTo>
                  <a:lnTo>
                    <a:pt x="495" y="1091"/>
                  </a:lnTo>
                  <a:lnTo>
                    <a:pt x="464" y="1089"/>
                  </a:lnTo>
                  <a:lnTo>
                    <a:pt x="430" y="1085"/>
                  </a:lnTo>
                  <a:lnTo>
                    <a:pt x="397" y="1079"/>
                  </a:lnTo>
                  <a:lnTo>
                    <a:pt x="397" y="1079"/>
                  </a:lnTo>
                  <a:lnTo>
                    <a:pt x="415" y="1048"/>
                  </a:lnTo>
                  <a:lnTo>
                    <a:pt x="432" y="1012"/>
                  </a:lnTo>
                  <a:lnTo>
                    <a:pt x="450" y="975"/>
                  </a:lnTo>
                  <a:lnTo>
                    <a:pt x="468" y="932"/>
                  </a:lnTo>
                  <a:lnTo>
                    <a:pt x="483" y="887"/>
                  </a:lnTo>
                  <a:lnTo>
                    <a:pt x="499" y="837"/>
                  </a:lnTo>
                  <a:lnTo>
                    <a:pt x="515" y="784"/>
                  </a:lnTo>
                  <a:lnTo>
                    <a:pt x="531" y="729"/>
                  </a:lnTo>
                  <a:lnTo>
                    <a:pt x="586" y="515"/>
                  </a:lnTo>
                  <a:lnTo>
                    <a:pt x="586" y="515"/>
                  </a:lnTo>
                  <a:lnTo>
                    <a:pt x="599" y="462"/>
                  </a:lnTo>
                  <a:lnTo>
                    <a:pt x="615" y="411"/>
                  </a:lnTo>
                  <a:lnTo>
                    <a:pt x="633" y="366"/>
                  </a:lnTo>
                  <a:lnTo>
                    <a:pt x="649" y="320"/>
                  </a:lnTo>
                  <a:lnTo>
                    <a:pt x="649" y="320"/>
                  </a:lnTo>
                  <a:lnTo>
                    <a:pt x="590" y="332"/>
                  </a:lnTo>
                  <a:lnTo>
                    <a:pt x="533" y="342"/>
                  </a:lnTo>
                  <a:lnTo>
                    <a:pt x="481" y="350"/>
                  </a:lnTo>
                  <a:lnTo>
                    <a:pt x="434" y="354"/>
                  </a:lnTo>
                  <a:lnTo>
                    <a:pt x="426" y="387"/>
                  </a:lnTo>
                  <a:lnTo>
                    <a:pt x="426" y="387"/>
                  </a:lnTo>
                  <a:lnTo>
                    <a:pt x="450" y="385"/>
                  </a:lnTo>
                  <a:lnTo>
                    <a:pt x="450" y="385"/>
                  </a:lnTo>
                  <a:lnTo>
                    <a:pt x="462" y="387"/>
                  </a:lnTo>
                  <a:lnTo>
                    <a:pt x="468" y="389"/>
                  </a:lnTo>
                  <a:lnTo>
                    <a:pt x="472" y="393"/>
                  </a:lnTo>
                  <a:lnTo>
                    <a:pt x="472" y="393"/>
                  </a:lnTo>
                  <a:lnTo>
                    <a:pt x="476" y="397"/>
                  </a:lnTo>
                  <a:lnTo>
                    <a:pt x="479" y="401"/>
                  </a:lnTo>
                  <a:lnTo>
                    <a:pt x="481" y="413"/>
                  </a:lnTo>
                  <a:lnTo>
                    <a:pt x="481" y="413"/>
                  </a:lnTo>
                  <a:lnTo>
                    <a:pt x="479" y="427"/>
                  </a:lnTo>
                  <a:lnTo>
                    <a:pt x="476" y="444"/>
                  </a:lnTo>
                  <a:lnTo>
                    <a:pt x="409" y="694"/>
                  </a:lnTo>
                  <a:lnTo>
                    <a:pt x="352" y="894"/>
                  </a:lnTo>
                  <a:lnTo>
                    <a:pt x="352" y="894"/>
                  </a:lnTo>
                  <a:lnTo>
                    <a:pt x="332" y="949"/>
                  </a:lnTo>
                  <a:lnTo>
                    <a:pt x="314" y="993"/>
                  </a:lnTo>
                  <a:lnTo>
                    <a:pt x="299" y="1026"/>
                  </a:lnTo>
                  <a:lnTo>
                    <a:pt x="285" y="1048"/>
                  </a:lnTo>
                  <a:lnTo>
                    <a:pt x="285" y="1048"/>
                  </a:lnTo>
                  <a:lnTo>
                    <a:pt x="277" y="1058"/>
                  </a:lnTo>
                  <a:lnTo>
                    <a:pt x="269" y="1065"/>
                  </a:lnTo>
                  <a:lnTo>
                    <a:pt x="261" y="1071"/>
                  </a:lnTo>
                  <a:lnTo>
                    <a:pt x="253" y="1077"/>
                  </a:lnTo>
                  <a:lnTo>
                    <a:pt x="253" y="1077"/>
                  </a:lnTo>
                  <a:lnTo>
                    <a:pt x="240" y="1081"/>
                  </a:lnTo>
                  <a:lnTo>
                    <a:pt x="220" y="1083"/>
                  </a:lnTo>
                  <a:lnTo>
                    <a:pt x="157" y="1089"/>
                  </a:lnTo>
                  <a:lnTo>
                    <a:pt x="137" y="1126"/>
                  </a:lnTo>
                  <a:lnTo>
                    <a:pt x="137" y="1126"/>
                  </a:lnTo>
                  <a:lnTo>
                    <a:pt x="251" y="1124"/>
                  </a:lnTo>
                  <a:lnTo>
                    <a:pt x="251" y="1124"/>
                  </a:lnTo>
                  <a:lnTo>
                    <a:pt x="336" y="1126"/>
                  </a:lnTo>
                  <a:lnTo>
                    <a:pt x="424" y="1130"/>
                  </a:lnTo>
                  <a:lnTo>
                    <a:pt x="424" y="1130"/>
                  </a:lnTo>
                  <a:lnTo>
                    <a:pt x="515" y="1136"/>
                  </a:lnTo>
                  <a:lnTo>
                    <a:pt x="574" y="1138"/>
                  </a:lnTo>
                  <a:lnTo>
                    <a:pt x="574" y="1138"/>
                  </a:lnTo>
                  <a:lnTo>
                    <a:pt x="609" y="1138"/>
                  </a:lnTo>
                  <a:lnTo>
                    <a:pt x="643" y="1134"/>
                  </a:lnTo>
                  <a:lnTo>
                    <a:pt x="676" y="1130"/>
                  </a:lnTo>
                  <a:lnTo>
                    <a:pt x="709" y="1124"/>
                  </a:lnTo>
                  <a:lnTo>
                    <a:pt x="743" y="1117"/>
                  </a:lnTo>
                  <a:lnTo>
                    <a:pt x="778" y="1107"/>
                  </a:lnTo>
                  <a:lnTo>
                    <a:pt x="812" y="1095"/>
                  </a:lnTo>
                  <a:lnTo>
                    <a:pt x="845" y="1081"/>
                  </a:lnTo>
                  <a:lnTo>
                    <a:pt x="845" y="1081"/>
                  </a:lnTo>
                  <a:lnTo>
                    <a:pt x="878" y="1067"/>
                  </a:lnTo>
                  <a:lnTo>
                    <a:pt x="910" y="1048"/>
                  </a:lnTo>
                  <a:lnTo>
                    <a:pt x="941" y="1028"/>
                  </a:lnTo>
                  <a:lnTo>
                    <a:pt x="971" y="1006"/>
                  </a:lnTo>
                  <a:lnTo>
                    <a:pt x="998" y="981"/>
                  </a:lnTo>
                  <a:lnTo>
                    <a:pt x="1026" y="953"/>
                  </a:lnTo>
                  <a:lnTo>
                    <a:pt x="1051" y="924"/>
                  </a:lnTo>
                  <a:lnTo>
                    <a:pt x="1075" y="892"/>
                  </a:lnTo>
                  <a:lnTo>
                    <a:pt x="1075" y="892"/>
                  </a:lnTo>
                  <a:lnTo>
                    <a:pt x="1099" y="859"/>
                  </a:lnTo>
                  <a:lnTo>
                    <a:pt x="1118" y="824"/>
                  </a:lnTo>
                  <a:lnTo>
                    <a:pt x="1134" y="788"/>
                  </a:lnTo>
                  <a:lnTo>
                    <a:pt x="1148" y="753"/>
                  </a:lnTo>
                  <a:lnTo>
                    <a:pt x="1158" y="716"/>
                  </a:lnTo>
                  <a:lnTo>
                    <a:pt x="1165" y="678"/>
                  </a:lnTo>
                  <a:lnTo>
                    <a:pt x="1169" y="639"/>
                  </a:lnTo>
                  <a:lnTo>
                    <a:pt x="1171" y="600"/>
                  </a:lnTo>
                  <a:lnTo>
                    <a:pt x="1171" y="600"/>
                  </a:lnTo>
                  <a:lnTo>
                    <a:pt x="1169" y="558"/>
                  </a:lnTo>
                  <a:lnTo>
                    <a:pt x="1163" y="517"/>
                  </a:lnTo>
                  <a:lnTo>
                    <a:pt x="1152" y="480"/>
                  </a:lnTo>
                  <a:lnTo>
                    <a:pt x="1138" y="442"/>
                  </a:lnTo>
                  <a:lnTo>
                    <a:pt x="1118" y="409"/>
                  </a:lnTo>
                  <a:lnTo>
                    <a:pt x="1095" y="375"/>
                  </a:lnTo>
                  <a:lnTo>
                    <a:pt x="1067" y="344"/>
                  </a:lnTo>
                  <a:lnTo>
                    <a:pt x="1034" y="315"/>
                  </a:lnTo>
                  <a:lnTo>
                    <a:pt x="1034" y="315"/>
                  </a:lnTo>
                  <a:close/>
                  <a:moveTo>
                    <a:pt x="2166" y="108"/>
                  </a:moveTo>
                  <a:lnTo>
                    <a:pt x="2166" y="108"/>
                  </a:lnTo>
                  <a:lnTo>
                    <a:pt x="2166" y="96"/>
                  </a:lnTo>
                  <a:lnTo>
                    <a:pt x="2160" y="85"/>
                  </a:lnTo>
                  <a:lnTo>
                    <a:pt x="2152" y="75"/>
                  </a:lnTo>
                  <a:lnTo>
                    <a:pt x="2140" y="67"/>
                  </a:lnTo>
                  <a:lnTo>
                    <a:pt x="2140" y="67"/>
                  </a:lnTo>
                  <a:lnTo>
                    <a:pt x="2125" y="61"/>
                  </a:lnTo>
                  <a:lnTo>
                    <a:pt x="2107" y="55"/>
                  </a:lnTo>
                  <a:lnTo>
                    <a:pt x="2083" y="53"/>
                  </a:lnTo>
                  <a:lnTo>
                    <a:pt x="2058" y="51"/>
                  </a:lnTo>
                  <a:lnTo>
                    <a:pt x="2058" y="51"/>
                  </a:lnTo>
                  <a:lnTo>
                    <a:pt x="2032" y="53"/>
                  </a:lnTo>
                  <a:lnTo>
                    <a:pt x="2009" y="55"/>
                  </a:lnTo>
                  <a:lnTo>
                    <a:pt x="1985" y="59"/>
                  </a:lnTo>
                  <a:lnTo>
                    <a:pt x="1960" y="63"/>
                  </a:lnTo>
                  <a:lnTo>
                    <a:pt x="1934" y="71"/>
                  </a:lnTo>
                  <a:lnTo>
                    <a:pt x="1908" y="79"/>
                  </a:lnTo>
                  <a:lnTo>
                    <a:pt x="1883" y="88"/>
                  </a:lnTo>
                  <a:lnTo>
                    <a:pt x="1855" y="98"/>
                  </a:lnTo>
                  <a:lnTo>
                    <a:pt x="1855" y="98"/>
                  </a:lnTo>
                  <a:lnTo>
                    <a:pt x="1830" y="110"/>
                  </a:lnTo>
                  <a:lnTo>
                    <a:pt x="1806" y="124"/>
                  </a:lnTo>
                  <a:lnTo>
                    <a:pt x="1783" y="138"/>
                  </a:lnTo>
                  <a:lnTo>
                    <a:pt x="1761" y="153"/>
                  </a:lnTo>
                  <a:lnTo>
                    <a:pt x="1739" y="169"/>
                  </a:lnTo>
                  <a:lnTo>
                    <a:pt x="1720" y="187"/>
                  </a:lnTo>
                  <a:lnTo>
                    <a:pt x="1702" y="204"/>
                  </a:lnTo>
                  <a:lnTo>
                    <a:pt x="1686" y="222"/>
                  </a:lnTo>
                  <a:lnTo>
                    <a:pt x="1686" y="222"/>
                  </a:lnTo>
                  <a:lnTo>
                    <a:pt x="1669" y="244"/>
                  </a:lnTo>
                  <a:lnTo>
                    <a:pt x="1655" y="267"/>
                  </a:lnTo>
                  <a:lnTo>
                    <a:pt x="1639" y="291"/>
                  </a:lnTo>
                  <a:lnTo>
                    <a:pt x="1625" y="318"/>
                  </a:lnTo>
                  <a:lnTo>
                    <a:pt x="1614" y="348"/>
                  </a:lnTo>
                  <a:lnTo>
                    <a:pt x="1600" y="379"/>
                  </a:lnTo>
                  <a:lnTo>
                    <a:pt x="1588" y="415"/>
                  </a:lnTo>
                  <a:lnTo>
                    <a:pt x="1578" y="450"/>
                  </a:lnTo>
                  <a:lnTo>
                    <a:pt x="1460" y="857"/>
                  </a:lnTo>
                  <a:lnTo>
                    <a:pt x="1460" y="857"/>
                  </a:lnTo>
                  <a:lnTo>
                    <a:pt x="1448" y="900"/>
                  </a:lnTo>
                  <a:lnTo>
                    <a:pt x="1439" y="942"/>
                  </a:lnTo>
                  <a:lnTo>
                    <a:pt x="1435" y="975"/>
                  </a:lnTo>
                  <a:lnTo>
                    <a:pt x="1433" y="1005"/>
                  </a:lnTo>
                  <a:lnTo>
                    <a:pt x="1433" y="1005"/>
                  </a:lnTo>
                  <a:lnTo>
                    <a:pt x="1433" y="1020"/>
                  </a:lnTo>
                  <a:lnTo>
                    <a:pt x="1437" y="1036"/>
                  </a:lnTo>
                  <a:lnTo>
                    <a:pt x="1441" y="1050"/>
                  </a:lnTo>
                  <a:lnTo>
                    <a:pt x="1447" y="1064"/>
                  </a:lnTo>
                  <a:lnTo>
                    <a:pt x="1454" y="1077"/>
                  </a:lnTo>
                  <a:lnTo>
                    <a:pt x="1464" y="1089"/>
                  </a:lnTo>
                  <a:lnTo>
                    <a:pt x="1474" y="1101"/>
                  </a:lnTo>
                  <a:lnTo>
                    <a:pt x="1488" y="1111"/>
                  </a:lnTo>
                  <a:lnTo>
                    <a:pt x="1488" y="1111"/>
                  </a:lnTo>
                  <a:lnTo>
                    <a:pt x="1502" y="1121"/>
                  </a:lnTo>
                  <a:lnTo>
                    <a:pt x="1517" y="1130"/>
                  </a:lnTo>
                  <a:lnTo>
                    <a:pt x="1535" y="1136"/>
                  </a:lnTo>
                  <a:lnTo>
                    <a:pt x="1553" y="1142"/>
                  </a:lnTo>
                  <a:lnTo>
                    <a:pt x="1570" y="1148"/>
                  </a:lnTo>
                  <a:lnTo>
                    <a:pt x="1590" y="1150"/>
                  </a:lnTo>
                  <a:lnTo>
                    <a:pt x="1612" y="1152"/>
                  </a:lnTo>
                  <a:lnTo>
                    <a:pt x="1635" y="1154"/>
                  </a:lnTo>
                  <a:lnTo>
                    <a:pt x="1635" y="1154"/>
                  </a:lnTo>
                  <a:lnTo>
                    <a:pt x="1661" y="1152"/>
                  </a:lnTo>
                  <a:lnTo>
                    <a:pt x="1688" y="1150"/>
                  </a:lnTo>
                  <a:lnTo>
                    <a:pt x="1716" y="1144"/>
                  </a:lnTo>
                  <a:lnTo>
                    <a:pt x="1743" y="1138"/>
                  </a:lnTo>
                  <a:lnTo>
                    <a:pt x="1771" y="1128"/>
                  </a:lnTo>
                  <a:lnTo>
                    <a:pt x="1800" y="1119"/>
                  </a:lnTo>
                  <a:lnTo>
                    <a:pt x="1828" y="1105"/>
                  </a:lnTo>
                  <a:lnTo>
                    <a:pt x="1855" y="1091"/>
                  </a:lnTo>
                  <a:lnTo>
                    <a:pt x="1855" y="1091"/>
                  </a:lnTo>
                  <a:lnTo>
                    <a:pt x="1883" y="1073"/>
                  </a:lnTo>
                  <a:lnTo>
                    <a:pt x="1910" y="1056"/>
                  </a:lnTo>
                  <a:lnTo>
                    <a:pt x="1936" y="1034"/>
                  </a:lnTo>
                  <a:lnTo>
                    <a:pt x="1960" y="1012"/>
                  </a:lnTo>
                  <a:lnTo>
                    <a:pt x="1983" y="989"/>
                  </a:lnTo>
                  <a:lnTo>
                    <a:pt x="2005" y="963"/>
                  </a:lnTo>
                  <a:lnTo>
                    <a:pt x="2026" y="936"/>
                  </a:lnTo>
                  <a:lnTo>
                    <a:pt x="2046" y="906"/>
                  </a:lnTo>
                  <a:lnTo>
                    <a:pt x="2046" y="906"/>
                  </a:lnTo>
                  <a:lnTo>
                    <a:pt x="2064" y="877"/>
                  </a:lnTo>
                  <a:lnTo>
                    <a:pt x="2079" y="845"/>
                  </a:lnTo>
                  <a:lnTo>
                    <a:pt x="2093" y="816"/>
                  </a:lnTo>
                  <a:lnTo>
                    <a:pt x="2103" y="784"/>
                  </a:lnTo>
                  <a:lnTo>
                    <a:pt x="2113" y="753"/>
                  </a:lnTo>
                  <a:lnTo>
                    <a:pt x="2119" y="723"/>
                  </a:lnTo>
                  <a:lnTo>
                    <a:pt x="2123" y="692"/>
                  </a:lnTo>
                  <a:lnTo>
                    <a:pt x="2123" y="661"/>
                  </a:lnTo>
                  <a:lnTo>
                    <a:pt x="2123" y="661"/>
                  </a:lnTo>
                  <a:lnTo>
                    <a:pt x="2123" y="639"/>
                  </a:lnTo>
                  <a:lnTo>
                    <a:pt x="2121" y="619"/>
                  </a:lnTo>
                  <a:lnTo>
                    <a:pt x="2117" y="602"/>
                  </a:lnTo>
                  <a:lnTo>
                    <a:pt x="2113" y="584"/>
                  </a:lnTo>
                  <a:lnTo>
                    <a:pt x="2107" y="568"/>
                  </a:lnTo>
                  <a:lnTo>
                    <a:pt x="2099" y="554"/>
                  </a:lnTo>
                  <a:lnTo>
                    <a:pt x="2091" y="541"/>
                  </a:lnTo>
                  <a:lnTo>
                    <a:pt x="2081" y="531"/>
                  </a:lnTo>
                  <a:lnTo>
                    <a:pt x="2081" y="531"/>
                  </a:lnTo>
                  <a:lnTo>
                    <a:pt x="2070" y="519"/>
                  </a:lnTo>
                  <a:lnTo>
                    <a:pt x="2058" y="511"/>
                  </a:lnTo>
                  <a:lnTo>
                    <a:pt x="2046" y="503"/>
                  </a:lnTo>
                  <a:lnTo>
                    <a:pt x="2032" y="497"/>
                  </a:lnTo>
                  <a:lnTo>
                    <a:pt x="2019" y="493"/>
                  </a:lnTo>
                  <a:lnTo>
                    <a:pt x="2003" y="489"/>
                  </a:lnTo>
                  <a:lnTo>
                    <a:pt x="1987" y="488"/>
                  </a:lnTo>
                  <a:lnTo>
                    <a:pt x="1969" y="488"/>
                  </a:lnTo>
                  <a:lnTo>
                    <a:pt x="1969" y="488"/>
                  </a:lnTo>
                  <a:lnTo>
                    <a:pt x="1938" y="489"/>
                  </a:lnTo>
                  <a:lnTo>
                    <a:pt x="1905" y="495"/>
                  </a:lnTo>
                  <a:lnTo>
                    <a:pt x="1869" y="505"/>
                  </a:lnTo>
                  <a:lnTo>
                    <a:pt x="1832" y="519"/>
                  </a:lnTo>
                  <a:lnTo>
                    <a:pt x="1832" y="519"/>
                  </a:lnTo>
                  <a:lnTo>
                    <a:pt x="1790" y="537"/>
                  </a:lnTo>
                  <a:lnTo>
                    <a:pt x="1751" y="560"/>
                  </a:lnTo>
                  <a:lnTo>
                    <a:pt x="1712" y="588"/>
                  </a:lnTo>
                  <a:lnTo>
                    <a:pt x="1671" y="619"/>
                  </a:lnTo>
                  <a:lnTo>
                    <a:pt x="1753" y="350"/>
                  </a:lnTo>
                  <a:lnTo>
                    <a:pt x="1753" y="350"/>
                  </a:lnTo>
                  <a:lnTo>
                    <a:pt x="1773" y="289"/>
                  </a:lnTo>
                  <a:lnTo>
                    <a:pt x="1789" y="244"/>
                  </a:lnTo>
                  <a:lnTo>
                    <a:pt x="1804" y="208"/>
                  </a:lnTo>
                  <a:lnTo>
                    <a:pt x="1816" y="187"/>
                  </a:lnTo>
                  <a:lnTo>
                    <a:pt x="1816" y="187"/>
                  </a:lnTo>
                  <a:lnTo>
                    <a:pt x="1824" y="177"/>
                  </a:lnTo>
                  <a:lnTo>
                    <a:pt x="1834" y="167"/>
                  </a:lnTo>
                  <a:lnTo>
                    <a:pt x="1842" y="161"/>
                  </a:lnTo>
                  <a:lnTo>
                    <a:pt x="1851" y="155"/>
                  </a:lnTo>
                  <a:lnTo>
                    <a:pt x="1863" y="149"/>
                  </a:lnTo>
                  <a:lnTo>
                    <a:pt x="1873" y="147"/>
                  </a:lnTo>
                  <a:lnTo>
                    <a:pt x="1885" y="145"/>
                  </a:lnTo>
                  <a:lnTo>
                    <a:pt x="1897" y="144"/>
                  </a:lnTo>
                  <a:lnTo>
                    <a:pt x="1897" y="144"/>
                  </a:lnTo>
                  <a:lnTo>
                    <a:pt x="1926" y="145"/>
                  </a:lnTo>
                  <a:lnTo>
                    <a:pt x="1962" y="149"/>
                  </a:lnTo>
                  <a:lnTo>
                    <a:pt x="1962" y="149"/>
                  </a:lnTo>
                  <a:lnTo>
                    <a:pt x="2030" y="159"/>
                  </a:lnTo>
                  <a:lnTo>
                    <a:pt x="2076" y="161"/>
                  </a:lnTo>
                  <a:lnTo>
                    <a:pt x="2076" y="161"/>
                  </a:lnTo>
                  <a:lnTo>
                    <a:pt x="2095" y="161"/>
                  </a:lnTo>
                  <a:lnTo>
                    <a:pt x="2115" y="157"/>
                  </a:lnTo>
                  <a:lnTo>
                    <a:pt x="2131" y="153"/>
                  </a:lnTo>
                  <a:lnTo>
                    <a:pt x="2142" y="145"/>
                  </a:lnTo>
                  <a:lnTo>
                    <a:pt x="2142" y="145"/>
                  </a:lnTo>
                  <a:lnTo>
                    <a:pt x="2154" y="138"/>
                  </a:lnTo>
                  <a:lnTo>
                    <a:pt x="2160" y="128"/>
                  </a:lnTo>
                  <a:lnTo>
                    <a:pt x="2166" y="118"/>
                  </a:lnTo>
                  <a:lnTo>
                    <a:pt x="2166" y="108"/>
                  </a:lnTo>
                  <a:lnTo>
                    <a:pt x="2166" y="108"/>
                  </a:lnTo>
                  <a:close/>
                  <a:moveTo>
                    <a:pt x="1751" y="617"/>
                  </a:moveTo>
                  <a:lnTo>
                    <a:pt x="1751" y="617"/>
                  </a:lnTo>
                  <a:lnTo>
                    <a:pt x="1785" y="598"/>
                  </a:lnTo>
                  <a:lnTo>
                    <a:pt x="1814" y="584"/>
                  </a:lnTo>
                  <a:lnTo>
                    <a:pt x="1830" y="578"/>
                  </a:lnTo>
                  <a:lnTo>
                    <a:pt x="1844" y="576"/>
                  </a:lnTo>
                  <a:lnTo>
                    <a:pt x="1855" y="572"/>
                  </a:lnTo>
                  <a:lnTo>
                    <a:pt x="1869" y="572"/>
                  </a:lnTo>
                  <a:lnTo>
                    <a:pt x="1869" y="572"/>
                  </a:lnTo>
                  <a:lnTo>
                    <a:pt x="1887" y="574"/>
                  </a:lnTo>
                  <a:lnTo>
                    <a:pt x="1905" y="578"/>
                  </a:lnTo>
                  <a:lnTo>
                    <a:pt x="1918" y="588"/>
                  </a:lnTo>
                  <a:lnTo>
                    <a:pt x="1932" y="598"/>
                  </a:lnTo>
                  <a:lnTo>
                    <a:pt x="1932" y="598"/>
                  </a:lnTo>
                  <a:lnTo>
                    <a:pt x="1938" y="607"/>
                  </a:lnTo>
                  <a:lnTo>
                    <a:pt x="1946" y="619"/>
                  </a:lnTo>
                  <a:lnTo>
                    <a:pt x="1952" y="631"/>
                  </a:lnTo>
                  <a:lnTo>
                    <a:pt x="1956" y="643"/>
                  </a:lnTo>
                  <a:lnTo>
                    <a:pt x="1962" y="668"/>
                  </a:lnTo>
                  <a:lnTo>
                    <a:pt x="1963" y="698"/>
                  </a:lnTo>
                  <a:lnTo>
                    <a:pt x="1963" y="698"/>
                  </a:lnTo>
                  <a:lnTo>
                    <a:pt x="1963" y="731"/>
                  </a:lnTo>
                  <a:lnTo>
                    <a:pt x="1960" y="765"/>
                  </a:lnTo>
                  <a:lnTo>
                    <a:pt x="1952" y="798"/>
                  </a:lnTo>
                  <a:lnTo>
                    <a:pt x="1942" y="832"/>
                  </a:lnTo>
                  <a:lnTo>
                    <a:pt x="1930" y="865"/>
                  </a:lnTo>
                  <a:lnTo>
                    <a:pt x="1914" y="898"/>
                  </a:lnTo>
                  <a:lnTo>
                    <a:pt x="1897" y="932"/>
                  </a:lnTo>
                  <a:lnTo>
                    <a:pt x="1877" y="965"/>
                  </a:lnTo>
                  <a:lnTo>
                    <a:pt x="1877" y="965"/>
                  </a:lnTo>
                  <a:lnTo>
                    <a:pt x="1855" y="997"/>
                  </a:lnTo>
                  <a:lnTo>
                    <a:pt x="1832" y="1024"/>
                  </a:lnTo>
                  <a:lnTo>
                    <a:pt x="1808" y="1048"/>
                  </a:lnTo>
                  <a:lnTo>
                    <a:pt x="1785" y="1067"/>
                  </a:lnTo>
                  <a:lnTo>
                    <a:pt x="1759" y="1081"/>
                  </a:lnTo>
                  <a:lnTo>
                    <a:pt x="1733" y="1093"/>
                  </a:lnTo>
                  <a:lnTo>
                    <a:pt x="1706" y="1099"/>
                  </a:lnTo>
                  <a:lnTo>
                    <a:pt x="1680" y="1101"/>
                  </a:lnTo>
                  <a:lnTo>
                    <a:pt x="1680" y="1101"/>
                  </a:lnTo>
                  <a:lnTo>
                    <a:pt x="1657" y="1099"/>
                  </a:lnTo>
                  <a:lnTo>
                    <a:pt x="1637" y="1093"/>
                  </a:lnTo>
                  <a:lnTo>
                    <a:pt x="1618" y="1085"/>
                  </a:lnTo>
                  <a:lnTo>
                    <a:pt x="1600" y="1073"/>
                  </a:lnTo>
                  <a:lnTo>
                    <a:pt x="1600" y="1073"/>
                  </a:lnTo>
                  <a:lnTo>
                    <a:pt x="1584" y="1058"/>
                  </a:lnTo>
                  <a:lnTo>
                    <a:pt x="1572" y="1042"/>
                  </a:lnTo>
                  <a:lnTo>
                    <a:pt x="1566" y="1024"/>
                  </a:lnTo>
                  <a:lnTo>
                    <a:pt x="1564" y="1003"/>
                  </a:lnTo>
                  <a:lnTo>
                    <a:pt x="1564" y="1003"/>
                  </a:lnTo>
                  <a:lnTo>
                    <a:pt x="1566" y="975"/>
                  </a:lnTo>
                  <a:lnTo>
                    <a:pt x="1568" y="948"/>
                  </a:lnTo>
                  <a:lnTo>
                    <a:pt x="1572" y="920"/>
                  </a:lnTo>
                  <a:lnTo>
                    <a:pt x="1580" y="892"/>
                  </a:lnTo>
                  <a:lnTo>
                    <a:pt x="1588" y="863"/>
                  </a:lnTo>
                  <a:lnTo>
                    <a:pt x="1598" y="835"/>
                  </a:lnTo>
                  <a:lnTo>
                    <a:pt x="1610" y="806"/>
                  </a:lnTo>
                  <a:lnTo>
                    <a:pt x="1625" y="778"/>
                  </a:lnTo>
                  <a:lnTo>
                    <a:pt x="1625" y="778"/>
                  </a:lnTo>
                  <a:lnTo>
                    <a:pt x="1639" y="751"/>
                  </a:lnTo>
                  <a:lnTo>
                    <a:pt x="1655" y="725"/>
                  </a:lnTo>
                  <a:lnTo>
                    <a:pt x="1671" y="702"/>
                  </a:lnTo>
                  <a:lnTo>
                    <a:pt x="1686" y="680"/>
                  </a:lnTo>
                  <a:lnTo>
                    <a:pt x="1702" y="661"/>
                  </a:lnTo>
                  <a:lnTo>
                    <a:pt x="1718" y="645"/>
                  </a:lnTo>
                  <a:lnTo>
                    <a:pt x="1735" y="629"/>
                  </a:lnTo>
                  <a:lnTo>
                    <a:pt x="1751" y="617"/>
                  </a:lnTo>
                  <a:lnTo>
                    <a:pt x="1751" y="617"/>
                  </a:lnTo>
                  <a:close/>
                  <a:moveTo>
                    <a:pt x="4114" y="511"/>
                  </a:moveTo>
                  <a:lnTo>
                    <a:pt x="4114" y="511"/>
                  </a:lnTo>
                  <a:lnTo>
                    <a:pt x="4104" y="503"/>
                  </a:lnTo>
                  <a:lnTo>
                    <a:pt x="4092" y="499"/>
                  </a:lnTo>
                  <a:lnTo>
                    <a:pt x="4067" y="489"/>
                  </a:lnTo>
                  <a:lnTo>
                    <a:pt x="4037" y="486"/>
                  </a:lnTo>
                  <a:lnTo>
                    <a:pt x="4004" y="484"/>
                  </a:lnTo>
                  <a:lnTo>
                    <a:pt x="4004" y="484"/>
                  </a:lnTo>
                  <a:lnTo>
                    <a:pt x="3980" y="484"/>
                  </a:lnTo>
                  <a:lnTo>
                    <a:pt x="3955" y="486"/>
                  </a:lnTo>
                  <a:lnTo>
                    <a:pt x="3931" y="489"/>
                  </a:lnTo>
                  <a:lnTo>
                    <a:pt x="3907" y="495"/>
                  </a:lnTo>
                  <a:lnTo>
                    <a:pt x="3884" y="501"/>
                  </a:lnTo>
                  <a:lnTo>
                    <a:pt x="3860" y="509"/>
                  </a:lnTo>
                  <a:lnTo>
                    <a:pt x="3839" y="519"/>
                  </a:lnTo>
                  <a:lnTo>
                    <a:pt x="3817" y="529"/>
                  </a:lnTo>
                  <a:lnTo>
                    <a:pt x="3795" y="543"/>
                  </a:lnTo>
                  <a:lnTo>
                    <a:pt x="3774" y="556"/>
                  </a:lnTo>
                  <a:lnTo>
                    <a:pt x="3752" y="570"/>
                  </a:lnTo>
                  <a:lnTo>
                    <a:pt x="3732" y="588"/>
                  </a:lnTo>
                  <a:lnTo>
                    <a:pt x="3713" y="605"/>
                  </a:lnTo>
                  <a:lnTo>
                    <a:pt x="3693" y="625"/>
                  </a:lnTo>
                  <a:lnTo>
                    <a:pt x="3674" y="647"/>
                  </a:lnTo>
                  <a:lnTo>
                    <a:pt x="3656" y="668"/>
                  </a:lnTo>
                  <a:lnTo>
                    <a:pt x="3656" y="668"/>
                  </a:lnTo>
                  <a:lnTo>
                    <a:pt x="3626" y="710"/>
                  </a:lnTo>
                  <a:lnTo>
                    <a:pt x="3599" y="749"/>
                  </a:lnTo>
                  <a:lnTo>
                    <a:pt x="3577" y="790"/>
                  </a:lnTo>
                  <a:lnTo>
                    <a:pt x="3560" y="832"/>
                  </a:lnTo>
                  <a:lnTo>
                    <a:pt x="3544" y="873"/>
                  </a:lnTo>
                  <a:lnTo>
                    <a:pt x="3534" y="914"/>
                  </a:lnTo>
                  <a:lnTo>
                    <a:pt x="3528" y="955"/>
                  </a:lnTo>
                  <a:lnTo>
                    <a:pt x="3526" y="995"/>
                  </a:lnTo>
                  <a:lnTo>
                    <a:pt x="3526" y="995"/>
                  </a:lnTo>
                  <a:lnTo>
                    <a:pt x="3526" y="1014"/>
                  </a:lnTo>
                  <a:lnTo>
                    <a:pt x="3528" y="1034"/>
                  </a:lnTo>
                  <a:lnTo>
                    <a:pt x="3532" y="1050"/>
                  </a:lnTo>
                  <a:lnTo>
                    <a:pt x="3536" y="1065"/>
                  </a:lnTo>
                  <a:lnTo>
                    <a:pt x="3540" y="1079"/>
                  </a:lnTo>
                  <a:lnTo>
                    <a:pt x="3548" y="1093"/>
                  </a:lnTo>
                  <a:lnTo>
                    <a:pt x="3556" y="1105"/>
                  </a:lnTo>
                  <a:lnTo>
                    <a:pt x="3563" y="1115"/>
                  </a:lnTo>
                  <a:lnTo>
                    <a:pt x="3563" y="1115"/>
                  </a:lnTo>
                  <a:lnTo>
                    <a:pt x="3573" y="1122"/>
                  </a:lnTo>
                  <a:lnTo>
                    <a:pt x="3585" y="1130"/>
                  </a:lnTo>
                  <a:lnTo>
                    <a:pt x="3597" y="1136"/>
                  </a:lnTo>
                  <a:lnTo>
                    <a:pt x="3609" y="1142"/>
                  </a:lnTo>
                  <a:lnTo>
                    <a:pt x="3624" y="1146"/>
                  </a:lnTo>
                  <a:lnTo>
                    <a:pt x="3638" y="1148"/>
                  </a:lnTo>
                  <a:lnTo>
                    <a:pt x="3654" y="1150"/>
                  </a:lnTo>
                  <a:lnTo>
                    <a:pt x="3672" y="1150"/>
                  </a:lnTo>
                  <a:lnTo>
                    <a:pt x="3672" y="1150"/>
                  </a:lnTo>
                  <a:lnTo>
                    <a:pt x="3693" y="1150"/>
                  </a:lnTo>
                  <a:lnTo>
                    <a:pt x="3717" y="1148"/>
                  </a:lnTo>
                  <a:lnTo>
                    <a:pt x="3740" y="1144"/>
                  </a:lnTo>
                  <a:lnTo>
                    <a:pt x="3764" y="1140"/>
                  </a:lnTo>
                  <a:lnTo>
                    <a:pt x="3788" y="1134"/>
                  </a:lnTo>
                  <a:lnTo>
                    <a:pt x="3813" y="1126"/>
                  </a:lnTo>
                  <a:lnTo>
                    <a:pt x="3864" y="1107"/>
                  </a:lnTo>
                  <a:lnTo>
                    <a:pt x="3917" y="1081"/>
                  </a:lnTo>
                  <a:lnTo>
                    <a:pt x="3974" y="1050"/>
                  </a:lnTo>
                  <a:lnTo>
                    <a:pt x="4031" y="1014"/>
                  </a:lnTo>
                  <a:lnTo>
                    <a:pt x="4092" y="971"/>
                  </a:lnTo>
                  <a:lnTo>
                    <a:pt x="4059" y="938"/>
                  </a:lnTo>
                  <a:lnTo>
                    <a:pt x="4059" y="938"/>
                  </a:lnTo>
                  <a:lnTo>
                    <a:pt x="4000" y="971"/>
                  </a:lnTo>
                  <a:lnTo>
                    <a:pt x="3947" y="999"/>
                  </a:lnTo>
                  <a:lnTo>
                    <a:pt x="3903" y="1020"/>
                  </a:lnTo>
                  <a:lnTo>
                    <a:pt x="3866" y="1034"/>
                  </a:lnTo>
                  <a:lnTo>
                    <a:pt x="3866" y="1034"/>
                  </a:lnTo>
                  <a:lnTo>
                    <a:pt x="3843" y="1042"/>
                  </a:lnTo>
                  <a:lnTo>
                    <a:pt x="3819" y="1048"/>
                  </a:lnTo>
                  <a:lnTo>
                    <a:pt x="3797" y="1052"/>
                  </a:lnTo>
                  <a:lnTo>
                    <a:pt x="3776" y="1052"/>
                  </a:lnTo>
                  <a:lnTo>
                    <a:pt x="3776" y="1052"/>
                  </a:lnTo>
                  <a:lnTo>
                    <a:pt x="3756" y="1052"/>
                  </a:lnTo>
                  <a:lnTo>
                    <a:pt x="3738" y="1048"/>
                  </a:lnTo>
                  <a:lnTo>
                    <a:pt x="3723" y="1040"/>
                  </a:lnTo>
                  <a:lnTo>
                    <a:pt x="3711" y="1030"/>
                  </a:lnTo>
                  <a:lnTo>
                    <a:pt x="3711" y="1030"/>
                  </a:lnTo>
                  <a:lnTo>
                    <a:pt x="3705" y="1024"/>
                  </a:lnTo>
                  <a:lnTo>
                    <a:pt x="3701" y="1018"/>
                  </a:lnTo>
                  <a:lnTo>
                    <a:pt x="3693" y="1001"/>
                  </a:lnTo>
                  <a:lnTo>
                    <a:pt x="3689" y="981"/>
                  </a:lnTo>
                  <a:lnTo>
                    <a:pt x="3687" y="955"/>
                  </a:lnTo>
                  <a:lnTo>
                    <a:pt x="3687" y="955"/>
                  </a:lnTo>
                  <a:lnTo>
                    <a:pt x="3691" y="916"/>
                  </a:lnTo>
                  <a:lnTo>
                    <a:pt x="3697" y="875"/>
                  </a:lnTo>
                  <a:lnTo>
                    <a:pt x="3697" y="875"/>
                  </a:lnTo>
                  <a:lnTo>
                    <a:pt x="3854" y="820"/>
                  </a:lnTo>
                  <a:lnTo>
                    <a:pt x="3907" y="800"/>
                  </a:lnTo>
                  <a:lnTo>
                    <a:pt x="3945" y="784"/>
                  </a:lnTo>
                  <a:lnTo>
                    <a:pt x="3945" y="784"/>
                  </a:lnTo>
                  <a:lnTo>
                    <a:pt x="3998" y="759"/>
                  </a:lnTo>
                  <a:lnTo>
                    <a:pt x="4043" y="733"/>
                  </a:lnTo>
                  <a:lnTo>
                    <a:pt x="4078" y="708"/>
                  </a:lnTo>
                  <a:lnTo>
                    <a:pt x="4092" y="696"/>
                  </a:lnTo>
                  <a:lnTo>
                    <a:pt x="4106" y="684"/>
                  </a:lnTo>
                  <a:lnTo>
                    <a:pt x="4106" y="684"/>
                  </a:lnTo>
                  <a:lnTo>
                    <a:pt x="4126" y="659"/>
                  </a:lnTo>
                  <a:lnTo>
                    <a:pt x="4133" y="647"/>
                  </a:lnTo>
                  <a:lnTo>
                    <a:pt x="4139" y="635"/>
                  </a:lnTo>
                  <a:lnTo>
                    <a:pt x="4143" y="623"/>
                  </a:lnTo>
                  <a:lnTo>
                    <a:pt x="4147" y="609"/>
                  </a:lnTo>
                  <a:lnTo>
                    <a:pt x="4149" y="598"/>
                  </a:lnTo>
                  <a:lnTo>
                    <a:pt x="4151" y="586"/>
                  </a:lnTo>
                  <a:lnTo>
                    <a:pt x="4151" y="586"/>
                  </a:lnTo>
                  <a:lnTo>
                    <a:pt x="4149" y="574"/>
                  </a:lnTo>
                  <a:lnTo>
                    <a:pt x="4147" y="562"/>
                  </a:lnTo>
                  <a:lnTo>
                    <a:pt x="4145" y="552"/>
                  </a:lnTo>
                  <a:lnTo>
                    <a:pt x="4141" y="543"/>
                  </a:lnTo>
                  <a:lnTo>
                    <a:pt x="4135" y="535"/>
                  </a:lnTo>
                  <a:lnTo>
                    <a:pt x="4130" y="525"/>
                  </a:lnTo>
                  <a:lnTo>
                    <a:pt x="4122" y="517"/>
                  </a:lnTo>
                  <a:lnTo>
                    <a:pt x="4114" y="511"/>
                  </a:lnTo>
                  <a:lnTo>
                    <a:pt x="4114" y="511"/>
                  </a:lnTo>
                  <a:close/>
                  <a:moveTo>
                    <a:pt x="3951" y="708"/>
                  </a:moveTo>
                  <a:lnTo>
                    <a:pt x="3951" y="708"/>
                  </a:lnTo>
                  <a:lnTo>
                    <a:pt x="3929" y="723"/>
                  </a:lnTo>
                  <a:lnTo>
                    <a:pt x="3905" y="739"/>
                  </a:lnTo>
                  <a:lnTo>
                    <a:pt x="3878" y="755"/>
                  </a:lnTo>
                  <a:lnTo>
                    <a:pt x="3850" y="769"/>
                  </a:lnTo>
                  <a:lnTo>
                    <a:pt x="3819" y="784"/>
                  </a:lnTo>
                  <a:lnTo>
                    <a:pt x="3784" y="798"/>
                  </a:lnTo>
                  <a:lnTo>
                    <a:pt x="3709" y="826"/>
                  </a:lnTo>
                  <a:lnTo>
                    <a:pt x="3709" y="826"/>
                  </a:lnTo>
                  <a:lnTo>
                    <a:pt x="3721" y="782"/>
                  </a:lnTo>
                  <a:lnTo>
                    <a:pt x="3734" y="739"/>
                  </a:lnTo>
                  <a:lnTo>
                    <a:pt x="3752" y="698"/>
                  </a:lnTo>
                  <a:lnTo>
                    <a:pt x="3774" y="655"/>
                  </a:lnTo>
                  <a:lnTo>
                    <a:pt x="3774" y="655"/>
                  </a:lnTo>
                  <a:lnTo>
                    <a:pt x="3791" y="627"/>
                  </a:lnTo>
                  <a:lnTo>
                    <a:pt x="3809" y="604"/>
                  </a:lnTo>
                  <a:lnTo>
                    <a:pt x="3831" y="584"/>
                  </a:lnTo>
                  <a:lnTo>
                    <a:pt x="3852" y="568"/>
                  </a:lnTo>
                  <a:lnTo>
                    <a:pt x="3852" y="568"/>
                  </a:lnTo>
                  <a:lnTo>
                    <a:pt x="3870" y="558"/>
                  </a:lnTo>
                  <a:lnTo>
                    <a:pt x="3888" y="552"/>
                  </a:lnTo>
                  <a:lnTo>
                    <a:pt x="3905" y="548"/>
                  </a:lnTo>
                  <a:lnTo>
                    <a:pt x="3925" y="546"/>
                  </a:lnTo>
                  <a:lnTo>
                    <a:pt x="3925" y="546"/>
                  </a:lnTo>
                  <a:lnTo>
                    <a:pt x="3943" y="548"/>
                  </a:lnTo>
                  <a:lnTo>
                    <a:pt x="3957" y="552"/>
                  </a:lnTo>
                  <a:lnTo>
                    <a:pt x="3970" y="558"/>
                  </a:lnTo>
                  <a:lnTo>
                    <a:pt x="3984" y="566"/>
                  </a:lnTo>
                  <a:lnTo>
                    <a:pt x="3984" y="566"/>
                  </a:lnTo>
                  <a:lnTo>
                    <a:pt x="3994" y="578"/>
                  </a:lnTo>
                  <a:lnTo>
                    <a:pt x="4000" y="590"/>
                  </a:lnTo>
                  <a:lnTo>
                    <a:pt x="4004" y="604"/>
                  </a:lnTo>
                  <a:lnTo>
                    <a:pt x="4006" y="619"/>
                  </a:lnTo>
                  <a:lnTo>
                    <a:pt x="4006" y="619"/>
                  </a:lnTo>
                  <a:lnTo>
                    <a:pt x="4006" y="631"/>
                  </a:lnTo>
                  <a:lnTo>
                    <a:pt x="4002" y="641"/>
                  </a:lnTo>
                  <a:lnTo>
                    <a:pt x="3998" y="653"/>
                  </a:lnTo>
                  <a:lnTo>
                    <a:pt x="3992" y="662"/>
                  </a:lnTo>
                  <a:lnTo>
                    <a:pt x="3984" y="674"/>
                  </a:lnTo>
                  <a:lnTo>
                    <a:pt x="3974" y="686"/>
                  </a:lnTo>
                  <a:lnTo>
                    <a:pt x="3951" y="708"/>
                  </a:lnTo>
                  <a:lnTo>
                    <a:pt x="3951" y="708"/>
                  </a:lnTo>
                  <a:close/>
                  <a:moveTo>
                    <a:pt x="5391" y="65"/>
                  </a:moveTo>
                  <a:lnTo>
                    <a:pt x="5391" y="65"/>
                  </a:lnTo>
                  <a:lnTo>
                    <a:pt x="5380" y="59"/>
                  </a:lnTo>
                  <a:lnTo>
                    <a:pt x="5364" y="53"/>
                  </a:lnTo>
                  <a:lnTo>
                    <a:pt x="5346" y="49"/>
                  </a:lnTo>
                  <a:lnTo>
                    <a:pt x="5329" y="49"/>
                  </a:lnTo>
                  <a:lnTo>
                    <a:pt x="5329" y="49"/>
                  </a:lnTo>
                  <a:lnTo>
                    <a:pt x="5289" y="51"/>
                  </a:lnTo>
                  <a:lnTo>
                    <a:pt x="5250" y="55"/>
                  </a:lnTo>
                  <a:lnTo>
                    <a:pt x="5207" y="65"/>
                  </a:lnTo>
                  <a:lnTo>
                    <a:pt x="5165" y="77"/>
                  </a:lnTo>
                  <a:lnTo>
                    <a:pt x="5165" y="77"/>
                  </a:lnTo>
                  <a:lnTo>
                    <a:pt x="5122" y="90"/>
                  </a:lnTo>
                  <a:lnTo>
                    <a:pt x="5083" y="110"/>
                  </a:lnTo>
                  <a:lnTo>
                    <a:pt x="5044" y="130"/>
                  </a:lnTo>
                  <a:lnTo>
                    <a:pt x="5010" y="153"/>
                  </a:lnTo>
                  <a:lnTo>
                    <a:pt x="5010" y="153"/>
                  </a:lnTo>
                  <a:lnTo>
                    <a:pt x="4977" y="179"/>
                  </a:lnTo>
                  <a:lnTo>
                    <a:pt x="4947" y="208"/>
                  </a:lnTo>
                  <a:lnTo>
                    <a:pt x="4922" y="238"/>
                  </a:lnTo>
                  <a:lnTo>
                    <a:pt x="4898" y="271"/>
                  </a:lnTo>
                  <a:lnTo>
                    <a:pt x="4898" y="271"/>
                  </a:lnTo>
                  <a:lnTo>
                    <a:pt x="4876" y="311"/>
                  </a:lnTo>
                  <a:lnTo>
                    <a:pt x="4855" y="360"/>
                  </a:lnTo>
                  <a:lnTo>
                    <a:pt x="4831" y="421"/>
                  </a:lnTo>
                  <a:lnTo>
                    <a:pt x="4808" y="489"/>
                  </a:lnTo>
                  <a:lnTo>
                    <a:pt x="4808" y="489"/>
                  </a:lnTo>
                  <a:lnTo>
                    <a:pt x="4770" y="486"/>
                  </a:lnTo>
                  <a:lnTo>
                    <a:pt x="4743" y="486"/>
                  </a:lnTo>
                  <a:lnTo>
                    <a:pt x="4743" y="486"/>
                  </a:lnTo>
                  <a:lnTo>
                    <a:pt x="4717" y="486"/>
                  </a:lnTo>
                  <a:lnTo>
                    <a:pt x="4692" y="489"/>
                  </a:lnTo>
                  <a:lnTo>
                    <a:pt x="4666" y="493"/>
                  </a:lnTo>
                  <a:lnTo>
                    <a:pt x="4639" y="501"/>
                  </a:lnTo>
                  <a:lnTo>
                    <a:pt x="4611" y="511"/>
                  </a:lnTo>
                  <a:lnTo>
                    <a:pt x="4584" y="523"/>
                  </a:lnTo>
                  <a:lnTo>
                    <a:pt x="4554" y="537"/>
                  </a:lnTo>
                  <a:lnTo>
                    <a:pt x="4525" y="552"/>
                  </a:lnTo>
                  <a:lnTo>
                    <a:pt x="4525" y="552"/>
                  </a:lnTo>
                  <a:lnTo>
                    <a:pt x="4495" y="570"/>
                  </a:lnTo>
                  <a:lnTo>
                    <a:pt x="4466" y="592"/>
                  </a:lnTo>
                  <a:lnTo>
                    <a:pt x="4438" y="613"/>
                  </a:lnTo>
                  <a:lnTo>
                    <a:pt x="4411" y="639"/>
                  </a:lnTo>
                  <a:lnTo>
                    <a:pt x="4383" y="666"/>
                  </a:lnTo>
                  <a:lnTo>
                    <a:pt x="4358" y="696"/>
                  </a:lnTo>
                  <a:lnTo>
                    <a:pt x="4332" y="729"/>
                  </a:lnTo>
                  <a:lnTo>
                    <a:pt x="4308" y="763"/>
                  </a:lnTo>
                  <a:lnTo>
                    <a:pt x="4308" y="763"/>
                  </a:lnTo>
                  <a:lnTo>
                    <a:pt x="4285" y="798"/>
                  </a:lnTo>
                  <a:lnTo>
                    <a:pt x="4265" y="832"/>
                  </a:lnTo>
                  <a:lnTo>
                    <a:pt x="4247" y="865"/>
                  </a:lnTo>
                  <a:lnTo>
                    <a:pt x="4234" y="896"/>
                  </a:lnTo>
                  <a:lnTo>
                    <a:pt x="4224" y="928"/>
                  </a:lnTo>
                  <a:lnTo>
                    <a:pt x="4216" y="957"/>
                  </a:lnTo>
                  <a:lnTo>
                    <a:pt x="4212" y="987"/>
                  </a:lnTo>
                  <a:lnTo>
                    <a:pt x="4210" y="1014"/>
                  </a:lnTo>
                  <a:lnTo>
                    <a:pt x="4210" y="1014"/>
                  </a:lnTo>
                  <a:lnTo>
                    <a:pt x="4210" y="1030"/>
                  </a:lnTo>
                  <a:lnTo>
                    <a:pt x="4212" y="1046"/>
                  </a:lnTo>
                  <a:lnTo>
                    <a:pt x="4216" y="1062"/>
                  </a:lnTo>
                  <a:lnTo>
                    <a:pt x="4220" y="1075"/>
                  </a:lnTo>
                  <a:lnTo>
                    <a:pt x="4224" y="1087"/>
                  </a:lnTo>
                  <a:lnTo>
                    <a:pt x="4230" y="1099"/>
                  </a:lnTo>
                  <a:lnTo>
                    <a:pt x="4238" y="1109"/>
                  </a:lnTo>
                  <a:lnTo>
                    <a:pt x="4245" y="1119"/>
                  </a:lnTo>
                  <a:lnTo>
                    <a:pt x="4245" y="1119"/>
                  </a:lnTo>
                  <a:lnTo>
                    <a:pt x="4255" y="1126"/>
                  </a:lnTo>
                  <a:lnTo>
                    <a:pt x="4265" y="1134"/>
                  </a:lnTo>
                  <a:lnTo>
                    <a:pt x="4275" y="1140"/>
                  </a:lnTo>
                  <a:lnTo>
                    <a:pt x="4287" y="1146"/>
                  </a:lnTo>
                  <a:lnTo>
                    <a:pt x="4299" y="1150"/>
                  </a:lnTo>
                  <a:lnTo>
                    <a:pt x="4310" y="1152"/>
                  </a:lnTo>
                  <a:lnTo>
                    <a:pt x="4336" y="1154"/>
                  </a:lnTo>
                  <a:lnTo>
                    <a:pt x="4336" y="1154"/>
                  </a:lnTo>
                  <a:lnTo>
                    <a:pt x="4367" y="1152"/>
                  </a:lnTo>
                  <a:lnTo>
                    <a:pt x="4403" y="1146"/>
                  </a:lnTo>
                  <a:lnTo>
                    <a:pt x="4440" y="1134"/>
                  </a:lnTo>
                  <a:lnTo>
                    <a:pt x="4479" y="1119"/>
                  </a:lnTo>
                  <a:lnTo>
                    <a:pt x="4479" y="1119"/>
                  </a:lnTo>
                  <a:lnTo>
                    <a:pt x="4499" y="1109"/>
                  </a:lnTo>
                  <a:lnTo>
                    <a:pt x="4521" y="1097"/>
                  </a:lnTo>
                  <a:lnTo>
                    <a:pt x="4570" y="1067"/>
                  </a:lnTo>
                  <a:lnTo>
                    <a:pt x="4621" y="1030"/>
                  </a:lnTo>
                  <a:lnTo>
                    <a:pt x="4678" y="985"/>
                  </a:lnTo>
                  <a:lnTo>
                    <a:pt x="4644" y="1079"/>
                  </a:lnTo>
                  <a:lnTo>
                    <a:pt x="4644" y="1079"/>
                  </a:lnTo>
                  <a:lnTo>
                    <a:pt x="4635" y="1105"/>
                  </a:lnTo>
                  <a:lnTo>
                    <a:pt x="4633" y="1122"/>
                  </a:lnTo>
                  <a:lnTo>
                    <a:pt x="4633" y="1122"/>
                  </a:lnTo>
                  <a:lnTo>
                    <a:pt x="4635" y="1128"/>
                  </a:lnTo>
                  <a:lnTo>
                    <a:pt x="4637" y="1134"/>
                  </a:lnTo>
                  <a:lnTo>
                    <a:pt x="4641" y="1140"/>
                  </a:lnTo>
                  <a:lnTo>
                    <a:pt x="4648" y="1144"/>
                  </a:lnTo>
                  <a:lnTo>
                    <a:pt x="4648" y="1144"/>
                  </a:lnTo>
                  <a:lnTo>
                    <a:pt x="4656" y="1150"/>
                  </a:lnTo>
                  <a:lnTo>
                    <a:pt x="4664" y="1152"/>
                  </a:lnTo>
                  <a:lnTo>
                    <a:pt x="4676" y="1154"/>
                  </a:lnTo>
                  <a:lnTo>
                    <a:pt x="4686" y="1156"/>
                  </a:lnTo>
                  <a:lnTo>
                    <a:pt x="4686" y="1156"/>
                  </a:lnTo>
                  <a:lnTo>
                    <a:pt x="4715" y="1154"/>
                  </a:lnTo>
                  <a:lnTo>
                    <a:pt x="4749" y="1146"/>
                  </a:lnTo>
                  <a:lnTo>
                    <a:pt x="4786" y="1134"/>
                  </a:lnTo>
                  <a:lnTo>
                    <a:pt x="4829" y="1117"/>
                  </a:lnTo>
                  <a:lnTo>
                    <a:pt x="4829" y="1117"/>
                  </a:lnTo>
                  <a:lnTo>
                    <a:pt x="4865" y="1099"/>
                  </a:lnTo>
                  <a:lnTo>
                    <a:pt x="4910" y="1073"/>
                  </a:lnTo>
                  <a:lnTo>
                    <a:pt x="4965" y="1040"/>
                  </a:lnTo>
                  <a:lnTo>
                    <a:pt x="5028" y="1001"/>
                  </a:lnTo>
                  <a:lnTo>
                    <a:pt x="5000" y="971"/>
                  </a:lnTo>
                  <a:lnTo>
                    <a:pt x="5000" y="971"/>
                  </a:lnTo>
                  <a:lnTo>
                    <a:pt x="4918" y="1018"/>
                  </a:lnTo>
                  <a:lnTo>
                    <a:pt x="4888" y="1034"/>
                  </a:lnTo>
                  <a:lnTo>
                    <a:pt x="4867" y="1044"/>
                  </a:lnTo>
                  <a:lnTo>
                    <a:pt x="4867" y="1044"/>
                  </a:lnTo>
                  <a:lnTo>
                    <a:pt x="4845" y="1052"/>
                  </a:lnTo>
                  <a:lnTo>
                    <a:pt x="4825" y="1056"/>
                  </a:lnTo>
                  <a:lnTo>
                    <a:pt x="4825" y="1056"/>
                  </a:lnTo>
                  <a:lnTo>
                    <a:pt x="4814" y="1054"/>
                  </a:lnTo>
                  <a:lnTo>
                    <a:pt x="4808" y="1050"/>
                  </a:lnTo>
                  <a:lnTo>
                    <a:pt x="4804" y="1048"/>
                  </a:lnTo>
                  <a:lnTo>
                    <a:pt x="4800" y="1044"/>
                  </a:lnTo>
                  <a:lnTo>
                    <a:pt x="4798" y="1038"/>
                  </a:lnTo>
                  <a:lnTo>
                    <a:pt x="4796" y="1026"/>
                  </a:lnTo>
                  <a:lnTo>
                    <a:pt x="4796" y="1026"/>
                  </a:lnTo>
                  <a:lnTo>
                    <a:pt x="4798" y="1008"/>
                  </a:lnTo>
                  <a:lnTo>
                    <a:pt x="4804" y="985"/>
                  </a:lnTo>
                  <a:lnTo>
                    <a:pt x="4821" y="916"/>
                  </a:lnTo>
                  <a:lnTo>
                    <a:pt x="4963" y="452"/>
                  </a:lnTo>
                  <a:lnTo>
                    <a:pt x="4963" y="452"/>
                  </a:lnTo>
                  <a:lnTo>
                    <a:pt x="5010" y="305"/>
                  </a:lnTo>
                  <a:lnTo>
                    <a:pt x="5026" y="258"/>
                  </a:lnTo>
                  <a:lnTo>
                    <a:pt x="5036" y="232"/>
                  </a:lnTo>
                  <a:lnTo>
                    <a:pt x="5036" y="232"/>
                  </a:lnTo>
                  <a:lnTo>
                    <a:pt x="5047" y="206"/>
                  </a:lnTo>
                  <a:lnTo>
                    <a:pt x="5059" y="187"/>
                  </a:lnTo>
                  <a:lnTo>
                    <a:pt x="5073" y="171"/>
                  </a:lnTo>
                  <a:lnTo>
                    <a:pt x="5087" y="161"/>
                  </a:lnTo>
                  <a:lnTo>
                    <a:pt x="5087" y="161"/>
                  </a:lnTo>
                  <a:lnTo>
                    <a:pt x="5101" y="153"/>
                  </a:lnTo>
                  <a:lnTo>
                    <a:pt x="5114" y="147"/>
                  </a:lnTo>
                  <a:lnTo>
                    <a:pt x="5130" y="145"/>
                  </a:lnTo>
                  <a:lnTo>
                    <a:pt x="5148" y="144"/>
                  </a:lnTo>
                  <a:lnTo>
                    <a:pt x="5148" y="144"/>
                  </a:lnTo>
                  <a:lnTo>
                    <a:pt x="5183" y="145"/>
                  </a:lnTo>
                  <a:lnTo>
                    <a:pt x="5240" y="151"/>
                  </a:lnTo>
                  <a:lnTo>
                    <a:pt x="5240" y="151"/>
                  </a:lnTo>
                  <a:lnTo>
                    <a:pt x="5297" y="157"/>
                  </a:lnTo>
                  <a:lnTo>
                    <a:pt x="5334" y="159"/>
                  </a:lnTo>
                  <a:lnTo>
                    <a:pt x="5334" y="159"/>
                  </a:lnTo>
                  <a:lnTo>
                    <a:pt x="5352" y="159"/>
                  </a:lnTo>
                  <a:lnTo>
                    <a:pt x="5368" y="155"/>
                  </a:lnTo>
                  <a:lnTo>
                    <a:pt x="5382" y="151"/>
                  </a:lnTo>
                  <a:lnTo>
                    <a:pt x="5393" y="145"/>
                  </a:lnTo>
                  <a:lnTo>
                    <a:pt x="5393" y="145"/>
                  </a:lnTo>
                  <a:lnTo>
                    <a:pt x="5403" y="136"/>
                  </a:lnTo>
                  <a:lnTo>
                    <a:pt x="5411" y="128"/>
                  </a:lnTo>
                  <a:lnTo>
                    <a:pt x="5415" y="118"/>
                  </a:lnTo>
                  <a:lnTo>
                    <a:pt x="5415" y="106"/>
                  </a:lnTo>
                  <a:lnTo>
                    <a:pt x="5415" y="106"/>
                  </a:lnTo>
                  <a:lnTo>
                    <a:pt x="5415" y="94"/>
                  </a:lnTo>
                  <a:lnTo>
                    <a:pt x="5409" y="83"/>
                  </a:lnTo>
                  <a:lnTo>
                    <a:pt x="5403" y="75"/>
                  </a:lnTo>
                  <a:lnTo>
                    <a:pt x="5391" y="65"/>
                  </a:lnTo>
                  <a:lnTo>
                    <a:pt x="5391" y="65"/>
                  </a:lnTo>
                  <a:close/>
                  <a:moveTo>
                    <a:pt x="4741" y="729"/>
                  </a:moveTo>
                  <a:lnTo>
                    <a:pt x="4741" y="729"/>
                  </a:lnTo>
                  <a:lnTo>
                    <a:pt x="4719" y="798"/>
                  </a:lnTo>
                  <a:lnTo>
                    <a:pt x="4700" y="851"/>
                  </a:lnTo>
                  <a:lnTo>
                    <a:pt x="4684" y="892"/>
                  </a:lnTo>
                  <a:lnTo>
                    <a:pt x="4676" y="906"/>
                  </a:lnTo>
                  <a:lnTo>
                    <a:pt x="4668" y="918"/>
                  </a:lnTo>
                  <a:lnTo>
                    <a:pt x="4668" y="918"/>
                  </a:lnTo>
                  <a:lnTo>
                    <a:pt x="4644" y="948"/>
                  </a:lnTo>
                  <a:lnTo>
                    <a:pt x="4615" y="973"/>
                  </a:lnTo>
                  <a:lnTo>
                    <a:pt x="4584" y="999"/>
                  </a:lnTo>
                  <a:lnTo>
                    <a:pt x="4546" y="1020"/>
                  </a:lnTo>
                  <a:lnTo>
                    <a:pt x="4546" y="1020"/>
                  </a:lnTo>
                  <a:lnTo>
                    <a:pt x="4521" y="1034"/>
                  </a:lnTo>
                  <a:lnTo>
                    <a:pt x="4495" y="1042"/>
                  </a:lnTo>
                  <a:lnTo>
                    <a:pt x="4473" y="1048"/>
                  </a:lnTo>
                  <a:lnTo>
                    <a:pt x="4452" y="1050"/>
                  </a:lnTo>
                  <a:lnTo>
                    <a:pt x="4452" y="1050"/>
                  </a:lnTo>
                  <a:lnTo>
                    <a:pt x="4434" y="1048"/>
                  </a:lnTo>
                  <a:lnTo>
                    <a:pt x="4418" y="1044"/>
                  </a:lnTo>
                  <a:lnTo>
                    <a:pt x="4403" y="1036"/>
                  </a:lnTo>
                  <a:lnTo>
                    <a:pt x="4389" y="1024"/>
                  </a:lnTo>
                  <a:lnTo>
                    <a:pt x="4389" y="1024"/>
                  </a:lnTo>
                  <a:lnTo>
                    <a:pt x="4377" y="1010"/>
                  </a:lnTo>
                  <a:lnTo>
                    <a:pt x="4367" y="997"/>
                  </a:lnTo>
                  <a:lnTo>
                    <a:pt x="4363" y="979"/>
                  </a:lnTo>
                  <a:lnTo>
                    <a:pt x="4361" y="959"/>
                  </a:lnTo>
                  <a:lnTo>
                    <a:pt x="4361" y="959"/>
                  </a:lnTo>
                  <a:lnTo>
                    <a:pt x="4361" y="938"/>
                  </a:lnTo>
                  <a:lnTo>
                    <a:pt x="4365" y="916"/>
                  </a:lnTo>
                  <a:lnTo>
                    <a:pt x="4369" y="891"/>
                  </a:lnTo>
                  <a:lnTo>
                    <a:pt x="4375" y="867"/>
                  </a:lnTo>
                  <a:lnTo>
                    <a:pt x="4385" y="841"/>
                  </a:lnTo>
                  <a:lnTo>
                    <a:pt x="4395" y="814"/>
                  </a:lnTo>
                  <a:lnTo>
                    <a:pt x="4407" y="786"/>
                  </a:lnTo>
                  <a:lnTo>
                    <a:pt x="4420" y="757"/>
                  </a:lnTo>
                  <a:lnTo>
                    <a:pt x="4420" y="757"/>
                  </a:lnTo>
                  <a:lnTo>
                    <a:pt x="4436" y="729"/>
                  </a:lnTo>
                  <a:lnTo>
                    <a:pt x="4450" y="704"/>
                  </a:lnTo>
                  <a:lnTo>
                    <a:pt x="4466" y="682"/>
                  </a:lnTo>
                  <a:lnTo>
                    <a:pt x="4481" y="661"/>
                  </a:lnTo>
                  <a:lnTo>
                    <a:pt x="4497" y="643"/>
                  </a:lnTo>
                  <a:lnTo>
                    <a:pt x="4513" y="625"/>
                  </a:lnTo>
                  <a:lnTo>
                    <a:pt x="4529" y="613"/>
                  </a:lnTo>
                  <a:lnTo>
                    <a:pt x="4544" y="602"/>
                  </a:lnTo>
                  <a:lnTo>
                    <a:pt x="4544" y="602"/>
                  </a:lnTo>
                  <a:lnTo>
                    <a:pt x="4576" y="584"/>
                  </a:lnTo>
                  <a:lnTo>
                    <a:pt x="4591" y="576"/>
                  </a:lnTo>
                  <a:lnTo>
                    <a:pt x="4609" y="570"/>
                  </a:lnTo>
                  <a:lnTo>
                    <a:pt x="4625" y="566"/>
                  </a:lnTo>
                  <a:lnTo>
                    <a:pt x="4641" y="564"/>
                  </a:lnTo>
                  <a:lnTo>
                    <a:pt x="4658" y="562"/>
                  </a:lnTo>
                  <a:lnTo>
                    <a:pt x="4674" y="560"/>
                  </a:lnTo>
                  <a:lnTo>
                    <a:pt x="4674" y="560"/>
                  </a:lnTo>
                  <a:lnTo>
                    <a:pt x="4694" y="562"/>
                  </a:lnTo>
                  <a:lnTo>
                    <a:pt x="4719" y="564"/>
                  </a:lnTo>
                  <a:lnTo>
                    <a:pt x="4788" y="574"/>
                  </a:lnTo>
                  <a:lnTo>
                    <a:pt x="4741" y="729"/>
                  </a:lnTo>
                  <a:close/>
                  <a:moveTo>
                    <a:pt x="3418" y="511"/>
                  </a:moveTo>
                  <a:lnTo>
                    <a:pt x="3418" y="511"/>
                  </a:lnTo>
                  <a:lnTo>
                    <a:pt x="3408" y="503"/>
                  </a:lnTo>
                  <a:lnTo>
                    <a:pt x="3396" y="499"/>
                  </a:lnTo>
                  <a:lnTo>
                    <a:pt x="3373" y="489"/>
                  </a:lnTo>
                  <a:lnTo>
                    <a:pt x="3343" y="486"/>
                  </a:lnTo>
                  <a:lnTo>
                    <a:pt x="3310" y="484"/>
                  </a:lnTo>
                  <a:lnTo>
                    <a:pt x="3310" y="484"/>
                  </a:lnTo>
                  <a:lnTo>
                    <a:pt x="3284" y="484"/>
                  </a:lnTo>
                  <a:lnTo>
                    <a:pt x="3259" y="486"/>
                  </a:lnTo>
                  <a:lnTo>
                    <a:pt x="3235" y="489"/>
                  </a:lnTo>
                  <a:lnTo>
                    <a:pt x="3212" y="495"/>
                  </a:lnTo>
                  <a:lnTo>
                    <a:pt x="3188" y="501"/>
                  </a:lnTo>
                  <a:lnTo>
                    <a:pt x="3164" y="509"/>
                  </a:lnTo>
                  <a:lnTo>
                    <a:pt x="3143" y="519"/>
                  </a:lnTo>
                  <a:lnTo>
                    <a:pt x="3121" y="529"/>
                  </a:lnTo>
                  <a:lnTo>
                    <a:pt x="3100" y="543"/>
                  </a:lnTo>
                  <a:lnTo>
                    <a:pt x="3078" y="556"/>
                  </a:lnTo>
                  <a:lnTo>
                    <a:pt x="3058" y="570"/>
                  </a:lnTo>
                  <a:lnTo>
                    <a:pt x="3037" y="588"/>
                  </a:lnTo>
                  <a:lnTo>
                    <a:pt x="3017" y="605"/>
                  </a:lnTo>
                  <a:lnTo>
                    <a:pt x="2997" y="625"/>
                  </a:lnTo>
                  <a:lnTo>
                    <a:pt x="2980" y="647"/>
                  </a:lnTo>
                  <a:lnTo>
                    <a:pt x="2960" y="668"/>
                  </a:lnTo>
                  <a:lnTo>
                    <a:pt x="2960" y="668"/>
                  </a:lnTo>
                  <a:lnTo>
                    <a:pt x="2931" y="710"/>
                  </a:lnTo>
                  <a:lnTo>
                    <a:pt x="2905" y="749"/>
                  </a:lnTo>
                  <a:lnTo>
                    <a:pt x="2881" y="790"/>
                  </a:lnTo>
                  <a:lnTo>
                    <a:pt x="2864" y="832"/>
                  </a:lnTo>
                  <a:lnTo>
                    <a:pt x="2850" y="873"/>
                  </a:lnTo>
                  <a:lnTo>
                    <a:pt x="2840" y="914"/>
                  </a:lnTo>
                  <a:lnTo>
                    <a:pt x="2832" y="955"/>
                  </a:lnTo>
                  <a:lnTo>
                    <a:pt x="2830" y="995"/>
                  </a:lnTo>
                  <a:lnTo>
                    <a:pt x="2830" y="995"/>
                  </a:lnTo>
                  <a:lnTo>
                    <a:pt x="2832" y="1014"/>
                  </a:lnTo>
                  <a:lnTo>
                    <a:pt x="2834" y="1034"/>
                  </a:lnTo>
                  <a:lnTo>
                    <a:pt x="2836" y="1050"/>
                  </a:lnTo>
                  <a:lnTo>
                    <a:pt x="2840" y="1065"/>
                  </a:lnTo>
                  <a:lnTo>
                    <a:pt x="2846" y="1079"/>
                  </a:lnTo>
                  <a:lnTo>
                    <a:pt x="2852" y="1093"/>
                  </a:lnTo>
                  <a:lnTo>
                    <a:pt x="2860" y="1105"/>
                  </a:lnTo>
                  <a:lnTo>
                    <a:pt x="2868" y="1115"/>
                  </a:lnTo>
                  <a:lnTo>
                    <a:pt x="2868" y="1115"/>
                  </a:lnTo>
                  <a:lnTo>
                    <a:pt x="2877" y="1122"/>
                  </a:lnTo>
                  <a:lnTo>
                    <a:pt x="2889" y="1130"/>
                  </a:lnTo>
                  <a:lnTo>
                    <a:pt x="2901" y="1136"/>
                  </a:lnTo>
                  <a:lnTo>
                    <a:pt x="2915" y="1142"/>
                  </a:lnTo>
                  <a:lnTo>
                    <a:pt x="2929" y="1146"/>
                  </a:lnTo>
                  <a:lnTo>
                    <a:pt x="2944" y="1148"/>
                  </a:lnTo>
                  <a:lnTo>
                    <a:pt x="2960" y="1150"/>
                  </a:lnTo>
                  <a:lnTo>
                    <a:pt x="2978" y="1150"/>
                  </a:lnTo>
                  <a:lnTo>
                    <a:pt x="2978" y="1150"/>
                  </a:lnTo>
                  <a:lnTo>
                    <a:pt x="2999" y="1150"/>
                  </a:lnTo>
                  <a:lnTo>
                    <a:pt x="3021" y="1148"/>
                  </a:lnTo>
                  <a:lnTo>
                    <a:pt x="3045" y="1144"/>
                  </a:lnTo>
                  <a:lnTo>
                    <a:pt x="3068" y="1140"/>
                  </a:lnTo>
                  <a:lnTo>
                    <a:pt x="3094" y="1134"/>
                  </a:lnTo>
                  <a:lnTo>
                    <a:pt x="3117" y="1126"/>
                  </a:lnTo>
                  <a:lnTo>
                    <a:pt x="3168" y="1107"/>
                  </a:lnTo>
                  <a:lnTo>
                    <a:pt x="3223" y="1081"/>
                  </a:lnTo>
                  <a:lnTo>
                    <a:pt x="3278" y="1050"/>
                  </a:lnTo>
                  <a:lnTo>
                    <a:pt x="3335" y="1014"/>
                  </a:lnTo>
                  <a:lnTo>
                    <a:pt x="3396" y="971"/>
                  </a:lnTo>
                  <a:lnTo>
                    <a:pt x="3363" y="938"/>
                  </a:lnTo>
                  <a:lnTo>
                    <a:pt x="3363" y="938"/>
                  </a:lnTo>
                  <a:lnTo>
                    <a:pt x="3304" y="971"/>
                  </a:lnTo>
                  <a:lnTo>
                    <a:pt x="3251" y="999"/>
                  </a:lnTo>
                  <a:lnTo>
                    <a:pt x="3208" y="1020"/>
                  </a:lnTo>
                  <a:lnTo>
                    <a:pt x="3170" y="1034"/>
                  </a:lnTo>
                  <a:lnTo>
                    <a:pt x="3170" y="1034"/>
                  </a:lnTo>
                  <a:lnTo>
                    <a:pt x="3147" y="1042"/>
                  </a:lnTo>
                  <a:lnTo>
                    <a:pt x="3123" y="1048"/>
                  </a:lnTo>
                  <a:lnTo>
                    <a:pt x="3102" y="1052"/>
                  </a:lnTo>
                  <a:lnTo>
                    <a:pt x="3080" y="1052"/>
                  </a:lnTo>
                  <a:lnTo>
                    <a:pt x="3080" y="1052"/>
                  </a:lnTo>
                  <a:lnTo>
                    <a:pt x="3060" y="1052"/>
                  </a:lnTo>
                  <a:lnTo>
                    <a:pt x="3043" y="1048"/>
                  </a:lnTo>
                  <a:lnTo>
                    <a:pt x="3029" y="1040"/>
                  </a:lnTo>
                  <a:lnTo>
                    <a:pt x="3015" y="1030"/>
                  </a:lnTo>
                  <a:lnTo>
                    <a:pt x="3015" y="1030"/>
                  </a:lnTo>
                  <a:lnTo>
                    <a:pt x="3009" y="1024"/>
                  </a:lnTo>
                  <a:lnTo>
                    <a:pt x="3005" y="1018"/>
                  </a:lnTo>
                  <a:lnTo>
                    <a:pt x="2999" y="1001"/>
                  </a:lnTo>
                  <a:lnTo>
                    <a:pt x="2993" y="981"/>
                  </a:lnTo>
                  <a:lnTo>
                    <a:pt x="2993" y="955"/>
                  </a:lnTo>
                  <a:lnTo>
                    <a:pt x="2993" y="955"/>
                  </a:lnTo>
                  <a:lnTo>
                    <a:pt x="2995" y="916"/>
                  </a:lnTo>
                  <a:lnTo>
                    <a:pt x="3001" y="875"/>
                  </a:lnTo>
                  <a:lnTo>
                    <a:pt x="3001" y="875"/>
                  </a:lnTo>
                  <a:lnTo>
                    <a:pt x="3159" y="820"/>
                  </a:lnTo>
                  <a:lnTo>
                    <a:pt x="3212" y="800"/>
                  </a:lnTo>
                  <a:lnTo>
                    <a:pt x="3249" y="784"/>
                  </a:lnTo>
                  <a:lnTo>
                    <a:pt x="3249" y="784"/>
                  </a:lnTo>
                  <a:lnTo>
                    <a:pt x="3304" y="759"/>
                  </a:lnTo>
                  <a:lnTo>
                    <a:pt x="3347" y="733"/>
                  </a:lnTo>
                  <a:lnTo>
                    <a:pt x="3383" y="708"/>
                  </a:lnTo>
                  <a:lnTo>
                    <a:pt x="3398" y="696"/>
                  </a:lnTo>
                  <a:lnTo>
                    <a:pt x="3410" y="684"/>
                  </a:lnTo>
                  <a:lnTo>
                    <a:pt x="3410" y="684"/>
                  </a:lnTo>
                  <a:lnTo>
                    <a:pt x="3430" y="659"/>
                  </a:lnTo>
                  <a:lnTo>
                    <a:pt x="3438" y="647"/>
                  </a:lnTo>
                  <a:lnTo>
                    <a:pt x="3444" y="635"/>
                  </a:lnTo>
                  <a:lnTo>
                    <a:pt x="3449" y="623"/>
                  </a:lnTo>
                  <a:lnTo>
                    <a:pt x="3453" y="609"/>
                  </a:lnTo>
                  <a:lnTo>
                    <a:pt x="3455" y="598"/>
                  </a:lnTo>
                  <a:lnTo>
                    <a:pt x="3455" y="586"/>
                  </a:lnTo>
                  <a:lnTo>
                    <a:pt x="3455" y="586"/>
                  </a:lnTo>
                  <a:lnTo>
                    <a:pt x="3455" y="574"/>
                  </a:lnTo>
                  <a:lnTo>
                    <a:pt x="3453" y="562"/>
                  </a:lnTo>
                  <a:lnTo>
                    <a:pt x="3449" y="552"/>
                  </a:lnTo>
                  <a:lnTo>
                    <a:pt x="3446" y="543"/>
                  </a:lnTo>
                  <a:lnTo>
                    <a:pt x="3442" y="535"/>
                  </a:lnTo>
                  <a:lnTo>
                    <a:pt x="3434" y="525"/>
                  </a:lnTo>
                  <a:lnTo>
                    <a:pt x="3426" y="517"/>
                  </a:lnTo>
                  <a:lnTo>
                    <a:pt x="3418" y="511"/>
                  </a:lnTo>
                  <a:lnTo>
                    <a:pt x="3418" y="511"/>
                  </a:lnTo>
                  <a:close/>
                  <a:moveTo>
                    <a:pt x="3255" y="708"/>
                  </a:moveTo>
                  <a:lnTo>
                    <a:pt x="3255" y="708"/>
                  </a:lnTo>
                  <a:lnTo>
                    <a:pt x="3233" y="723"/>
                  </a:lnTo>
                  <a:lnTo>
                    <a:pt x="3210" y="739"/>
                  </a:lnTo>
                  <a:lnTo>
                    <a:pt x="3184" y="755"/>
                  </a:lnTo>
                  <a:lnTo>
                    <a:pt x="3155" y="769"/>
                  </a:lnTo>
                  <a:lnTo>
                    <a:pt x="3123" y="784"/>
                  </a:lnTo>
                  <a:lnTo>
                    <a:pt x="3090" y="798"/>
                  </a:lnTo>
                  <a:lnTo>
                    <a:pt x="3013" y="826"/>
                  </a:lnTo>
                  <a:lnTo>
                    <a:pt x="3013" y="826"/>
                  </a:lnTo>
                  <a:lnTo>
                    <a:pt x="3025" y="782"/>
                  </a:lnTo>
                  <a:lnTo>
                    <a:pt x="3039" y="739"/>
                  </a:lnTo>
                  <a:lnTo>
                    <a:pt x="3058" y="698"/>
                  </a:lnTo>
                  <a:lnTo>
                    <a:pt x="3078" y="655"/>
                  </a:lnTo>
                  <a:lnTo>
                    <a:pt x="3078" y="655"/>
                  </a:lnTo>
                  <a:lnTo>
                    <a:pt x="3096" y="627"/>
                  </a:lnTo>
                  <a:lnTo>
                    <a:pt x="3115" y="604"/>
                  </a:lnTo>
                  <a:lnTo>
                    <a:pt x="3135" y="584"/>
                  </a:lnTo>
                  <a:lnTo>
                    <a:pt x="3159" y="568"/>
                  </a:lnTo>
                  <a:lnTo>
                    <a:pt x="3159" y="568"/>
                  </a:lnTo>
                  <a:lnTo>
                    <a:pt x="3176" y="558"/>
                  </a:lnTo>
                  <a:lnTo>
                    <a:pt x="3194" y="552"/>
                  </a:lnTo>
                  <a:lnTo>
                    <a:pt x="3212" y="548"/>
                  </a:lnTo>
                  <a:lnTo>
                    <a:pt x="3229" y="546"/>
                  </a:lnTo>
                  <a:lnTo>
                    <a:pt x="3229" y="546"/>
                  </a:lnTo>
                  <a:lnTo>
                    <a:pt x="3247" y="548"/>
                  </a:lnTo>
                  <a:lnTo>
                    <a:pt x="3263" y="552"/>
                  </a:lnTo>
                  <a:lnTo>
                    <a:pt x="3276" y="558"/>
                  </a:lnTo>
                  <a:lnTo>
                    <a:pt x="3288" y="566"/>
                  </a:lnTo>
                  <a:lnTo>
                    <a:pt x="3288" y="566"/>
                  </a:lnTo>
                  <a:lnTo>
                    <a:pt x="3298" y="578"/>
                  </a:lnTo>
                  <a:lnTo>
                    <a:pt x="3304" y="590"/>
                  </a:lnTo>
                  <a:lnTo>
                    <a:pt x="3310" y="604"/>
                  </a:lnTo>
                  <a:lnTo>
                    <a:pt x="3310" y="619"/>
                  </a:lnTo>
                  <a:lnTo>
                    <a:pt x="3310" y="619"/>
                  </a:lnTo>
                  <a:lnTo>
                    <a:pt x="3310" y="631"/>
                  </a:lnTo>
                  <a:lnTo>
                    <a:pt x="3308" y="641"/>
                  </a:lnTo>
                  <a:lnTo>
                    <a:pt x="3302" y="653"/>
                  </a:lnTo>
                  <a:lnTo>
                    <a:pt x="3296" y="662"/>
                  </a:lnTo>
                  <a:lnTo>
                    <a:pt x="3288" y="674"/>
                  </a:lnTo>
                  <a:lnTo>
                    <a:pt x="3280" y="686"/>
                  </a:lnTo>
                  <a:lnTo>
                    <a:pt x="3255" y="708"/>
                  </a:lnTo>
                  <a:lnTo>
                    <a:pt x="3255" y="7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73"/>
            <p:cNvSpPr>
              <a:spLocks noEditPoints="1"/>
            </p:cNvSpPr>
            <p:nvPr/>
          </p:nvSpPr>
          <p:spPr bwMode="auto">
            <a:xfrm>
              <a:off x="8166101" y="1233488"/>
              <a:ext cx="2840038" cy="184150"/>
            </a:xfrm>
            <a:custGeom>
              <a:avLst/>
              <a:gdLst>
                <a:gd name="T0" fmla="*/ 515 w 3577"/>
                <a:gd name="T1" fmla="*/ 16 h 232"/>
                <a:gd name="T2" fmla="*/ 417 w 3577"/>
                <a:gd name="T3" fmla="*/ 85 h 232"/>
                <a:gd name="T4" fmla="*/ 503 w 3577"/>
                <a:gd name="T5" fmla="*/ 201 h 232"/>
                <a:gd name="T6" fmla="*/ 409 w 3577"/>
                <a:gd name="T7" fmla="*/ 165 h 232"/>
                <a:gd name="T8" fmla="*/ 529 w 3577"/>
                <a:gd name="T9" fmla="*/ 187 h 232"/>
                <a:gd name="T10" fmla="*/ 432 w 3577"/>
                <a:gd name="T11" fmla="*/ 61 h 232"/>
                <a:gd name="T12" fmla="*/ 1114 w 3577"/>
                <a:gd name="T13" fmla="*/ 169 h 232"/>
                <a:gd name="T14" fmla="*/ 247 w 3577"/>
                <a:gd name="T15" fmla="*/ 43 h 232"/>
                <a:gd name="T16" fmla="*/ 206 w 3577"/>
                <a:gd name="T17" fmla="*/ 122 h 232"/>
                <a:gd name="T18" fmla="*/ 242 w 3577"/>
                <a:gd name="T19" fmla="*/ 130 h 232"/>
                <a:gd name="T20" fmla="*/ 192 w 3577"/>
                <a:gd name="T21" fmla="*/ 22 h 232"/>
                <a:gd name="T22" fmla="*/ 212 w 3577"/>
                <a:gd name="T23" fmla="*/ 98 h 232"/>
                <a:gd name="T24" fmla="*/ 1327 w 3577"/>
                <a:gd name="T25" fmla="*/ 4 h 232"/>
                <a:gd name="T26" fmla="*/ 90 w 3577"/>
                <a:gd name="T27" fmla="*/ 114 h 232"/>
                <a:gd name="T28" fmla="*/ 57 w 3577"/>
                <a:gd name="T29" fmla="*/ 22 h 232"/>
                <a:gd name="T30" fmla="*/ 71 w 3577"/>
                <a:gd name="T31" fmla="*/ 104 h 232"/>
                <a:gd name="T32" fmla="*/ 582 w 3577"/>
                <a:gd name="T33" fmla="*/ 122 h 232"/>
                <a:gd name="T34" fmla="*/ 912 w 3577"/>
                <a:gd name="T35" fmla="*/ 228 h 232"/>
                <a:gd name="T36" fmla="*/ 387 w 3577"/>
                <a:gd name="T37" fmla="*/ 228 h 232"/>
                <a:gd name="T38" fmla="*/ 1655 w 3577"/>
                <a:gd name="T39" fmla="*/ 201 h 232"/>
                <a:gd name="T40" fmla="*/ 2987 w 3577"/>
                <a:gd name="T41" fmla="*/ 4 h 232"/>
                <a:gd name="T42" fmla="*/ 3084 w 3577"/>
                <a:gd name="T43" fmla="*/ 228 h 232"/>
                <a:gd name="T44" fmla="*/ 3086 w 3577"/>
                <a:gd name="T45" fmla="*/ 104 h 232"/>
                <a:gd name="T46" fmla="*/ 3082 w 3577"/>
                <a:gd name="T47" fmla="*/ 57 h 232"/>
                <a:gd name="T48" fmla="*/ 2913 w 3577"/>
                <a:gd name="T49" fmla="*/ 24 h 232"/>
                <a:gd name="T50" fmla="*/ 2885 w 3577"/>
                <a:gd name="T51" fmla="*/ 0 h 232"/>
                <a:gd name="T52" fmla="*/ 2826 w 3577"/>
                <a:gd name="T53" fmla="*/ 193 h 232"/>
                <a:gd name="T54" fmla="*/ 2929 w 3577"/>
                <a:gd name="T55" fmla="*/ 208 h 232"/>
                <a:gd name="T56" fmla="*/ 2844 w 3577"/>
                <a:gd name="T57" fmla="*/ 45 h 232"/>
                <a:gd name="T58" fmla="*/ 1389 w 3577"/>
                <a:gd name="T59" fmla="*/ 12 h 232"/>
                <a:gd name="T60" fmla="*/ 1380 w 3577"/>
                <a:gd name="T61" fmla="*/ 212 h 232"/>
                <a:gd name="T62" fmla="*/ 1498 w 3577"/>
                <a:gd name="T63" fmla="*/ 116 h 232"/>
                <a:gd name="T64" fmla="*/ 1415 w 3577"/>
                <a:gd name="T65" fmla="*/ 214 h 232"/>
                <a:gd name="T66" fmla="*/ 1431 w 3577"/>
                <a:gd name="T67" fmla="*/ 16 h 232"/>
                <a:gd name="T68" fmla="*/ 3559 w 3577"/>
                <a:gd name="T69" fmla="*/ 12 h 232"/>
                <a:gd name="T70" fmla="*/ 3573 w 3577"/>
                <a:gd name="T71" fmla="*/ 88 h 232"/>
                <a:gd name="T72" fmla="*/ 3546 w 3577"/>
                <a:gd name="T73" fmla="*/ 28 h 232"/>
                <a:gd name="T74" fmla="*/ 3412 w 3577"/>
                <a:gd name="T75" fmla="*/ 146 h 232"/>
                <a:gd name="T76" fmla="*/ 3324 w 3577"/>
                <a:gd name="T77" fmla="*/ 183 h 232"/>
                <a:gd name="T78" fmla="*/ 3383 w 3577"/>
                <a:gd name="T79" fmla="*/ 230 h 232"/>
                <a:gd name="T80" fmla="*/ 2535 w 3577"/>
                <a:gd name="T81" fmla="*/ 228 h 232"/>
                <a:gd name="T82" fmla="*/ 3172 w 3577"/>
                <a:gd name="T83" fmla="*/ 4 h 232"/>
                <a:gd name="T84" fmla="*/ 3151 w 3577"/>
                <a:gd name="T85" fmla="*/ 212 h 232"/>
                <a:gd name="T86" fmla="*/ 3267 w 3577"/>
                <a:gd name="T87" fmla="*/ 165 h 232"/>
                <a:gd name="T88" fmla="*/ 3200 w 3577"/>
                <a:gd name="T89" fmla="*/ 214 h 232"/>
                <a:gd name="T90" fmla="*/ 3186 w 3577"/>
                <a:gd name="T91" fmla="*/ 18 h 232"/>
                <a:gd name="T92" fmla="*/ 2412 w 3577"/>
                <a:gd name="T93" fmla="*/ 16 h 232"/>
                <a:gd name="T94" fmla="*/ 2451 w 3577"/>
                <a:gd name="T95" fmla="*/ 8 h 232"/>
                <a:gd name="T96" fmla="*/ 2345 w 3577"/>
                <a:gd name="T97" fmla="*/ 116 h 232"/>
                <a:gd name="T98" fmla="*/ 2474 w 3577"/>
                <a:gd name="T99" fmla="*/ 110 h 232"/>
                <a:gd name="T100" fmla="*/ 2364 w 3577"/>
                <a:gd name="T101" fmla="*/ 116 h 232"/>
                <a:gd name="T102" fmla="*/ 1914 w 3577"/>
                <a:gd name="T103" fmla="*/ 226 h 232"/>
                <a:gd name="T104" fmla="*/ 1960 w 3577"/>
                <a:gd name="T105" fmla="*/ 31 h 232"/>
                <a:gd name="T106" fmla="*/ 1912 w 3577"/>
                <a:gd name="T107" fmla="*/ 208 h 232"/>
                <a:gd name="T108" fmla="*/ 1950 w 3577"/>
                <a:gd name="T109" fmla="*/ 146 h 232"/>
                <a:gd name="T110" fmla="*/ 2195 w 3577"/>
                <a:gd name="T111" fmla="*/ 16 h 232"/>
                <a:gd name="T112" fmla="*/ 2231 w 3577"/>
                <a:gd name="T113" fmla="*/ 8 h 232"/>
                <a:gd name="T114" fmla="*/ 2142 w 3577"/>
                <a:gd name="T115" fmla="*/ 85 h 232"/>
                <a:gd name="T116" fmla="*/ 2223 w 3577"/>
                <a:gd name="T117" fmla="*/ 204 h 232"/>
                <a:gd name="T118" fmla="*/ 2132 w 3577"/>
                <a:gd name="T119" fmla="*/ 181 h 232"/>
                <a:gd name="T120" fmla="*/ 2252 w 3577"/>
                <a:gd name="T121" fmla="*/ 173 h 232"/>
                <a:gd name="T122" fmla="*/ 2156 w 3577"/>
                <a:gd name="T123" fmla="*/ 5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77" h="232">
                  <a:moveTo>
                    <a:pt x="470" y="16"/>
                  </a:moveTo>
                  <a:lnTo>
                    <a:pt x="470" y="16"/>
                  </a:lnTo>
                  <a:lnTo>
                    <a:pt x="479" y="18"/>
                  </a:lnTo>
                  <a:lnTo>
                    <a:pt x="489" y="20"/>
                  </a:lnTo>
                  <a:lnTo>
                    <a:pt x="495" y="24"/>
                  </a:lnTo>
                  <a:lnTo>
                    <a:pt x="501" y="28"/>
                  </a:lnTo>
                  <a:lnTo>
                    <a:pt x="501" y="28"/>
                  </a:lnTo>
                  <a:lnTo>
                    <a:pt x="503" y="33"/>
                  </a:lnTo>
                  <a:lnTo>
                    <a:pt x="507" y="41"/>
                  </a:lnTo>
                  <a:lnTo>
                    <a:pt x="509" y="61"/>
                  </a:lnTo>
                  <a:lnTo>
                    <a:pt x="529" y="61"/>
                  </a:lnTo>
                  <a:lnTo>
                    <a:pt x="529" y="61"/>
                  </a:lnTo>
                  <a:lnTo>
                    <a:pt x="529" y="47"/>
                  </a:lnTo>
                  <a:lnTo>
                    <a:pt x="525" y="33"/>
                  </a:lnTo>
                  <a:lnTo>
                    <a:pt x="521" y="24"/>
                  </a:lnTo>
                  <a:lnTo>
                    <a:pt x="515" y="16"/>
                  </a:lnTo>
                  <a:lnTo>
                    <a:pt x="507" y="8"/>
                  </a:lnTo>
                  <a:lnTo>
                    <a:pt x="497" y="4"/>
                  </a:lnTo>
                  <a:lnTo>
                    <a:pt x="485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58" y="0"/>
                  </a:lnTo>
                  <a:lnTo>
                    <a:pt x="446" y="4"/>
                  </a:lnTo>
                  <a:lnTo>
                    <a:pt x="434" y="8"/>
                  </a:lnTo>
                  <a:lnTo>
                    <a:pt x="426" y="14"/>
                  </a:lnTo>
                  <a:lnTo>
                    <a:pt x="418" y="22"/>
                  </a:lnTo>
                  <a:lnTo>
                    <a:pt x="415" y="31"/>
                  </a:lnTo>
                  <a:lnTo>
                    <a:pt x="413" y="41"/>
                  </a:lnTo>
                  <a:lnTo>
                    <a:pt x="411" y="55"/>
                  </a:lnTo>
                  <a:lnTo>
                    <a:pt x="411" y="55"/>
                  </a:lnTo>
                  <a:lnTo>
                    <a:pt x="413" y="71"/>
                  </a:lnTo>
                  <a:lnTo>
                    <a:pt x="417" y="85"/>
                  </a:lnTo>
                  <a:lnTo>
                    <a:pt x="417" y="85"/>
                  </a:lnTo>
                  <a:lnTo>
                    <a:pt x="422" y="90"/>
                  </a:lnTo>
                  <a:lnTo>
                    <a:pt x="432" y="100"/>
                  </a:lnTo>
                  <a:lnTo>
                    <a:pt x="456" y="116"/>
                  </a:lnTo>
                  <a:lnTo>
                    <a:pt x="456" y="116"/>
                  </a:lnTo>
                  <a:lnTo>
                    <a:pt x="481" y="134"/>
                  </a:lnTo>
                  <a:lnTo>
                    <a:pt x="495" y="142"/>
                  </a:lnTo>
                  <a:lnTo>
                    <a:pt x="495" y="142"/>
                  </a:lnTo>
                  <a:lnTo>
                    <a:pt x="501" y="149"/>
                  </a:lnTo>
                  <a:lnTo>
                    <a:pt x="505" y="157"/>
                  </a:lnTo>
                  <a:lnTo>
                    <a:pt x="507" y="165"/>
                  </a:lnTo>
                  <a:lnTo>
                    <a:pt x="509" y="175"/>
                  </a:lnTo>
                  <a:lnTo>
                    <a:pt x="509" y="175"/>
                  </a:lnTo>
                  <a:lnTo>
                    <a:pt x="509" y="185"/>
                  </a:lnTo>
                  <a:lnTo>
                    <a:pt x="507" y="193"/>
                  </a:lnTo>
                  <a:lnTo>
                    <a:pt x="503" y="201"/>
                  </a:lnTo>
                  <a:lnTo>
                    <a:pt x="499" y="204"/>
                  </a:lnTo>
                  <a:lnTo>
                    <a:pt x="493" y="210"/>
                  </a:lnTo>
                  <a:lnTo>
                    <a:pt x="487" y="212"/>
                  </a:lnTo>
                  <a:lnTo>
                    <a:pt x="479" y="214"/>
                  </a:lnTo>
                  <a:lnTo>
                    <a:pt x="470" y="214"/>
                  </a:lnTo>
                  <a:lnTo>
                    <a:pt x="470" y="214"/>
                  </a:lnTo>
                  <a:lnTo>
                    <a:pt x="458" y="214"/>
                  </a:lnTo>
                  <a:lnTo>
                    <a:pt x="448" y="210"/>
                  </a:lnTo>
                  <a:lnTo>
                    <a:pt x="440" y="206"/>
                  </a:lnTo>
                  <a:lnTo>
                    <a:pt x="434" y="199"/>
                  </a:lnTo>
                  <a:lnTo>
                    <a:pt x="434" y="199"/>
                  </a:lnTo>
                  <a:lnTo>
                    <a:pt x="432" y="193"/>
                  </a:lnTo>
                  <a:lnTo>
                    <a:pt x="430" y="185"/>
                  </a:lnTo>
                  <a:lnTo>
                    <a:pt x="428" y="165"/>
                  </a:lnTo>
                  <a:lnTo>
                    <a:pt x="409" y="165"/>
                  </a:lnTo>
                  <a:lnTo>
                    <a:pt x="409" y="165"/>
                  </a:lnTo>
                  <a:lnTo>
                    <a:pt x="409" y="181"/>
                  </a:lnTo>
                  <a:lnTo>
                    <a:pt x="411" y="195"/>
                  </a:lnTo>
                  <a:lnTo>
                    <a:pt x="415" y="206"/>
                  </a:lnTo>
                  <a:lnTo>
                    <a:pt x="422" y="214"/>
                  </a:lnTo>
                  <a:lnTo>
                    <a:pt x="430" y="222"/>
                  </a:lnTo>
                  <a:lnTo>
                    <a:pt x="442" y="228"/>
                  </a:lnTo>
                  <a:lnTo>
                    <a:pt x="454" y="230"/>
                  </a:lnTo>
                  <a:lnTo>
                    <a:pt x="470" y="232"/>
                  </a:lnTo>
                  <a:lnTo>
                    <a:pt x="470" y="232"/>
                  </a:lnTo>
                  <a:lnTo>
                    <a:pt x="483" y="230"/>
                  </a:lnTo>
                  <a:lnTo>
                    <a:pt x="495" y="228"/>
                  </a:lnTo>
                  <a:lnTo>
                    <a:pt x="505" y="224"/>
                  </a:lnTo>
                  <a:lnTo>
                    <a:pt x="513" y="216"/>
                  </a:lnTo>
                  <a:lnTo>
                    <a:pt x="521" y="208"/>
                  </a:lnTo>
                  <a:lnTo>
                    <a:pt x="525" y="199"/>
                  </a:lnTo>
                  <a:lnTo>
                    <a:pt x="529" y="187"/>
                  </a:lnTo>
                  <a:lnTo>
                    <a:pt x="529" y="173"/>
                  </a:lnTo>
                  <a:lnTo>
                    <a:pt x="529" y="173"/>
                  </a:lnTo>
                  <a:lnTo>
                    <a:pt x="527" y="153"/>
                  </a:lnTo>
                  <a:lnTo>
                    <a:pt x="525" y="147"/>
                  </a:lnTo>
                  <a:lnTo>
                    <a:pt x="521" y="140"/>
                  </a:lnTo>
                  <a:lnTo>
                    <a:pt x="521" y="140"/>
                  </a:lnTo>
                  <a:lnTo>
                    <a:pt x="513" y="130"/>
                  </a:lnTo>
                  <a:lnTo>
                    <a:pt x="499" y="120"/>
                  </a:lnTo>
                  <a:lnTo>
                    <a:pt x="499" y="120"/>
                  </a:lnTo>
                  <a:lnTo>
                    <a:pt x="474" y="104"/>
                  </a:lnTo>
                  <a:lnTo>
                    <a:pt x="474" y="104"/>
                  </a:lnTo>
                  <a:lnTo>
                    <a:pt x="442" y="83"/>
                  </a:lnTo>
                  <a:lnTo>
                    <a:pt x="442" y="83"/>
                  </a:lnTo>
                  <a:lnTo>
                    <a:pt x="438" y="77"/>
                  </a:lnTo>
                  <a:lnTo>
                    <a:pt x="434" y="69"/>
                  </a:lnTo>
                  <a:lnTo>
                    <a:pt x="432" y="61"/>
                  </a:lnTo>
                  <a:lnTo>
                    <a:pt x="430" y="51"/>
                  </a:lnTo>
                  <a:lnTo>
                    <a:pt x="430" y="51"/>
                  </a:lnTo>
                  <a:lnTo>
                    <a:pt x="432" y="43"/>
                  </a:lnTo>
                  <a:lnTo>
                    <a:pt x="434" y="35"/>
                  </a:lnTo>
                  <a:lnTo>
                    <a:pt x="436" y="30"/>
                  </a:lnTo>
                  <a:lnTo>
                    <a:pt x="440" y="26"/>
                  </a:lnTo>
                  <a:lnTo>
                    <a:pt x="446" y="22"/>
                  </a:lnTo>
                  <a:lnTo>
                    <a:pt x="454" y="18"/>
                  </a:lnTo>
                  <a:lnTo>
                    <a:pt x="462" y="18"/>
                  </a:lnTo>
                  <a:lnTo>
                    <a:pt x="470" y="16"/>
                  </a:lnTo>
                  <a:lnTo>
                    <a:pt x="470" y="16"/>
                  </a:lnTo>
                  <a:close/>
                  <a:moveTo>
                    <a:pt x="1059" y="4"/>
                  </a:moveTo>
                  <a:lnTo>
                    <a:pt x="989" y="228"/>
                  </a:lnTo>
                  <a:lnTo>
                    <a:pt x="1008" y="228"/>
                  </a:lnTo>
                  <a:lnTo>
                    <a:pt x="1026" y="169"/>
                  </a:lnTo>
                  <a:lnTo>
                    <a:pt x="1114" y="169"/>
                  </a:lnTo>
                  <a:lnTo>
                    <a:pt x="1132" y="228"/>
                  </a:lnTo>
                  <a:lnTo>
                    <a:pt x="1152" y="228"/>
                  </a:lnTo>
                  <a:lnTo>
                    <a:pt x="1083" y="4"/>
                  </a:lnTo>
                  <a:lnTo>
                    <a:pt x="1059" y="4"/>
                  </a:lnTo>
                  <a:close/>
                  <a:moveTo>
                    <a:pt x="1032" y="151"/>
                  </a:moveTo>
                  <a:lnTo>
                    <a:pt x="1069" y="26"/>
                  </a:lnTo>
                  <a:lnTo>
                    <a:pt x="1071" y="26"/>
                  </a:lnTo>
                  <a:lnTo>
                    <a:pt x="1108" y="151"/>
                  </a:lnTo>
                  <a:lnTo>
                    <a:pt x="1032" y="151"/>
                  </a:lnTo>
                  <a:close/>
                  <a:moveTo>
                    <a:pt x="242" y="92"/>
                  </a:moveTo>
                  <a:lnTo>
                    <a:pt x="242" y="92"/>
                  </a:lnTo>
                  <a:lnTo>
                    <a:pt x="244" y="87"/>
                  </a:lnTo>
                  <a:lnTo>
                    <a:pt x="246" y="79"/>
                  </a:lnTo>
                  <a:lnTo>
                    <a:pt x="247" y="57"/>
                  </a:lnTo>
                  <a:lnTo>
                    <a:pt x="247" y="57"/>
                  </a:lnTo>
                  <a:lnTo>
                    <a:pt x="247" y="43"/>
                  </a:lnTo>
                  <a:lnTo>
                    <a:pt x="246" y="31"/>
                  </a:lnTo>
                  <a:lnTo>
                    <a:pt x="242" y="24"/>
                  </a:lnTo>
                  <a:lnTo>
                    <a:pt x="236" y="16"/>
                  </a:lnTo>
                  <a:lnTo>
                    <a:pt x="236" y="16"/>
                  </a:lnTo>
                  <a:lnTo>
                    <a:pt x="230" y="10"/>
                  </a:lnTo>
                  <a:lnTo>
                    <a:pt x="220" y="8"/>
                  </a:lnTo>
                  <a:lnTo>
                    <a:pt x="208" y="4"/>
                  </a:lnTo>
                  <a:lnTo>
                    <a:pt x="194" y="4"/>
                  </a:lnTo>
                  <a:lnTo>
                    <a:pt x="132" y="4"/>
                  </a:lnTo>
                  <a:lnTo>
                    <a:pt x="132" y="228"/>
                  </a:lnTo>
                  <a:lnTo>
                    <a:pt x="151" y="228"/>
                  </a:lnTo>
                  <a:lnTo>
                    <a:pt x="151" y="120"/>
                  </a:lnTo>
                  <a:lnTo>
                    <a:pt x="189" y="120"/>
                  </a:lnTo>
                  <a:lnTo>
                    <a:pt x="189" y="120"/>
                  </a:lnTo>
                  <a:lnTo>
                    <a:pt x="198" y="120"/>
                  </a:lnTo>
                  <a:lnTo>
                    <a:pt x="206" y="122"/>
                  </a:lnTo>
                  <a:lnTo>
                    <a:pt x="212" y="126"/>
                  </a:lnTo>
                  <a:lnTo>
                    <a:pt x="218" y="130"/>
                  </a:lnTo>
                  <a:lnTo>
                    <a:pt x="218" y="130"/>
                  </a:lnTo>
                  <a:lnTo>
                    <a:pt x="224" y="142"/>
                  </a:lnTo>
                  <a:lnTo>
                    <a:pt x="226" y="153"/>
                  </a:lnTo>
                  <a:lnTo>
                    <a:pt x="226" y="171"/>
                  </a:lnTo>
                  <a:lnTo>
                    <a:pt x="226" y="171"/>
                  </a:lnTo>
                  <a:lnTo>
                    <a:pt x="228" y="210"/>
                  </a:lnTo>
                  <a:lnTo>
                    <a:pt x="230" y="228"/>
                  </a:lnTo>
                  <a:lnTo>
                    <a:pt x="247" y="228"/>
                  </a:lnTo>
                  <a:lnTo>
                    <a:pt x="247" y="228"/>
                  </a:lnTo>
                  <a:lnTo>
                    <a:pt x="246" y="203"/>
                  </a:lnTo>
                  <a:lnTo>
                    <a:pt x="246" y="203"/>
                  </a:lnTo>
                  <a:lnTo>
                    <a:pt x="244" y="144"/>
                  </a:lnTo>
                  <a:lnTo>
                    <a:pt x="244" y="144"/>
                  </a:lnTo>
                  <a:lnTo>
                    <a:pt x="242" y="130"/>
                  </a:lnTo>
                  <a:lnTo>
                    <a:pt x="240" y="124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28" y="116"/>
                  </a:lnTo>
                  <a:lnTo>
                    <a:pt x="212" y="112"/>
                  </a:lnTo>
                  <a:lnTo>
                    <a:pt x="212" y="110"/>
                  </a:lnTo>
                  <a:lnTo>
                    <a:pt x="212" y="110"/>
                  </a:lnTo>
                  <a:lnTo>
                    <a:pt x="222" y="108"/>
                  </a:lnTo>
                  <a:lnTo>
                    <a:pt x="230" y="104"/>
                  </a:lnTo>
                  <a:lnTo>
                    <a:pt x="238" y="98"/>
                  </a:lnTo>
                  <a:lnTo>
                    <a:pt x="242" y="92"/>
                  </a:lnTo>
                  <a:lnTo>
                    <a:pt x="242" y="92"/>
                  </a:lnTo>
                  <a:close/>
                  <a:moveTo>
                    <a:pt x="185" y="102"/>
                  </a:moveTo>
                  <a:lnTo>
                    <a:pt x="151" y="102"/>
                  </a:lnTo>
                  <a:lnTo>
                    <a:pt x="151" y="22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208" y="22"/>
                  </a:lnTo>
                  <a:lnTo>
                    <a:pt x="214" y="26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22" y="31"/>
                  </a:lnTo>
                  <a:lnTo>
                    <a:pt x="226" y="39"/>
                  </a:lnTo>
                  <a:lnTo>
                    <a:pt x="228" y="47"/>
                  </a:lnTo>
                  <a:lnTo>
                    <a:pt x="228" y="57"/>
                  </a:lnTo>
                  <a:lnTo>
                    <a:pt x="228" y="57"/>
                  </a:lnTo>
                  <a:lnTo>
                    <a:pt x="228" y="69"/>
                  </a:lnTo>
                  <a:lnTo>
                    <a:pt x="226" y="81"/>
                  </a:lnTo>
                  <a:lnTo>
                    <a:pt x="222" y="88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212" y="98"/>
                  </a:lnTo>
                  <a:lnTo>
                    <a:pt x="204" y="100"/>
                  </a:lnTo>
                  <a:lnTo>
                    <a:pt x="194" y="102"/>
                  </a:lnTo>
                  <a:lnTo>
                    <a:pt x="185" y="102"/>
                  </a:lnTo>
                  <a:lnTo>
                    <a:pt x="185" y="102"/>
                  </a:lnTo>
                  <a:close/>
                  <a:moveTo>
                    <a:pt x="1156" y="22"/>
                  </a:moveTo>
                  <a:lnTo>
                    <a:pt x="1209" y="22"/>
                  </a:lnTo>
                  <a:lnTo>
                    <a:pt x="1209" y="228"/>
                  </a:lnTo>
                  <a:lnTo>
                    <a:pt x="1228" y="228"/>
                  </a:lnTo>
                  <a:lnTo>
                    <a:pt x="1228" y="22"/>
                  </a:lnTo>
                  <a:lnTo>
                    <a:pt x="1283" y="22"/>
                  </a:lnTo>
                  <a:lnTo>
                    <a:pt x="1283" y="4"/>
                  </a:lnTo>
                  <a:lnTo>
                    <a:pt x="1156" y="4"/>
                  </a:lnTo>
                  <a:lnTo>
                    <a:pt x="1156" y="22"/>
                  </a:lnTo>
                  <a:close/>
                  <a:moveTo>
                    <a:pt x="1307" y="228"/>
                  </a:moveTo>
                  <a:lnTo>
                    <a:pt x="1327" y="228"/>
                  </a:lnTo>
                  <a:lnTo>
                    <a:pt x="1327" y="4"/>
                  </a:lnTo>
                  <a:lnTo>
                    <a:pt x="1307" y="4"/>
                  </a:lnTo>
                  <a:lnTo>
                    <a:pt x="1307" y="228"/>
                  </a:lnTo>
                  <a:close/>
                  <a:moveTo>
                    <a:pt x="92" y="12"/>
                  </a:moveTo>
                  <a:lnTo>
                    <a:pt x="92" y="12"/>
                  </a:lnTo>
                  <a:lnTo>
                    <a:pt x="86" y="8"/>
                  </a:lnTo>
                  <a:lnTo>
                    <a:pt x="78" y="6"/>
                  </a:lnTo>
                  <a:lnTo>
                    <a:pt x="61" y="4"/>
                  </a:lnTo>
                  <a:lnTo>
                    <a:pt x="0" y="4"/>
                  </a:lnTo>
                  <a:lnTo>
                    <a:pt x="0" y="228"/>
                  </a:lnTo>
                  <a:lnTo>
                    <a:pt x="19" y="228"/>
                  </a:lnTo>
                  <a:lnTo>
                    <a:pt x="19" y="124"/>
                  </a:lnTo>
                  <a:lnTo>
                    <a:pt x="57" y="124"/>
                  </a:lnTo>
                  <a:lnTo>
                    <a:pt x="57" y="124"/>
                  </a:lnTo>
                  <a:lnTo>
                    <a:pt x="71" y="122"/>
                  </a:lnTo>
                  <a:lnTo>
                    <a:pt x="82" y="120"/>
                  </a:lnTo>
                  <a:lnTo>
                    <a:pt x="90" y="114"/>
                  </a:lnTo>
                  <a:lnTo>
                    <a:pt x="98" y="108"/>
                  </a:lnTo>
                  <a:lnTo>
                    <a:pt x="98" y="108"/>
                  </a:lnTo>
                  <a:lnTo>
                    <a:pt x="104" y="98"/>
                  </a:lnTo>
                  <a:lnTo>
                    <a:pt x="108" y="88"/>
                  </a:lnTo>
                  <a:lnTo>
                    <a:pt x="110" y="75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10" y="43"/>
                  </a:lnTo>
                  <a:lnTo>
                    <a:pt x="106" y="30"/>
                  </a:lnTo>
                  <a:lnTo>
                    <a:pt x="100" y="20"/>
                  </a:lnTo>
                  <a:lnTo>
                    <a:pt x="92" y="12"/>
                  </a:lnTo>
                  <a:lnTo>
                    <a:pt x="92" y="12"/>
                  </a:lnTo>
                  <a:close/>
                  <a:moveTo>
                    <a:pt x="57" y="106"/>
                  </a:moveTo>
                  <a:lnTo>
                    <a:pt x="19" y="106"/>
                  </a:lnTo>
                  <a:lnTo>
                    <a:pt x="19" y="22"/>
                  </a:lnTo>
                  <a:lnTo>
                    <a:pt x="57" y="22"/>
                  </a:lnTo>
                  <a:lnTo>
                    <a:pt x="57" y="22"/>
                  </a:lnTo>
                  <a:lnTo>
                    <a:pt x="71" y="22"/>
                  </a:lnTo>
                  <a:lnTo>
                    <a:pt x="76" y="24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84" y="33"/>
                  </a:lnTo>
                  <a:lnTo>
                    <a:pt x="88" y="41"/>
                  </a:lnTo>
                  <a:lnTo>
                    <a:pt x="90" y="49"/>
                  </a:lnTo>
                  <a:lnTo>
                    <a:pt x="90" y="61"/>
                  </a:lnTo>
                  <a:lnTo>
                    <a:pt x="90" y="61"/>
                  </a:lnTo>
                  <a:lnTo>
                    <a:pt x="90" y="73"/>
                  </a:lnTo>
                  <a:lnTo>
                    <a:pt x="88" y="81"/>
                  </a:lnTo>
                  <a:lnTo>
                    <a:pt x="86" y="88"/>
                  </a:lnTo>
                  <a:lnTo>
                    <a:pt x="82" y="96"/>
                  </a:lnTo>
                  <a:lnTo>
                    <a:pt x="76" y="100"/>
                  </a:lnTo>
                  <a:lnTo>
                    <a:pt x="71" y="104"/>
                  </a:lnTo>
                  <a:lnTo>
                    <a:pt x="65" y="106"/>
                  </a:lnTo>
                  <a:lnTo>
                    <a:pt x="57" y="106"/>
                  </a:lnTo>
                  <a:lnTo>
                    <a:pt x="57" y="106"/>
                  </a:lnTo>
                  <a:close/>
                  <a:moveTo>
                    <a:pt x="582" y="122"/>
                  </a:moveTo>
                  <a:lnTo>
                    <a:pt x="660" y="122"/>
                  </a:lnTo>
                  <a:lnTo>
                    <a:pt x="660" y="104"/>
                  </a:lnTo>
                  <a:lnTo>
                    <a:pt x="582" y="104"/>
                  </a:lnTo>
                  <a:lnTo>
                    <a:pt x="582" y="22"/>
                  </a:lnTo>
                  <a:lnTo>
                    <a:pt x="664" y="22"/>
                  </a:lnTo>
                  <a:lnTo>
                    <a:pt x="664" y="4"/>
                  </a:lnTo>
                  <a:lnTo>
                    <a:pt x="562" y="4"/>
                  </a:lnTo>
                  <a:lnTo>
                    <a:pt x="562" y="228"/>
                  </a:lnTo>
                  <a:lnTo>
                    <a:pt x="666" y="228"/>
                  </a:lnTo>
                  <a:lnTo>
                    <a:pt x="666" y="210"/>
                  </a:lnTo>
                  <a:lnTo>
                    <a:pt x="582" y="210"/>
                  </a:lnTo>
                  <a:lnTo>
                    <a:pt x="582" y="122"/>
                  </a:lnTo>
                  <a:close/>
                  <a:moveTo>
                    <a:pt x="816" y="201"/>
                  </a:moveTo>
                  <a:lnTo>
                    <a:pt x="816" y="201"/>
                  </a:lnTo>
                  <a:lnTo>
                    <a:pt x="725" y="4"/>
                  </a:lnTo>
                  <a:lnTo>
                    <a:pt x="694" y="4"/>
                  </a:lnTo>
                  <a:lnTo>
                    <a:pt x="694" y="228"/>
                  </a:lnTo>
                  <a:lnTo>
                    <a:pt x="713" y="228"/>
                  </a:lnTo>
                  <a:lnTo>
                    <a:pt x="713" y="30"/>
                  </a:lnTo>
                  <a:lnTo>
                    <a:pt x="715" y="30"/>
                  </a:lnTo>
                  <a:lnTo>
                    <a:pt x="806" y="228"/>
                  </a:lnTo>
                  <a:lnTo>
                    <a:pt x="835" y="228"/>
                  </a:lnTo>
                  <a:lnTo>
                    <a:pt x="835" y="4"/>
                  </a:lnTo>
                  <a:lnTo>
                    <a:pt x="816" y="4"/>
                  </a:lnTo>
                  <a:lnTo>
                    <a:pt x="816" y="201"/>
                  </a:lnTo>
                  <a:close/>
                  <a:moveTo>
                    <a:pt x="859" y="22"/>
                  </a:moveTo>
                  <a:lnTo>
                    <a:pt x="912" y="22"/>
                  </a:lnTo>
                  <a:lnTo>
                    <a:pt x="912" y="228"/>
                  </a:lnTo>
                  <a:lnTo>
                    <a:pt x="932" y="228"/>
                  </a:lnTo>
                  <a:lnTo>
                    <a:pt x="932" y="22"/>
                  </a:lnTo>
                  <a:lnTo>
                    <a:pt x="987" y="22"/>
                  </a:lnTo>
                  <a:lnTo>
                    <a:pt x="987" y="4"/>
                  </a:lnTo>
                  <a:lnTo>
                    <a:pt x="859" y="4"/>
                  </a:lnTo>
                  <a:lnTo>
                    <a:pt x="859" y="22"/>
                  </a:lnTo>
                  <a:close/>
                  <a:moveTo>
                    <a:pt x="303" y="122"/>
                  </a:moveTo>
                  <a:lnTo>
                    <a:pt x="381" y="122"/>
                  </a:lnTo>
                  <a:lnTo>
                    <a:pt x="381" y="104"/>
                  </a:lnTo>
                  <a:lnTo>
                    <a:pt x="303" y="104"/>
                  </a:lnTo>
                  <a:lnTo>
                    <a:pt x="303" y="22"/>
                  </a:lnTo>
                  <a:lnTo>
                    <a:pt x="383" y="22"/>
                  </a:lnTo>
                  <a:lnTo>
                    <a:pt x="383" y="4"/>
                  </a:lnTo>
                  <a:lnTo>
                    <a:pt x="283" y="4"/>
                  </a:lnTo>
                  <a:lnTo>
                    <a:pt x="283" y="228"/>
                  </a:lnTo>
                  <a:lnTo>
                    <a:pt x="387" y="228"/>
                  </a:lnTo>
                  <a:lnTo>
                    <a:pt x="387" y="210"/>
                  </a:lnTo>
                  <a:lnTo>
                    <a:pt x="303" y="210"/>
                  </a:lnTo>
                  <a:lnTo>
                    <a:pt x="303" y="122"/>
                  </a:lnTo>
                  <a:close/>
                  <a:moveTo>
                    <a:pt x="1655" y="201"/>
                  </a:moveTo>
                  <a:lnTo>
                    <a:pt x="1655" y="201"/>
                  </a:lnTo>
                  <a:lnTo>
                    <a:pt x="1564" y="4"/>
                  </a:lnTo>
                  <a:lnTo>
                    <a:pt x="1535" y="4"/>
                  </a:lnTo>
                  <a:lnTo>
                    <a:pt x="1535" y="228"/>
                  </a:lnTo>
                  <a:lnTo>
                    <a:pt x="1555" y="228"/>
                  </a:lnTo>
                  <a:lnTo>
                    <a:pt x="1555" y="30"/>
                  </a:lnTo>
                  <a:lnTo>
                    <a:pt x="1555" y="30"/>
                  </a:lnTo>
                  <a:lnTo>
                    <a:pt x="1645" y="228"/>
                  </a:lnTo>
                  <a:lnTo>
                    <a:pt x="1674" y="228"/>
                  </a:lnTo>
                  <a:lnTo>
                    <a:pt x="1674" y="4"/>
                  </a:lnTo>
                  <a:lnTo>
                    <a:pt x="1655" y="4"/>
                  </a:lnTo>
                  <a:lnTo>
                    <a:pt x="1655" y="201"/>
                  </a:lnTo>
                  <a:close/>
                  <a:moveTo>
                    <a:pt x="3096" y="92"/>
                  </a:moveTo>
                  <a:lnTo>
                    <a:pt x="3096" y="92"/>
                  </a:lnTo>
                  <a:lnTo>
                    <a:pt x="3100" y="87"/>
                  </a:lnTo>
                  <a:lnTo>
                    <a:pt x="3101" y="79"/>
                  </a:lnTo>
                  <a:lnTo>
                    <a:pt x="3101" y="57"/>
                  </a:lnTo>
                  <a:lnTo>
                    <a:pt x="3101" y="57"/>
                  </a:lnTo>
                  <a:lnTo>
                    <a:pt x="3101" y="43"/>
                  </a:lnTo>
                  <a:lnTo>
                    <a:pt x="3100" y="31"/>
                  </a:lnTo>
                  <a:lnTo>
                    <a:pt x="3096" y="24"/>
                  </a:lnTo>
                  <a:lnTo>
                    <a:pt x="3092" y="16"/>
                  </a:lnTo>
                  <a:lnTo>
                    <a:pt x="3092" y="16"/>
                  </a:lnTo>
                  <a:lnTo>
                    <a:pt x="3084" y="10"/>
                  </a:lnTo>
                  <a:lnTo>
                    <a:pt x="3076" y="8"/>
                  </a:lnTo>
                  <a:lnTo>
                    <a:pt x="3062" y="4"/>
                  </a:lnTo>
                  <a:lnTo>
                    <a:pt x="3048" y="4"/>
                  </a:lnTo>
                  <a:lnTo>
                    <a:pt x="2987" y="4"/>
                  </a:lnTo>
                  <a:lnTo>
                    <a:pt x="2987" y="228"/>
                  </a:lnTo>
                  <a:lnTo>
                    <a:pt x="3007" y="228"/>
                  </a:lnTo>
                  <a:lnTo>
                    <a:pt x="3007" y="120"/>
                  </a:lnTo>
                  <a:lnTo>
                    <a:pt x="3044" y="120"/>
                  </a:lnTo>
                  <a:lnTo>
                    <a:pt x="3044" y="120"/>
                  </a:lnTo>
                  <a:lnTo>
                    <a:pt x="3052" y="120"/>
                  </a:lnTo>
                  <a:lnTo>
                    <a:pt x="3060" y="122"/>
                  </a:lnTo>
                  <a:lnTo>
                    <a:pt x="3068" y="126"/>
                  </a:lnTo>
                  <a:lnTo>
                    <a:pt x="3072" y="130"/>
                  </a:lnTo>
                  <a:lnTo>
                    <a:pt x="3072" y="130"/>
                  </a:lnTo>
                  <a:lnTo>
                    <a:pt x="3078" y="142"/>
                  </a:lnTo>
                  <a:lnTo>
                    <a:pt x="3082" y="153"/>
                  </a:lnTo>
                  <a:lnTo>
                    <a:pt x="3082" y="171"/>
                  </a:lnTo>
                  <a:lnTo>
                    <a:pt x="3082" y="171"/>
                  </a:lnTo>
                  <a:lnTo>
                    <a:pt x="3082" y="210"/>
                  </a:lnTo>
                  <a:lnTo>
                    <a:pt x="3084" y="228"/>
                  </a:lnTo>
                  <a:lnTo>
                    <a:pt x="3101" y="228"/>
                  </a:lnTo>
                  <a:lnTo>
                    <a:pt x="3101" y="228"/>
                  </a:lnTo>
                  <a:lnTo>
                    <a:pt x="3101" y="203"/>
                  </a:lnTo>
                  <a:lnTo>
                    <a:pt x="3101" y="203"/>
                  </a:lnTo>
                  <a:lnTo>
                    <a:pt x="3100" y="144"/>
                  </a:lnTo>
                  <a:lnTo>
                    <a:pt x="3100" y="144"/>
                  </a:lnTo>
                  <a:lnTo>
                    <a:pt x="3096" y="130"/>
                  </a:lnTo>
                  <a:lnTo>
                    <a:pt x="3094" y="124"/>
                  </a:lnTo>
                  <a:lnTo>
                    <a:pt x="3090" y="120"/>
                  </a:lnTo>
                  <a:lnTo>
                    <a:pt x="3090" y="120"/>
                  </a:lnTo>
                  <a:lnTo>
                    <a:pt x="3082" y="116"/>
                  </a:lnTo>
                  <a:lnTo>
                    <a:pt x="3068" y="112"/>
                  </a:lnTo>
                  <a:lnTo>
                    <a:pt x="3068" y="110"/>
                  </a:lnTo>
                  <a:lnTo>
                    <a:pt x="3068" y="110"/>
                  </a:lnTo>
                  <a:lnTo>
                    <a:pt x="3078" y="108"/>
                  </a:lnTo>
                  <a:lnTo>
                    <a:pt x="3086" y="104"/>
                  </a:lnTo>
                  <a:lnTo>
                    <a:pt x="3092" y="98"/>
                  </a:lnTo>
                  <a:lnTo>
                    <a:pt x="3096" y="92"/>
                  </a:lnTo>
                  <a:lnTo>
                    <a:pt x="3096" y="92"/>
                  </a:lnTo>
                  <a:close/>
                  <a:moveTo>
                    <a:pt x="3039" y="102"/>
                  </a:moveTo>
                  <a:lnTo>
                    <a:pt x="3007" y="102"/>
                  </a:lnTo>
                  <a:lnTo>
                    <a:pt x="3007" y="22"/>
                  </a:lnTo>
                  <a:lnTo>
                    <a:pt x="3046" y="22"/>
                  </a:lnTo>
                  <a:lnTo>
                    <a:pt x="3046" y="22"/>
                  </a:lnTo>
                  <a:lnTo>
                    <a:pt x="3064" y="22"/>
                  </a:lnTo>
                  <a:lnTo>
                    <a:pt x="3070" y="26"/>
                  </a:lnTo>
                  <a:lnTo>
                    <a:pt x="3074" y="28"/>
                  </a:lnTo>
                  <a:lnTo>
                    <a:pt x="3074" y="28"/>
                  </a:lnTo>
                  <a:lnTo>
                    <a:pt x="3078" y="31"/>
                  </a:lnTo>
                  <a:lnTo>
                    <a:pt x="3080" y="39"/>
                  </a:lnTo>
                  <a:lnTo>
                    <a:pt x="3082" y="47"/>
                  </a:lnTo>
                  <a:lnTo>
                    <a:pt x="3082" y="57"/>
                  </a:lnTo>
                  <a:lnTo>
                    <a:pt x="3082" y="57"/>
                  </a:lnTo>
                  <a:lnTo>
                    <a:pt x="3082" y="69"/>
                  </a:lnTo>
                  <a:lnTo>
                    <a:pt x="3080" y="81"/>
                  </a:lnTo>
                  <a:lnTo>
                    <a:pt x="3076" y="88"/>
                  </a:lnTo>
                  <a:lnTo>
                    <a:pt x="3072" y="92"/>
                  </a:lnTo>
                  <a:lnTo>
                    <a:pt x="3072" y="92"/>
                  </a:lnTo>
                  <a:lnTo>
                    <a:pt x="3066" y="98"/>
                  </a:lnTo>
                  <a:lnTo>
                    <a:pt x="3058" y="100"/>
                  </a:lnTo>
                  <a:lnTo>
                    <a:pt x="3050" y="102"/>
                  </a:lnTo>
                  <a:lnTo>
                    <a:pt x="3039" y="102"/>
                  </a:lnTo>
                  <a:lnTo>
                    <a:pt x="3039" y="102"/>
                  </a:lnTo>
                  <a:close/>
                  <a:moveTo>
                    <a:pt x="2885" y="16"/>
                  </a:moveTo>
                  <a:lnTo>
                    <a:pt x="2885" y="16"/>
                  </a:lnTo>
                  <a:lnTo>
                    <a:pt x="2897" y="18"/>
                  </a:lnTo>
                  <a:lnTo>
                    <a:pt x="2905" y="20"/>
                  </a:lnTo>
                  <a:lnTo>
                    <a:pt x="2913" y="24"/>
                  </a:lnTo>
                  <a:lnTo>
                    <a:pt x="2919" y="28"/>
                  </a:lnTo>
                  <a:lnTo>
                    <a:pt x="2925" y="33"/>
                  </a:lnTo>
                  <a:lnTo>
                    <a:pt x="2927" y="41"/>
                  </a:lnTo>
                  <a:lnTo>
                    <a:pt x="2929" y="51"/>
                  </a:lnTo>
                  <a:lnTo>
                    <a:pt x="2930" y="61"/>
                  </a:lnTo>
                  <a:lnTo>
                    <a:pt x="2950" y="61"/>
                  </a:lnTo>
                  <a:lnTo>
                    <a:pt x="2950" y="61"/>
                  </a:lnTo>
                  <a:lnTo>
                    <a:pt x="2948" y="47"/>
                  </a:lnTo>
                  <a:lnTo>
                    <a:pt x="2946" y="33"/>
                  </a:lnTo>
                  <a:lnTo>
                    <a:pt x="2942" y="24"/>
                  </a:lnTo>
                  <a:lnTo>
                    <a:pt x="2934" y="16"/>
                  </a:lnTo>
                  <a:lnTo>
                    <a:pt x="2925" y="8"/>
                  </a:lnTo>
                  <a:lnTo>
                    <a:pt x="2915" y="4"/>
                  </a:lnTo>
                  <a:lnTo>
                    <a:pt x="2901" y="0"/>
                  </a:lnTo>
                  <a:lnTo>
                    <a:pt x="2885" y="0"/>
                  </a:lnTo>
                  <a:lnTo>
                    <a:pt x="2885" y="0"/>
                  </a:lnTo>
                  <a:lnTo>
                    <a:pt x="2870" y="0"/>
                  </a:lnTo>
                  <a:lnTo>
                    <a:pt x="2858" y="4"/>
                  </a:lnTo>
                  <a:lnTo>
                    <a:pt x="2846" y="12"/>
                  </a:lnTo>
                  <a:lnTo>
                    <a:pt x="2836" y="20"/>
                  </a:lnTo>
                  <a:lnTo>
                    <a:pt x="2836" y="20"/>
                  </a:lnTo>
                  <a:lnTo>
                    <a:pt x="2830" y="30"/>
                  </a:lnTo>
                  <a:lnTo>
                    <a:pt x="2826" y="39"/>
                  </a:lnTo>
                  <a:lnTo>
                    <a:pt x="2822" y="53"/>
                  </a:lnTo>
                  <a:lnTo>
                    <a:pt x="2820" y="67"/>
                  </a:lnTo>
                  <a:lnTo>
                    <a:pt x="2820" y="67"/>
                  </a:lnTo>
                  <a:lnTo>
                    <a:pt x="2818" y="116"/>
                  </a:lnTo>
                  <a:lnTo>
                    <a:pt x="2818" y="116"/>
                  </a:lnTo>
                  <a:lnTo>
                    <a:pt x="2820" y="165"/>
                  </a:lnTo>
                  <a:lnTo>
                    <a:pt x="2820" y="165"/>
                  </a:lnTo>
                  <a:lnTo>
                    <a:pt x="2822" y="179"/>
                  </a:lnTo>
                  <a:lnTo>
                    <a:pt x="2826" y="193"/>
                  </a:lnTo>
                  <a:lnTo>
                    <a:pt x="2830" y="203"/>
                  </a:lnTo>
                  <a:lnTo>
                    <a:pt x="2836" y="212"/>
                  </a:lnTo>
                  <a:lnTo>
                    <a:pt x="2836" y="212"/>
                  </a:lnTo>
                  <a:lnTo>
                    <a:pt x="2846" y="220"/>
                  </a:lnTo>
                  <a:lnTo>
                    <a:pt x="2858" y="226"/>
                  </a:lnTo>
                  <a:lnTo>
                    <a:pt x="2870" y="230"/>
                  </a:lnTo>
                  <a:lnTo>
                    <a:pt x="2885" y="232"/>
                  </a:lnTo>
                  <a:lnTo>
                    <a:pt x="2885" y="232"/>
                  </a:lnTo>
                  <a:lnTo>
                    <a:pt x="2917" y="230"/>
                  </a:lnTo>
                  <a:lnTo>
                    <a:pt x="2932" y="226"/>
                  </a:lnTo>
                  <a:lnTo>
                    <a:pt x="2948" y="222"/>
                  </a:lnTo>
                  <a:lnTo>
                    <a:pt x="2948" y="110"/>
                  </a:lnTo>
                  <a:lnTo>
                    <a:pt x="2883" y="110"/>
                  </a:lnTo>
                  <a:lnTo>
                    <a:pt x="2883" y="128"/>
                  </a:lnTo>
                  <a:lnTo>
                    <a:pt x="2929" y="128"/>
                  </a:lnTo>
                  <a:lnTo>
                    <a:pt x="2929" y="208"/>
                  </a:lnTo>
                  <a:lnTo>
                    <a:pt x="2929" y="208"/>
                  </a:lnTo>
                  <a:lnTo>
                    <a:pt x="2909" y="214"/>
                  </a:lnTo>
                  <a:lnTo>
                    <a:pt x="2885" y="214"/>
                  </a:lnTo>
                  <a:lnTo>
                    <a:pt x="2885" y="214"/>
                  </a:lnTo>
                  <a:lnTo>
                    <a:pt x="2872" y="214"/>
                  </a:lnTo>
                  <a:lnTo>
                    <a:pt x="2860" y="208"/>
                  </a:lnTo>
                  <a:lnTo>
                    <a:pt x="2850" y="199"/>
                  </a:lnTo>
                  <a:lnTo>
                    <a:pt x="2844" y="187"/>
                  </a:lnTo>
                  <a:lnTo>
                    <a:pt x="2844" y="187"/>
                  </a:lnTo>
                  <a:lnTo>
                    <a:pt x="2842" y="175"/>
                  </a:lnTo>
                  <a:lnTo>
                    <a:pt x="2840" y="161"/>
                  </a:lnTo>
                  <a:lnTo>
                    <a:pt x="2838" y="116"/>
                  </a:lnTo>
                  <a:lnTo>
                    <a:pt x="2838" y="116"/>
                  </a:lnTo>
                  <a:lnTo>
                    <a:pt x="2840" y="71"/>
                  </a:lnTo>
                  <a:lnTo>
                    <a:pt x="2842" y="55"/>
                  </a:lnTo>
                  <a:lnTo>
                    <a:pt x="2844" y="45"/>
                  </a:lnTo>
                  <a:lnTo>
                    <a:pt x="2844" y="45"/>
                  </a:lnTo>
                  <a:lnTo>
                    <a:pt x="2850" y="31"/>
                  </a:lnTo>
                  <a:lnTo>
                    <a:pt x="2860" y="24"/>
                  </a:lnTo>
                  <a:lnTo>
                    <a:pt x="2872" y="18"/>
                  </a:lnTo>
                  <a:lnTo>
                    <a:pt x="2885" y="16"/>
                  </a:lnTo>
                  <a:lnTo>
                    <a:pt x="2885" y="16"/>
                  </a:lnTo>
                  <a:close/>
                  <a:moveTo>
                    <a:pt x="1480" y="20"/>
                  </a:moveTo>
                  <a:lnTo>
                    <a:pt x="1480" y="20"/>
                  </a:lnTo>
                  <a:lnTo>
                    <a:pt x="1470" y="12"/>
                  </a:lnTo>
                  <a:lnTo>
                    <a:pt x="1460" y="4"/>
                  </a:lnTo>
                  <a:lnTo>
                    <a:pt x="1446" y="0"/>
                  </a:lnTo>
                  <a:lnTo>
                    <a:pt x="1431" y="0"/>
                  </a:lnTo>
                  <a:lnTo>
                    <a:pt x="1431" y="0"/>
                  </a:lnTo>
                  <a:lnTo>
                    <a:pt x="1415" y="0"/>
                  </a:lnTo>
                  <a:lnTo>
                    <a:pt x="1401" y="4"/>
                  </a:lnTo>
                  <a:lnTo>
                    <a:pt x="1389" y="12"/>
                  </a:lnTo>
                  <a:lnTo>
                    <a:pt x="1380" y="20"/>
                  </a:lnTo>
                  <a:lnTo>
                    <a:pt x="1380" y="20"/>
                  </a:lnTo>
                  <a:lnTo>
                    <a:pt x="1374" y="30"/>
                  </a:lnTo>
                  <a:lnTo>
                    <a:pt x="1370" y="39"/>
                  </a:lnTo>
                  <a:lnTo>
                    <a:pt x="1366" y="53"/>
                  </a:lnTo>
                  <a:lnTo>
                    <a:pt x="1364" y="67"/>
                  </a:lnTo>
                  <a:lnTo>
                    <a:pt x="1364" y="67"/>
                  </a:lnTo>
                  <a:lnTo>
                    <a:pt x="1362" y="116"/>
                  </a:lnTo>
                  <a:lnTo>
                    <a:pt x="1362" y="116"/>
                  </a:lnTo>
                  <a:lnTo>
                    <a:pt x="1364" y="165"/>
                  </a:lnTo>
                  <a:lnTo>
                    <a:pt x="1364" y="165"/>
                  </a:lnTo>
                  <a:lnTo>
                    <a:pt x="1366" y="179"/>
                  </a:lnTo>
                  <a:lnTo>
                    <a:pt x="1370" y="193"/>
                  </a:lnTo>
                  <a:lnTo>
                    <a:pt x="1374" y="203"/>
                  </a:lnTo>
                  <a:lnTo>
                    <a:pt x="1380" y="212"/>
                  </a:lnTo>
                  <a:lnTo>
                    <a:pt x="1380" y="212"/>
                  </a:lnTo>
                  <a:lnTo>
                    <a:pt x="1389" y="220"/>
                  </a:lnTo>
                  <a:lnTo>
                    <a:pt x="1401" y="226"/>
                  </a:lnTo>
                  <a:lnTo>
                    <a:pt x="1415" y="230"/>
                  </a:lnTo>
                  <a:lnTo>
                    <a:pt x="1431" y="232"/>
                  </a:lnTo>
                  <a:lnTo>
                    <a:pt x="1431" y="232"/>
                  </a:lnTo>
                  <a:lnTo>
                    <a:pt x="1446" y="230"/>
                  </a:lnTo>
                  <a:lnTo>
                    <a:pt x="1460" y="226"/>
                  </a:lnTo>
                  <a:lnTo>
                    <a:pt x="1470" y="220"/>
                  </a:lnTo>
                  <a:lnTo>
                    <a:pt x="1480" y="212"/>
                  </a:lnTo>
                  <a:lnTo>
                    <a:pt x="1480" y="212"/>
                  </a:lnTo>
                  <a:lnTo>
                    <a:pt x="1486" y="203"/>
                  </a:lnTo>
                  <a:lnTo>
                    <a:pt x="1492" y="193"/>
                  </a:lnTo>
                  <a:lnTo>
                    <a:pt x="1494" y="179"/>
                  </a:lnTo>
                  <a:lnTo>
                    <a:pt x="1496" y="165"/>
                  </a:lnTo>
                  <a:lnTo>
                    <a:pt x="1496" y="165"/>
                  </a:lnTo>
                  <a:lnTo>
                    <a:pt x="1498" y="116"/>
                  </a:lnTo>
                  <a:lnTo>
                    <a:pt x="1498" y="116"/>
                  </a:lnTo>
                  <a:lnTo>
                    <a:pt x="1496" y="67"/>
                  </a:lnTo>
                  <a:lnTo>
                    <a:pt x="1496" y="67"/>
                  </a:lnTo>
                  <a:lnTo>
                    <a:pt x="1494" y="53"/>
                  </a:lnTo>
                  <a:lnTo>
                    <a:pt x="1492" y="39"/>
                  </a:lnTo>
                  <a:lnTo>
                    <a:pt x="1486" y="30"/>
                  </a:lnTo>
                  <a:lnTo>
                    <a:pt x="1480" y="20"/>
                  </a:lnTo>
                  <a:lnTo>
                    <a:pt x="1480" y="20"/>
                  </a:lnTo>
                  <a:close/>
                  <a:moveTo>
                    <a:pt x="1472" y="187"/>
                  </a:moveTo>
                  <a:lnTo>
                    <a:pt x="1472" y="187"/>
                  </a:lnTo>
                  <a:lnTo>
                    <a:pt x="1466" y="199"/>
                  </a:lnTo>
                  <a:lnTo>
                    <a:pt x="1456" y="208"/>
                  </a:lnTo>
                  <a:lnTo>
                    <a:pt x="1445" y="214"/>
                  </a:lnTo>
                  <a:lnTo>
                    <a:pt x="1431" y="214"/>
                  </a:lnTo>
                  <a:lnTo>
                    <a:pt x="1431" y="214"/>
                  </a:lnTo>
                  <a:lnTo>
                    <a:pt x="1415" y="214"/>
                  </a:lnTo>
                  <a:lnTo>
                    <a:pt x="1403" y="208"/>
                  </a:lnTo>
                  <a:lnTo>
                    <a:pt x="1395" y="199"/>
                  </a:lnTo>
                  <a:lnTo>
                    <a:pt x="1389" y="187"/>
                  </a:lnTo>
                  <a:lnTo>
                    <a:pt x="1389" y="187"/>
                  </a:lnTo>
                  <a:lnTo>
                    <a:pt x="1386" y="175"/>
                  </a:lnTo>
                  <a:lnTo>
                    <a:pt x="1384" y="161"/>
                  </a:lnTo>
                  <a:lnTo>
                    <a:pt x="1384" y="116"/>
                  </a:lnTo>
                  <a:lnTo>
                    <a:pt x="1384" y="116"/>
                  </a:lnTo>
                  <a:lnTo>
                    <a:pt x="1384" y="71"/>
                  </a:lnTo>
                  <a:lnTo>
                    <a:pt x="1386" y="55"/>
                  </a:lnTo>
                  <a:lnTo>
                    <a:pt x="1389" y="45"/>
                  </a:lnTo>
                  <a:lnTo>
                    <a:pt x="1389" y="45"/>
                  </a:lnTo>
                  <a:lnTo>
                    <a:pt x="1395" y="31"/>
                  </a:lnTo>
                  <a:lnTo>
                    <a:pt x="1403" y="24"/>
                  </a:lnTo>
                  <a:lnTo>
                    <a:pt x="1415" y="18"/>
                  </a:lnTo>
                  <a:lnTo>
                    <a:pt x="1431" y="16"/>
                  </a:lnTo>
                  <a:lnTo>
                    <a:pt x="1431" y="16"/>
                  </a:lnTo>
                  <a:lnTo>
                    <a:pt x="1445" y="18"/>
                  </a:lnTo>
                  <a:lnTo>
                    <a:pt x="1456" y="24"/>
                  </a:lnTo>
                  <a:lnTo>
                    <a:pt x="1466" y="31"/>
                  </a:lnTo>
                  <a:lnTo>
                    <a:pt x="1472" y="45"/>
                  </a:lnTo>
                  <a:lnTo>
                    <a:pt x="1472" y="45"/>
                  </a:lnTo>
                  <a:lnTo>
                    <a:pt x="1474" y="55"/>
                  </a:lnTo>
                  <a:lnTo>
                    <a:pt x="1476" y="71"/>
                  </a:lnTo>
                  <a:lnTo>
                    <a:pt x="1478" y="116"/>
                  </a:lnTo>
                  <a:lnTo>
                    <a:pt x="1478" y="116"/>
                  </a:lnTo>
                  <a:lnTo>
                    <a:pt x="1476" y="161"/>
                  </a:lnTo>
                  <a:lnTo>
                    <a:pt x="1474" y="175"/>
                  </a:lnTo>
                  <a:lnTo>
                    <a:pt x="1472" y="187"/>
                  </a:lnTo>
                  <a:lnTo>
                    <a:pt x="1472" y="187"/>
                  </a:lnTo>
                  <a:close/>
                  <a:moveTo>
                    <a:pt x="3559" y="12"/>
                  </a:moveTo>
                  <a:lnTo>
                    <a:pt x="3559" y="12"/>
                  </a:lnTo>
                  <a:lnTo>
                    <a:pt x="3554" y="8"/>
                  </a:lnTo>
                  <a:lnTo>
                    <a:pt x="3546" y="6"/>
                  </a:lnTo>
                  <a:lnTo>
                    <a:pt x="3528" y="4"/>
                  </a:lnTo>
                  <a:lnTo>
                    <a:pt x="3465" y="4"/>
                  </a:lnTo>
                  <a:lnTo>
                    <a:pt x="3465" y="228"/>
                  </a:lnTo>
                  <a:lnTo>
                    <a:pt x="3487" y="228"/>
                  </a:lnTo>
                  <a:lnTo>
                    <a:pt x="3487" y="124"/>
                  </a:lnTo>
                  <a:lnTo>
                    <a:pt x="3524" y="124"/>
                  </a:lnTo>
                  <a:lnTo>
                    <a:pt x="3524" y="124"/>
                  </a:lnTo>
                  <a:lnTo>
                    <a:pt x="3536" y="122"/>
                  </a:lnTo>
                  <a:lnTo>
                    <a:pt x="3548" y="120"/>
                  </a:lnTo>
                  <a:lnTo>
                    <a:pt x="3558" y="114"/>
                  </a:lnTo>
                  <a:lnTo>
                    <a:pt x="3563" y="108"/>
                  </a:lnTo>
                  <a:lnTo>
                    <a:pt x="3563" y="108"/>
                  </a:lnTo>
                  <a:lnTo>
                    <a:pt x="3569" y="98"/>
                  </a:lnTo>
                  <a:lnTo>
                    <a:pt x="3573" y="88"/>
                  </a:lnTo>
                  <a:lnTo>
                    <a:pt x="3575" y="75"/>
                  </a:lnTo>
                  <a:lnTo>
                    <a:pt x="3577" y="59"/>
                  </a:lnTo>
                  <a:lnTo>
                    <a:pt x="3577" y="59"/>
                  </a:lnTo>
                  <a:lnTo>
                    <a:pt x="3575" y="43"/>
                  </a:lnTo>
                  <a:lnTo>
                    <a:pt x="3571" y="30"/>
                  </a:lnTo>
                  <a:lnTo>
                    <a:pt x="3567" y="20"/>
                  </a:lnTo>
                  <a:lnTo>
                    <a:pt x="3559" y="12"/>
                  </a:lnTo>
                  <a:lnTo>
                    <a:pt x="3559" y="12"/>
                  </a:lnTo>
                  <a:close/>
                  <a:moveTo>
                    <a:pt x="3522" y="106"/>
                  </a:moveTo>
                  <a:lnTo>
                    <a:pt x="3487" y="106"/>
                  </a:lnTo>
                  <a:lnTo>
                    <a:pt x="3487" y="22"/>
                  </a:lnTo>
                  <a:lnTo>
                    <a:pt x="3522" y="22"/>
                  </a:lnTo>
                  <a:lnTo>
                    <a:pt x="3522" y="22"/>
                  </a:lnTo>
                  <a:lnTo>
                    <a:pt x="3536" y="22"/>
                  </a:lnTo>
                  <a:lnTo>
                    <a:pt x="3542" y="24"/>
                  </a:lnTo>
                  <a:lnTo>
                    <a:pt x="3546" y="28"/>
                  </a:lnTo>
                  <a:lnTo>
                    <a:pt x="3546" y="28"/>
                  </a:lnTo>
                  <a:lnTo>
                    <a:pt x="3552" y="33"/>
                  </a:lnTo>
                  <a:lnTo>
                    <a:pt x="3554" y="41"/>
                  </a:lnTo>
                  <a:lnTo>
                    <a:pt x="3556" y="49"/>
                  </a:lnTo>
                  <a:lnTo>
                    <a:pt x="3558" y="61"/>
                  </a:lnTo>
                  <a:lnTo>
                    <a:pt x="3558" y="61"/>
                  </a:lnTo>
                  <a:lnTo>
                    <a:pt x="3556" y="73"/>
                  </a:lnTo>
                  <a:lnTo>
                    <a:pt x="3554" y="81"/>
                  </a:lnTo>
                  <a:lnTo>
                    <a:pt x="3552" y="88"/>
                  </a:lnTo>
                  <a:lnTo>
                    <a:pt x="3548" y="96"/>
                  </a:lnTo>
                  <a:lnTo>
                    <a:pt x="3544" y="100"/>
                  </a:lnTo>
                  <a:lnTo>
                    <a:pt x="3538" y="104"/>
                  </a:lnTo>
                  <a:lnTo>
                    <a:pt x="3530" y="106"/>
                  </a:lnTo>
                  <a:lnTo>
                    <a:pt x="3522" y="106"/>
                  </a:lnTo>
                  <a:lnTo>
                    <a:pt x="3522" y="106"/>
                  </a:lnTo>
                  <a:close/>
                  <a:moveTo>
                    <a:pt x="3412" y="146"/>
                  </a:moveTo>
                  <a:lnTo>
                    <a:pt x="3412" y="146"/>
                  </a:lnTo>
                  <a:lnTo>
                    <a:pt x="3410" y="173"/>
                  </a:lnTo>
                  <a:lnTo>
                    <a:pt x="3408" y="183"/>
                  </a:lnTo>
                  <a:lnTo>
                    <a:pt x="3406" y="191"/>
                  </a:lnTo>
                  <a:lnTo>
                    <a:pt x="3406" y="191"/>
                  </a:lnTo>
                  <a:lnTo>
                    <a:pt x="3400" y="201"/>
                  </a:lnTo>
                  <a:lnTo>
                    <a:pt x="3390" y="208"/>
                  </a:lnTo>
                  <a:lnTo>
                    <a:pt x="3381" y="214"/>
                  </a:lnTo>
                  <a:lnTo>
                    <a:pt x="3367" y="214"/>
                  </a:lnTo>
                  <a:lnTo>
                    <a:pt x="3367" y="214"/>
                  </a:lnTo>
                  <a:lnTo>
                    <a:pt x="3353" y="214"/>
                  </a:lnTo>
                  <a:lnTo>
                    <a:pt x="3341" y="208"/>
                  </a:lnTo>
                  <a:lnTo>
                    <a:pt x="3333" y="201"/>
                  </a:lnTo>
                  <a:lnTo>
                    <a:pt x="3326" y="191"/>
                  </a:lnTo>
                  <a:lnTo>
                    <a:pt x="3326" y="191"/>
                  </a:lnTo>
                  <a:lnTo>
                    <a:pt x="3324" y="183"/>
                  </a:lnTo>
                  <a:lnTo>
                    <a:pt x="3322" y="173"/>
                  </a:lnTo>
                  <a:lnTo>
                    <a:pt x="3322" y="146"/>
                  </a:lnTo>
                  <a:lnTo>
                    <a:pt x="3322" y="4"/>
                  </a:lnTo>
                  <a:lnTo>
                    <a:pt x="3302" y="4"/>
                  </a:lnTo>
                  <a:lnTo>
                    <a:pt x="3302" y="159"/>
                  </a:lnTo>
                  <a:lnTo>
                    <a:pt x="3302" y="159"/>
                  </a:lnTo>
                  <a:lnTo>
                    <a:pt x="3302" y="177"/>
                  </a:lnTo>
                  <a:lnTo>
                    <a:pt x="3306" y="191"/>
                  </a:lnTo>
                  <a:lnTo>
                    <a:pt x="3310" y="203"/>
                  </a:lnTo>
                  <a:lnTo>
                    <a:pt x="3318" y="214"/>
                  </a:lnTo>
                  <a:lnTo>
                    <a:pt x="3326" y="222"/>
                  </a:lnTo>
                  <a:lnTo>
                    <a:pt x="3337" y="228"/>
                  </a:lnTo>
                  <a:lnTo>
                    <a:pt x="3351" y="230"/>
                  </a:lnTo>
                  <a:lnTo>
                    <a:pt x="3367" y="232"/>
                  </a:lnTo>
                  <a:lnTo>
                    <a:pt x="3367" y="232"/>
                  </a:lnTo>
                  <a:lnTo>
                    <a:pt x="3383" y="230"/>
                  </a:lnTo>
                  <a:lnTo>
                    <a:pt x="3394" y="228"/>
                  </a:lnTo>
                  <a:lnTo>
                    <a:pt x="3406" y="222"/>
                  </a:lnTo>
                  <a:lnTo>
                    <a:pt x="3416" y="214"/>
                  </a:lnTo>
                  <a:lnTo>
                    <a:pt x="3422" y="203"/>
                  </a:lnTo>
                  <a:lnTo>
                    <a:pt x="3428" y="191"/>
                  </a:lnTo>
                  <a:lnTo>
                    <a:pt x="3430" y="177"/>
                  </a:lnTo>
                  <a:lnTo>
                    <a:pt x="3432" y="159"/>
                  </a:lnTo>
                  <a:lnTo>
                    <a:pt x="3432" y="4"/>
                  </a:lnTo>
                  <a:lnTo>
                    <a:pt x="3412" y="4"/>
                  </a:lnTo>
                  <a:lnTo>
                    <a:pt x="3412" y="146"/>
                  </a:lnTo>
                  <a:close/>
                  <a:moveTo>
                    <a:pt x="2638" y="201"/>
                  </a:moveTo>
                  <a:lnTo>
                    <a:pt x="2638" y="201"/>
                  </a:lnTo>
                  <a:lnTo>
                    <a:pt x="2547" y="4"/>
                  </a:lnTo>
                  <a:lnTo>
                    <a:pt x="2516" y="4"/>
                  </a:lnTo>
                  <a:lnTo>
                    <a:pt x="2516" y="228"/>
                  </a:lnTo>
                  <a:lnTo>
                    <a:pt x="2535" y="228"/>
                  </a:lnTo>
                  <a:lnTo>
                    <a:pt x="2535" y="30"/>
                  </a:lnTo>
                  <a:lnTo>
                    <a:pt x="2535" y="30"/>
                  </a:lnTo>
                  <a:lnTo>
                    <a:pt x="2628" y="228"/>
                  </a:lnTo>
                  <a:lnTo>
                    <a:pt x="2657" y="228"/>
                  </a:lnTo>
                  <a:lnTo>
                    <a:pt x="2657" y="4"/>
                  </a:lnTo>
                  <a:lnTo>
                    <a:pt x="2638" y="4"/>
                  </a:lnTo>
                  <a:lnTo>
                    <a:pt x="2638" y="201"/>
                  </a:lnTo>
                  <a:close/>
                  <a:moveTo>
                    <a:pt x="3251" y="20"/>
                  </a:moveTo>
                  <a:lnTo>
                    <a:pt x="3251" y="20"/>
                  </a:lnTo>
                  <a:lnTo>
                    <a:pt x="3241" y="12"/>
                  </a:lnTo>
                  <a:lnTo>
                    <a:pt x="3229" y="4"/>
                  </a:lnTo>
                  <a:lnTo>
                    <a:pt x="3215" y="0"/>
                  </a:lnTo>
                  <a:lnTo>
                    <a:pt x="3200" y="0"/>
                  </a:lnTo>
                  <a:lnTo>
                    <a:pt x="3200" y="0"/>
                  </a:lnTo>
                  <a:lnTo>
                    <a:pt x="3184" y="0"/>
                  </a:lnTo>
                  <a:lnTo>
                    <a:pt x="3172" y="4"/>
                  </a:lnTo>
                  <a:lnTo>
                    <a:pt x="3160" y="12"/>
                  </a:lnTo>
                  <a:lnTo>
                    <a:pt x="3151" y="20"/>
                  </a:lnTo>
                  <a:lnTo>
                    <a:pt x="3151" y="20"/>
                  </a:lnTo>
                  <a:lnTo>
                    <a:pt x="3145" y="30"/>
                  </a:lnTo>
                  <a:lnTo>
                    <a:pt x="3141" y="39"/>
                  </a:lnTo>
                  <a:lnTo>
                    <a:pt x="3137" y="53"/>
                  </a:lnTo>
                  <a:lnTo>
                    <a:pt x="3135" y="67"/>
                  </a:lnTo>
                  <a:lnTo>
                    <a:pt x="3135" y="67"/>
                  </a:lnTo>
                  <a:lnTo>
                    <a:pt x="3133" y="116"/>
                  </a:lnTo>
                  <a:lnTo>
                    <a:pt x="3133" y="116"/>
                  </a:lnTo>
                  <a:lnTo>
                    <a:pt x="3135" y="165"/>
                  </a:lnTo>
                  <a:lnTo>
                    <a:pt x="3135" y="165"/>
                  </a:lnTo>
                  <a:lnTo>
                    <a:pt x="3137" y="179"/>
                  </a:lnTo>
                  <a:lnTo>
                    <a:pt x="3141" y="193"/>
                  </a:lnTo>
                  <a:lnTo>
                    <a:pt x="3145" y="203"/>
                  </a:lnTo>
                  <a:lnTo>
                    <a:pt x="3151" y="212"/>
                  </a:lnTo>
                  <a:lnTo>
                    <a:pt x="3151" y="212"/>
                  </a:lnTo>
                  <a:lnTo>
                    <a:pt x="3160" y="220"/>
                  </a:lnTo>
                  <a:lnTo>
                    <a:pt x="3172" y="226"/>
                  </a:lnTo>
                  <a:lnTo>
                    <a:pt x="3184" y="230"/>
                  </a:lnTo>
                  <a:lnTo>
                    <a:pt x="3200" y="232"/>
                  </a:lnTo>
                  <a:lnTo>
                    <a:pt x="3200" y="232"/>
                  </a:lnTo>
                  <a:lnTo>
                    <a:pt x="3215" y="230"/>
                  </a:lnTo>
                  <a:lnTo>
                    <a:pt x="3229" y="226"/>
                  </a:lnTo>
                  <a:lnTo>
                    <a:pt x="3241" y="220"/>
                  </a:lnTo>
                  <a:lnTo>
                    <a:pt x="3251" y="212"/>
                  </a:lnTo>
                  <a:lnTo>
                    <a:pt x="3251" y="212"/>
                  </a:lnTo>
                  <a:lnTo>
                    <a:pt x="3257" y="203"/>
                  </a:lnTo>
                  <a:lnTo>
                    <a:pt x="3261" y="193"/>
                  </a:lnTo>
                  <a:lnTo>
                    <a:pt x="3265" y="179"/>
                  </a:lnTo>
                  <a:lnTo>
                    <a:pt x="3267" y="165"/>
                  </a:lnTo>
                  <a:lnTo>
                    <a:pt x="3267" y="165"/>
                  </a:lnTo>
                  <a:lnTo>
                    <a:pt x="3269" y="116"/>
                  </a:lnTo>
                  <a:lnTo>
                    <a:pt x="3269" y="116"/>
                  </a:lnTo>
                  <a:lnTo>
                    <a:pt x="3267" y="67"/>
                  </a:lnTo>
                  <a:lnTo>
                    <a:pt x="3267" y="67"/>
                  </a:lnTo>
                  <a:lnTo>
                    <a:pt x="3265" y="53"/>
                  </a:lnTo>
                  <a:lnTo>
                    <a:pt x="3261" y="39"/>
                  </a:lnTo>
                  <a:lnTo>
                    <a:pt x="3257" y="30"/>
                  </a:lnTo>
                  <a:lnTo>
                    <a:pt x="3251" y="20"/>
                  </a:lnTo>
                  <a:lnTo>
                    <a:pt x="3251" y="20"/>
                  </a:lnTo>
                  <a:close/>
                  <a:moveTo>
                    <a:pt x="3243" y="187"/>
                  </a:moveTo>
                  <a:lnTo>
                    <a:pt x="3243" y="187"/>
                  </a:lnTo>
                  <a:lnTo>
                    <a:pt x="3237" y="199"/>
                  </a:lnTo>
                  <a:lnTo>
                    <a:pt x="3227" y="208"/>
                  </a:lnTo>
                  <a:lnTo>
                    <a:pt x="3215" y="214"/>
                  </a:lnTo>
                  <a:lnTo>
                    <a:pt x="3200" y="214"/>
                  </a:lnTo>
                  <a:lnTo>
                    <a:pt x="3200" y="214"/>
                  </a:lnTo>
                  <a:lnTo>
                    <a:pt x="3186" y="214"/>
                  </a:lnTo>
                  <a:lnTo>
                    <a:pt x="3174" y="208"/>
                  </a:lnTo>
                  <a:lnTo>
                    <a:pt x="3164" y="199"/>
                  </a:lnTo>
                  <a:lnTo>
                    <a:pt x="3158" y="187"/>
                  </a:lnTo>
                  <a:lnTo>
                    <a:pt x="3158" y="187"/>
                  </a:lnTo>
                  <a:lnTo>
                    <a:pt x="3157" y="175"/>
                  </a:lnTo>
                  <a:lnTo>
                    <a:pt x="3155" y="161"/>
                  </a:lnTo>
                  <a:lnTo>
                    <a:pt x="3153" y="116"/>
                  </a:lnTo>
                  <a:lnTo>
                    <a:pt x="3153" y="116"/>
                  </a:lnTo>
                  <a:lnTo>
                    <a:pt x="3155" y="71"/>
                  </a:lnTo>
                  <a:lnTo>
                    <a:pt x="3157" y="55"/>
                  </a:lnTo>
                  <a:lnTo>
                    <a:pt x="3158" y="45"/>
                  </a:lnTo>
                  <a:lnTo>
                    <a:pt x="3158" y="45"/>
                  </a:lnTo>
                  <a:lnTo>
                    <a:pt x="3164" y="31"/>
                  </a:lnTo>
                  <a:lnTo>
                    <a:pt x="3174" y="24"/>
                  </a:lnTo>
                  <a:lnTo>
                    <a:pt x="3186" y="18"/>
                  </a:lnTo>
                  <a:lnTo>
                    <a:pt x="3200" y="16"/>
                  </a:lnTo>
                  <a:lnTo>
                    <a:pt x="3200" y="16"/>
                  </a:lnTo>
                  <a:lnTo>
                    <a:pt x="3215" y="18"/>
                  </a:lnTo>
                  <a:lnTo>
                    <a:pt x="3227" y="24"/>
                  </a:lnTo>
                  <a:lnTo>
                    <a:pt x="3237" y="31"/>
                  </a:lnTo>
                  <a:lnTo>
                    <a:pt x="3243" y="45"/>
                  </a:lnTo>
                  <a:lnTo>
                    <a:pt x="3243" y="45"/>
                  </a:lnTo>
                  <a:lnTo>
                    <a:pt x="3245" y="55"/>
                  </a:lnTo>
                  <a:lnTo>
                    <a:pt x="3247" y="71"/>
                  </a:lnTo>
                  <a:lnTo>
                    <a:pt x="3249" y="116"/>
                  </a:lnTo>
                  <a:lnTo>
                    <a:pt x="3249" y="116"/>
                  </a:lnTo>
                  <a:lnTo>
                    <a:pt x="3247" y="161"/>
                  </a:lnTo>
                  <a:lnTo>
                    <a:pt x="3245" y="175"/>
                  </a:lnTo>
                  <a:lnTo>
                    <a:pt x="3243" y="187"/>
                  </a:lnTo>
                  <a:lnTo>
                    <a:pt x="3243" y="187"/>
                  </a:lnTo>
                  <a:close/>
                  <a:moveTo>
                    <a:pt x="2412" y="16"/>
                  </a:moveTo>
                  <a:lnTo>
                    <a:pt x="2412" y="16"/>
                  </a:lnTo>
                  <a:lnTo>
                    <a:pt x="2423" y="18"/>
                  </a:lnTo>
                  <a:lnTo>
                    <a:pt x="2431" y="20"/>
                  </a:lnTo>
                  <a:lnTo>
                    <a:pt x="2439" y="24"/>
                  </a:lnTo>
                  <a:lnTo>
                    <a:pt x="2445" y="28"/>
                  </a:lnTo>
                  <a:lnTo>
                    <a:pt x="2451" y="33"/>
                  </a:lnTo>
                  <a:lnTo>
                    <a:pt x="2453" y="41"/>
                  </a:lnTo>
                  <a:lnTo>
                    <a:pt x="2455" y="51"/>
                  </a:lnTo>
                  <a:lnTo>
                    <a:pt x="2457" y="61"/>
                  </a:lnTo>
                  <a:lnTo>
                    <a:pt x="2476" y="61"/>
                  </a:lnTo>
                  <a:lnTo>
                    <a:pt x="2476" y="61"/>
                  </a:lnTo>
                  <a:lnTo>
                    <a:pt x="2474" y="47"/>
                  </a:lnTo>
                  <a:lnTo>
                    <a:pt x="2473" y="33"/>
                  </a:lnTo>
                  <a:lnTo>
                    <a:pt x="2469" y="24"/>
                  </a:lnTo>
                  <a:lnTo>
                    <a:pt x="2461" y="16"/>
                  </a:lnTo>
                  <a:lnTo>
                    <a:pt x="2451" y="8"/>
                  </a:lnTo>
                  <a:lnTo>
                    <a:pt x="2441" y="4"/>
                  </a:lnTo>
                  <a:lnTo>
                    <a:pt x="2427" y="0"/>
                  </a:lnTo>
                  <a:lnTo>
                    <a:pt x="2412" y="0"/>
                  </a:lnTo>
                  <a:lnTo>
                    <a:pt x="2412" y="0"/>
                  </a:lnTo>
                  <a:lnTo>
                    <a:pt x="2396" y="0"/>
                  </a:lnTo>
                  <a:lnTo>
                    <a:pt x="2384" y="4"/>
                  </a:lnTo>
                  <a:lnTo>
                    <a:pt x="2372" y="12"/>
                  </a:lnTo>
                  <a:lnTo>
                    <a:pt x="2362" y="20"/>
                  </a:lnTo>
                  <a:lnTo>
                    <a:pt x="2362" y="20"/>
                  </a:lnTo>
                  <a:lnTo>
                    <a:pt x="2357" y="30"/>
                  </a:lnTo>
                  <a:lnTo>
                    <a:pt x="2353" y="39"/>
                  </a:lnTo>
                  <a:lnTo>
                    <a:pt x="2349" y="53"/>
                  </a:lnTo>
                  <a:lnTo>
                    <a:pt x="2347" y="67"/>
                  </a:lnTo>
                  <a:lnTo>
                    <a:pt x="2347" y="67"/>
                  </a:lnTo>
                  <a:lnTo>
                    <a:pt x="2345" y="116"/>
                  </a:lnTo>
                  <a:lnTo>
                    <a:pt x="2345" y="116"/>
                  </a:lnTo>
                  <a:lnTo>
                    <a:pt x="2347" y="165"/>
                  </a:lnTo>
                  <a:lnTo>
                    <a:pt x="2347" y="165"/>
                  </a:lnTo>
                  <a:lnTo>
                    <a:pt x="2349" y="179"/>
                  </a:lnTo>
                  <a:lnTo>
                    <a:pt x="2353" y="193"/>
                  </a:lnTo>
                  <a:lnTo>
                    <a:pt x="2357" y="203"/>
                  </a:lnTo>
                  <a:lnTo>
                    <a:pt x="2362" y="212"/>
                  </a:lnTo>
                  <a:lnTo>
                    <a:pt x="2362" y="212"/>
                  </a:lnTo>
                  <a:lnTo>
                    <a:pt x="2372" y="220"/>
                  </a:lnTo>
                  <a:lnTo>
                    <a:pt x="2384" y="226"/>
                  </a:lnTo>
                  <a:lnTo>
                    <a:pt x="2396" y="230"/>
                  </a:lnTo>
                  <a:lnTo>
                    <a:pt x="2412" y="232"/>
                  </a:lnTo>
                  <a:lnTo>
                    <a:pt x="2412" y="232"/>
                  </a:lnTo>
                  <a:lnTo>
                    <a:pt x="2443" y="230"/>
                  </a:lnTo>
                  <a:lnTo>
                    <a:pt x="2459" y="226"/>
                  </a:lnTo>
                  <a:lnTo>
                    <a:pt x="2474" y="222"/>
                  </a:lnTo>
                  <a:lnTo>
                    <a:pt x="2474" y="110"/>
                  </a:lnTo>
                  <a:lnTo>
                    <a:pt x="2410" y="110"/>
                  </a:lnTo>
                  <a:lnTo>
                    <a:pt x="2410" y="128"/>
                  </a:lnTo>
                  <a:lnTo>
                    <a:pt x="2455" y="128"/>
                  </a:lnTo>
                  <a:lnTo>
                    <a:pt x="2455" y="208"/>
                  </a:lnTo>
                  <a:lnTo>
                    <a:pt x="2455" y="208"/>
                  </a:lnTo>
                  <a:lnTo>
                    <a:pt x="2435" y="214"/>
                  </a:lnTo>
                  <a:lnTo>
                    <a:pt x="2412" y="214"/>
                  </a:lnTo>
                  <a:lnTo>
                    <a:pt x="2412" y="214"/>
                  </a:lnTo>
                  <a:lnTo>
                    <a:pt x="2398" y="214"/>
                  </a:lnTo>
                  <a:lnTo>
                    <a:pt x="2386" y="208"/>
                  </a:lnTo>
                  <a:lnTo>
                    <a:pt x="2376" y="199"/>
                  </a:lnTo>
                  <a:lnTo>
                    <a:pt x="2370" y="187"/>
                  </a:lnTo>
                  <a:lnTo>
                    <a:pt x="2370" y="187"/>
                  </a:lnTo>
                  <a:lnTo>
                    <a:pt x="2368" y="175"/>
                  </a:lnTo>
                  <a:lnTo>
                    <a:pt x="2366" y="161"/>
                  </a:lnTo>
                  <a:lnTo>
                    <a:pt x="2364" y="116"/>
                  </a:lnTo>
                  <a:lnTo>
                    <a:pt x="2364" y="116"/>
                  </a:lnTo>
                  <a:lnTo>
                    <a:pt x="2366" y="71"/>
                  </a:lnTo>
                  <a:lnTo>
                    <a:pt x="2368" y="55"/>
                  </a:lnTo>
                  <a:lnTo>
                    <a:pt x="2370" y="45"/>
                  </a:lnTo>
                  <a:lnTo>
                    <a:pt x="2370" y="45"/>
                  </a:lnTo>
                  <a:lnTo>
                    <a:pt x="2376" y="31"/>
                  </a:lnTo>
                  <a:lnTo>
                    <a:pt x="2386" y="24"/>
                  </a:lnTo>
                  <a:lnTo>
                    <a:pt x="2398" y="18"/>
                  </a:lnTo>
                  <a:lnTo>
                    <a:pt x="2412" y="16"/>
                  </a:lnTo>
                  <a:lnTo>
                    <a:pt x="2412" y="16"/>
                  </a:lnTo>
                  <a:close/>
                  <a:moveTo>
                    <a:pt x="1901" y="4"/>
                  </a:moveTo>
                  <a:lnTo>
                    <a:pt x="1842" y="4"/>
                  </a:lnTo>
                  <a:lnTo>
                    <a:pt x="1842" y="228"/>
                  </a:lnTo>
                  <a:lnTo>
                    <a:pt x="1893" y="228"/>
                  </a:lnTo>
                  <a:lnTo>
                    <a:pt x="1893" y="228"/>
                  </a:lnTo>
                  <a:lnTo>
                    <a:pt x="1914" y="226"/>
                  </a:lnTo>
                  <a:lnTo>
                    <a:pt x="1932" y="220"/>
                  </a:lnTo>
                  <a:lnTo>
                    <a:pt x="1940" y="216"/>
                  </a:lnTo>
                  <a:lnTo>
                    <a:pt x="1946" y="212"/>
                  </a:lnTo>
                  <a:lnTo>
                    <a:pt x="1952" y="206"/>
                  </a:lnTo>
                  <a:lnTo>
                    <a:pt x="1958" y="201"/>
                  </a:lnTo>
                  <a:lnTo>
                    <a:pt x="1958" y="201"/>
                  </a:lnTo>
                  <a:lnTo>
                    <a:pt x="1963" y="187"/>
                  </a:lnTo>
                  <a:lnTo>
                    <a:pt x="1967" y="167"/>
                  </a:lnTo>
                  <a:lnTo>
                    <a:pt x="1969" y="146"/>
                  </a:lnTo>
                  <a:lnTo>
                    <a:pt x="1971" y="116"/>
                  </a:lnTo>
                  <a:lnTo>
                    <a:pt x="1971" y="116"/>
                  </a:lnTo>
                  <a:lnTo>
                    <a:pt x="1969" y="88"/>
                  </a:lnTo>
                  <a:lnTo>
                    <a:pt x="1967" y="65"/>
                  </a:lnTo>
                  <a:lnTo>
                    <a:pt x="1963" y="45"/>
                  </a:lnTo>
                  <a:lnTo>
                    <a:pt x="1960" y="31"/>
                  </a:lnTo>
                  <a:lnTo>
                    <a:pt x="1960" y="31"/>
                  </a:lnTo>
                  <a:lnTo>
                    <a:pt x="1956" y="26"/>
                  </a:lnTo>
                  <a:lnTo>
                    <a:pt x="1950" y="20"/>
                  </a:lnTo>
                  <a:lnTo>
                    <a:pt x="1944" y="16"/>
                  </a:lnTo>
                  <a:lnTo>
                    <a:pt x="1938" y="12"/>
                  </a:lnTo>
                  <a:lnTo>
                    <a:pt x="1920" y="6"/>
                  </a:lnTo>
                  <a:lnTo>
                    <a:pt x="1901" y="4"/>
                  </a:lnTo>
                  <a:lnTo>
                    <a:pt x="1901" y="4"/>
                  </a:lnTo>
                  <a:close/>
                  <a:moveTo>
                    <a:pt x="1948" y="171"/>
                  </a:moveTo>
                  <a:lnTo>
                    <a:pt x="1948" y="171"/>
                  </a:lnTo>
                  <a:lnTo>
                    <a:pt x="1944" y="183"/>
                  </a:lnTo>
                  <a:lnTo>
                    <a:pt x="1940" y="191"/>
                  </a:lnTo>
                  <a:lnTo>
                    <a:pt x="1936" y="199"/>
                  </a:lnTo>
                  <a:lnTo>
                    <a:pt x="1930" y="203"/>
                  </a:lnTo>
                  <a:lnTo>
                    <a:pt x="1930" y="203"/>
                  </a:lnTo>
                  <a:lnTo>
                    <a:pt x="1922" y="206"/>
                  </a:lnTo>
                  <a:lnTo>
                    <a:pt x="1912" y="208"/>
                  </a:lnTo>
                  <a:lnTo>
                    <a:pt x="1885" y="210"/>
                  </a:lnTo>
                  <a:lnTo>
                    <a:pt x="1861" y="210"/>
                  </a:lnTo>
                  <a:lnTo>
                    <a:pt x="1861" y="22"/>
                  </a:lnTo>
                  <a:lnTo>
                    <a:pt x="1887" y="22"/>
                  </a:lnTo>
                  <a:lnTo>
                    <a:pt x="1887" y="22"/>
                  </a:lnTo>
                  <a:lnTo>
                    <a:pt x="1906" y="22"/>
                  </a:lnTo>
                  <a:lnTo>
                    <a:pt x="1920" y="26"/>
                  </a:lnTo>
                  <a:lnTo>
                    <a:pt x="1932" y="31"/>
                  </a:lnTo>
                  <a:lnTo>
                    <a:pt x="1940" y="37"/>
                  </a:lnTo>
                  <a:lnTo>
                    <a:pt x="1940" y="37"/>
                  </a:lnTo>
                  <a:lnTo>
                    <a:pt x="1944" y="47"/>
                  </a:lnTo>
                  <a:lnTo>
                    <a:pt x="1948" y="63"/>
                  </a:lnTo>
                  <a:lnTo>
                    <a:pt x="1950" y="81"/>
                  </a:lnTo>
                  <a:lnTo>
                    <a:pt x="1952" y="104"/>
                  </a:lnTo>
                  <a:lnTo>
                    <a:pt x="1952" y="104"/>
                  </a:lnTo>
                  <a:lnTo>
                    <a:pt x="1950" y="146"/>
                  </a:lnTo>
                  <a:lnTo>
                    <a:pt x="1948" y="171"/>
                  </a:lnTo>
                  <a:lnTo>
                    <a:pt x="1948" y="171"/>
                  </a:lnTo>
                  <a:close/>
                  <a:moveTo>
                    <a:pt x="2026" y="122"/>
                  </a:moveTo>
                  <a:lnTo>
                    <a:pt x="2105" y="122"/>
                  </a:lnTo>
                  <a:lnTo>
                    <a:pt x="2105" y="104"/>
                  </a:lnTo>
                  <a:lnTo>
                    <a:pt x="2026" y="104"/>
                  </a:lnTo>
                  <a:lnTo>
                    <a:pt x="2026" y="22"/>
                  </a:lnTo>
                  <a:lnTo>
                    <a:pt x="2109" y="22"/>
                  </a:lnTo>
                  <a:lnTo>
                    <a:pt x="2109" y="4"/>
                  </a:lnTo>
                  <a:lnTo>
                    <a:pt x="2007" y="4"/>
                  </a:lnTo>
                  <a:lnTo>
                    <a:pt x="2007" y="228"/>
                  </a:lnTo>
                  <a:lnTo>
                    <a:pt x="2111" y="228"/>
                  </a:lnTo>
                  <a:lnTo>
                    <a:pt x="2111" y="210"/>
                  </a:lnTo>
                  <a:lnTo>
                    <a:pt x="2026" y="210"/>
                  </a:lnTo>
                  <a:lnTo>
                    <a:pt x="2026" y="122"/>
                  </a:lnTo>
                  <a:close/>
                  <a:moveTo>
                    <a:pt x="2195" y="16"/>
                  </a:moveTo>
                  <a:lnTo>
                    <a:pt x="2195" y="16"/>
                  </a:lnTo>
                  <a:lnTo>
                    <a:pt x="2205" y="18"/>
                  </a:lnTo>
                  <a:lnTo>
                    <a:pt x="2213" y="20"/>
                  </a:lnTo>
                  <a:lnTo>
                    <a:pt x="2219" y="24"/>
                  </a:lnTo>
                  <a:lnTo>
                    <a:pt x="2225" y="28"/>
                  </a:lnTo>
                  <a:lnTo>
                    <a:pt x="2225" y="28"/>
                  </a:lnTo>
                  <a:lnTo>
                    <a:pt x="2229" y="33"/>
                  </a:lnTo>
                  <a:lnTo>
                    <a:pt x="2231" y="41"/>
                  </a:lnTo>
                  <a:lnTo>
                    <a:pt x="2233" y="61"/>
                  </a:lnTo>
                  <a:lnTo>
                    <a:pt x="2252" y="61"/>
                  </a:lnTo>
                  <a:lnTo>
                    <a:pt x="2252" y="61"/>
                  </a:lnTo>
                  <a:lnTo>
                    <a:pt x="2252" y="47"/>
                  </a:lnTo>
                  <a:lnTo>
                    <a:pt x="2248" y="33"/>
                  </a:lnTo>
                  <a:lnTo>
                    <a:pt x="2245" y="24"/>
                  </a:lnTo>
                  <a:lnTo>
                    <a:pt x="2239" y="16"/>
                  </a:lnTo>
                  <a:lnTo>
                    <a:pt x="2231" y="8"/>
                  </a:lnTo>
                  <a:lnTo>
                    <a:pt x="2221" y="4"/>
                  </a:lnTo>
                  <a:lnTo>
                    <a:pt x="2209" y="0"/>
                  </a:lnTo>
                  <a:lnTo>
                    <a:pt x="2195" y="0"/>
                  </a:lnTo>
                  <a:lnTo>
                    <a:pt x="2195" y="0"/>
                  </a:lnTo>
                  <a:lnTo>
                    <a:pt x="2182" y="0"/>
                  </a:lnTo>
                  <a:lnTo>
                    <a:pt x="2170" y="4"/>
                  </a:lnTo>
                  <a:lnTo>
                    <a:pt x="2158" y="8"/>
                  </a:lnTo>
                  <a:lnTo>
                    <a:pt x="2150" y="14"/>
                  </a:lnTo>
                  <a:lnTo>
                    <a:pt x="2144" y="22"/>
                  </a:lnTo>
                  <a:lnTo>
                    <a:pt x="2138" y="31"/>
                  </a:lnTo>
                  <a:lnTo>
                    <a:pt x="2136" y="41"/>
                  </a:lnTo>
                  <a:lnTo>
                    <a:pt x="2134" y="55"/>
                  </a:lnTo>
                  <a:lnTo>
                    <a:pt x="2134" y="55"/>
                  </a:lnTo>
                  <a:lnTo>
                    <a:pt x="2136" y="71"/>
                  </a:lnTo>
                  <a:lnTo>
                    <a:pt x="2142" y="85"/>
                  </a:lnTo>
                  <a:lnTo>
                    <a:pt x="2142" y="85"/>
                  </a:lnTo>
                  <a:lnTo>
                    <a:pt x="2148" y="90"/>
                  </a:lnTo>
                  <a:lnTo>
                    <a:pt x="2156" y="100"/>
                  </a:lnTo>
                  <a:lnTo>
                    <a:pt x="2182" y="116"/>
                  </a:lnTo>
                  <a:lnTo>
                    <a:pt x="2182" y="116"/>
                  </a:lnTo>
                  <a:lnTo>
                    <a:pt x="2207" y="134"/>
                  </a:lnTo>
                  <a:lnTo>
                    <a:pt x="2219" y="142"/>
                  </a:lnTo>
                  <a:lnTo>
                    <a:pt x="2219" y="142"/>
                  </a:lnTo>
                  <a:lnTo>
                    <a:pt x="2225" y="149"/>
                  </a:lnTo>
                  <a:lnTo>
                    <a:pt x="2229" y="157"/>
                  </a:lnTo>
                  <a:lnTo>
                    <a:pt x="2233" y="165"/>
                  </a:lnTo>
                  <a:lnTo>
                    <a:pt x="2233" y="175"/>
                  </a:lnTo>
                  <a:lnTo>
                    <a:pt x="2233" y="175"/>
                  </a:lnTo>
                  <a:lnTo>
                    <a:pt x="2233" y="185"/>
                  </a:lnTo>
                  <a:lnTo>
                    <a:pt x="2231" y="193"/>
                  </a:lnTo>
                  <a:lnTo>
                    <a:pt x="2227" y="201"/>
                  </a:lnTo>
                  <a:lnTo>
                    <a:pt x="2223" y="204"/>
                  </a:lnTo>
                  <a:lnTo>
                    <a:pt x="2219" y="210"/>
                  </a:lnTo>
                  <a:lnTo>
                    <a:pt x="2211" y="212"/>
                  </a:lnTo>
                  <a:lnTo>
                    <a:pt x="2203" y="214"/>
                  </a:lnTo>
                  <a:lnTo>
                    <a:pt x="2195" y="214"/>
                  </a:lnTo>
                  <a:lnTo>
                    <a:pt x="2195" y="214"/>
                  </a:lnTo>
                  <a:lnTo>
                    <a:pt x="2182" y="214"/>
                  </a:lnTo>
                  <a:lnTo>
                    <a:pt x="2172" y="210"/>
                  </a:lnTo>
                  <a:lnTo>
                    <a:pt x="2164" y="206"/>
                  </a:lnTo>
                  <a:lnTo>
                    <a:pt x="2158" y="199"/>
                  </a:lnTo>
                  <a:lnTo>
                    <a:pt x="2158" y="199"/>
                  </a:lnTo>
                  <a:lnTo>
                    <a:pt x="2156" y="193"/>
                  </a:lnTo>
                  <a:lnTo>
                    <a:pt x="2154" y="185"/>
                  </a:lnTo>
                  <a:lnTo>
                    <a:pt x="2152" y="165"/>
                  </a:lnTo>
                  <a:lnTo>
                    <a:pt x="2132" y="165"/>
                  </a:lnTo>
                  <a:lnTo>
                    <a:pt x="2132" y="165"/>
                  </a:lnTo>
                  <a:lnTo>
                    <a:pt x="2132" y="181"/>
                  </a:lnTo>
                  <a:lnTo>
                    <a:pt x="2134" y="195"/>
                  </a:lnTo>
                  <a:lnTo>
                    <a:pt x="2140" y="206"/>
                  </a:lnTo>
                  <a:lnTo>
                    <a:pt x="2146" y="214"/>
                  </a:lnTo>
                  <a:lnTo>
                    <a:pt x="2154" y="222"/>
                  </a:lnTo>
                  <a:lnTo>
                    <a:pt x="2166" y="228"/>
                  </a:lnTo>
                  <a:lnTo>
                    <a:pt x="2178" y="230"/>
                  </a:lnTo>
                  <a:lnTo>
                    <a:pt x="2193" y="232"/>
                  </a:lnTo>
                  <a:lnTo>
                    <a:pt x="2193" y="232"/>
                  </a:lnTo>
                  <a:lnTo>
                    <a:pt x="2207" y="230"/>
                  </a:lnTo>
                  <a:lnTo>
                    <a:pt x="2219" y="228"/>
                  </a:lnTo>
                  <a:lnTo>
                    <a:pt x="2229" y="224"/>
                  </a:lnTo>
                  <a:lnTo>
                    <a:pt x="2239" y="216"/>
                  </a:lnTo>
                  <a:lnTo>
                    <a:pt x="2245" y="208"/>
                  </a:lnTo>
                  <a:lnTo>
                    <a:pt x="2248" y="199"/>
                  </a:lnTo>
                  <a:lnTo>
                    <a:pt x="2252" y="187"/>
                  </a:lnTo>
                  <a:lnTo>
                    <a:pt x="2252" y="173"/>
                  </a:lnTo>
                  <a:lnTo>
                    <a:pt x="2252" y="173"/>
                  </a:lnTo>
                  <a:lnTo>
                    <a:pt x="2250" y="153"/>
                  </a:lnTo>
                  <a:lnTo>
                    <a:pt x="2248" y="147"/>
                  </a:lnTo>
                  <a:lnTo>
                    <a:pt x="2245" y="140"/>
                  </a:lnTo>
                  <a:lnTo>
                    <a:pt x="2245" y="140"/>
                  </a:lnTo>
                  <a:lnTo>
                    <a:pt x="2237" y="130"/>
                  </a:lnTo>
                  <a:lnTo>
                    <a:pt x="2223" y="120"/>
                  </a:lnTo>
                  <a:lnTo>
                    <a:pt x="2223" y="120"/>
                  </a:lnTo>
                  <a:lnTo>
                    <a:pt x="2197" y="104"/>
                  </a:lnTo>
                  <a:lnTo>
                    <a:pt x="2197" y="104"/>
                  </a:lnTo>
                  <a:lnTo>
                    <a:pt x="2166" y="83"/>
                  </a:lnTo>
                  <a:lnTo>
                    <a:pt x="2166" y="83"/>
                  </a:lnTo>
                  <a:lnTo>
                    <a:pt x="2162" y="77"/>
                  </a:lnTo>
                  <a:lnTo>
                    <a:pt x="2158" y="69"/>
                  </a:lnTo>
                  <a:lnTo>
                    <a:pt x="2156" y="61"/>
                  </a:lnTo>
                  <a:lnTo>
                    <a:pt x="2156" y="51"/>
                  </a:lnTo>
                  <a:lnTo>
                    <a:pt x="2156" y="51"/>
                  </a:lnTo>
                  <a:lnTo>
                    <a:pt x="2156" y="43"/>
                  </a:lnTo>
                  <a:lnTo>
                    <a:pt x="2158" y="35"/>
                  </a:lnTo>
                  <a:lnTo>
                    <a:pt x="2160" y="30"/>
                  </a:lnTo>
                  <a:lnTo>
                    <a:pt x="2166" y="26"/>
                  </a:lnTo>
                  <a:lnTo>
                    <a:pt x="2170" y="22"/>
                  </a:lnTo>
                  <a:lnTo>
                    <a:pt x="2178" y="18"/>
                  </a:lnTo>
                  <a:lnTo>
                    <a:pt x="2186" y="18"/>
                  </a:lnTo>
                  <a:lnTo>
                    <a:pt x="2195" y="16"/>
                  </a:lnTo>
                  <a:lnTo>
                    <a:pt x="2195" y="16"/>
                  </a:lnTo>
                  <a:close/>
                  <a:moveTo>
                    <a:pt x="2288" y="228"/>
                  </a:moveTo>
                  <a:lnTo>
                    <a:pt x="2307" y="228"/>
                  </a:lnTo>
                  <a:lnTo>
                    <a:pt x="2307" y="4"/>
                  </a:lnTo>
                  <a:lnTo>
                    <a:pt x="2288" y="4"/>
                  </a:lnTo>
                  <a:lnTo>
                    <a:pt x="2288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411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6693 0.61944 " pathEditMode="relative" rAng="0" ptsTypes="AA">
                                      <p:cBhvr>
                                        <p:cTn id="19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46" y="3097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0.62604 -0.11343 " pathEditMode="relative" rAng="0" ptsTypes="AA">
                                      <p:cBhvr>
                                        <p:cTn id="32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02" y="-567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4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875 0.59838 " pathEditMode="relative" rAng="0" ptsTypes="AA">
                                      <p:cBhvr>
                                        <p:cTn id="60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990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53151 0.26759 " pathEditMode="relative" rAng="0" ptsTypes="AA">
                                      <p:cBhvr>
                                        <p:cTn id="73" dur="7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76" y="1338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01771 -0.73495 " pathEditMode="relative" rAng="0" ptsTypes="AA">
                                      <p:cBhvr>
                                        <p:cTn id="86" dur="7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-36759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-0.56693 -0.55648 " pathEditMode="relative" rAng="0" ptsTypes="AA">
                                      <p:cBhvr>
                                        <p:cTn id="99" dur="7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46" y="-27824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.60833 0.16366 " pathEditMode="relative" rAng="0" ptsTypes="AA">
                                      <p:cBhvr>
                                        <p:cTn id="112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17" y="8171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4336 -0.14282 " pathEditMode="relative" rAng="0" ptsTypes="AA">
                                      <p:cBhvr>
                                        <p:cTn id="125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74" y="-7153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43200000">
                                      <p:cBhvr>
                                        <p:cTn id="1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2362 -0.70347 " pathEditMode="relative" rAng="0" ptsTypes="AA">
                                      <p:cBhvr>
                                        <p:cTn id="140" dur="7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0" y="-35185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716 -0.71389 " pathEditMode="relative" rAng="0" ptsTypes="AA">
                                      <p:cBhvr>
                                        <p:cTn id="155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52" y="-35694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43200000">
                                      <p:cBhvr>
                                        <p:cTn id="16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56107 -0.43056 " pathEditMode="relative" rAng="0" ptsTypes="AA">
                                      <p:cBhvr>
                                        <p:cTn id="170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47" y="-21528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 0.57801 " pathEditMode="relative" rAng="0" ptsTypes="AA">
                                      <p:cBhvr>
                                        <p:cTn id="183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28889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8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90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192" dur="7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0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992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제목 슬라이드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막힌 원호 2"/>
          <p:cNvSpPr/>
          <p:nvPr userDrawn="1"/>
        </p:nvSpPr>
        <p:spPr>
          <a:xfrm rot="16200000">
            <a:off x="1123157" y="826294"/>
            <a:ext cx="7618412" cy="7200900"/>
          </a:xfrm>
          <a:prstGeom prst="blockArc">
            <a:avLst>
              <a:gd name="adj1" fmla="val 13743820"/>
              <a:gd name="adj2" fmla="val 16693212"/>
              <a:gd name="adj3" fmla="val 501"/>
            </a:avLst>
          </a:prstGeom>
          <a:solidFill>
            <a:srgbClr val="B9E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막힌 원호 3"/>
          <p:cNvSpPr/>
          <p:nvPr userDrawn="1"/>
        </p:nvSpPr>
        <p:spPr>
          <a:xfrm flipH="1">
            <a:off x="1789113" y="588963"/>
            <a:ext cx="7618412" cy="7200900"/>
          </a:xfrm>
          <a:prstGeom prst="blockArc">
            <a:avLst>
              <a:gd name="adj1" fmla="val 11943959"/>
              <a:gd name="adj2" fmla="val 16693212"/>
              <a:gd name="adj3" fmla="val 501"/>
            </a:avLst>
          </a:prstGeom>
          <a:solidFill>
            <a:srgbClr val="39B4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>
            <a:grpSpLocks/>
          </p:cNvGrpSpPr>
          <p:nvPr userDrawn="1"/>
        </p:nvGrpSpPr>
        <p:grpSpPr bwMode="auto">
          <a:xfrm>
            <a:off x="0" y="6597650"/>
            <a:ext cx="9148763" cy="260350"/>
            <a:chOff x="0" y="6597352"/>
            <a:chExt cx="9148763" cy="260648"/>
          </a:xfrm>
        </p:grpSpPr>
        <p:grpSp>
          <p:nvGrpSpPr>
            <p:cNvPr id="6" name="그룹 5"/>
            <p:cNvGrpSpPr>
              <a:grpSpLocks/>
            </p:cNvGrpSpPr>
            <p:nvPr userDrawn="1"/>
          </p:nvGrpSpPr>
          <p:grpSpPr bwMode="auto">
            <a:xfrm>
              <a:off x="0" y="6597352"/>
              <a:ext cx="9148763" cy="260648"/>
              <a:chOff x="0" y="6597352"/>
              <a:chExt cx="9148763" cy="260648"/>
            </a:xfrm>
          </p:grpSpPr>
          <p:sp>
            <p:nvSpPr>
              <p:cNvPr id="8" name="직사각형 7"/>
              <p:cNvSpPr/>
              <p:nvPr userDrawn="1"/>
            </p:nvSpPr>
            <p:spPr bwMode="auto">
              <a:xfrm>
                <a:off x="4763" y="6597352"/>
                <a:ext cx="9144000" cy="260648"/>
              </a:xfrm>
              <a:prstGeom prst="rect">
                <a:avLst/>
              </a:prstGeom>
              <a:solidFill>
                <a:srgbClr val="16262F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9" name="직선 연결선 8"/>
              <p:cNvCxnSpPr/>
              <p:nvPr userDrawn="1"/>
            </p:nvCxnSpPr>
            <p:spPr>
              <a:xfrm>
                <a:off x="0" y="6597352"/>
                <a:ext cx="9144000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제목 2"/>
            <p:cNvSpPr txBox="1">
              <a:spLocks/>
            </p:cNvSpPr>
            <p:nvPr userDrawn="1"/>
          </p:nvSpPr>
          <p:spPr bwMode="auto">
            <a:xfrm>
              <a:off x="7308304" y="6611334"/>
              <a:ext cx="1832521" cy="23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1">
                <a:defRPr/>
              </a:pPr>
              <a:r>
                <a:rPr lang="en-US" altLang="ko-KR" sz="900" dirty="0" smtClean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2D Graphics – WindowsHyun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3125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제목 슬라이드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막힌 원호 2"/>
          <p:cNvSpPr/>
          <p:nvPr userDrawn="1"/>
        </p:nvSpPr>
        <p:spPr>
          <a:xfrm rot="16200000">
            <a:off x="1123157" y="826294"/>
            <a:ext cx="7618412" cy="7200900"/>
          </a:xfrm>
          <a:prstGeom prst="blockArc">
            <a:avLst>
              <a:gd name="adj1" fmla="val 13743820"/>
              <a:gd name="adj2" fmla="val 16693212"/>
              <a:gd name="adj3" fmla="val 501"/>
            </a:avLst>
          </a:prstGeom>
          <a:solidFill>
            <a:srgbClr val="B9E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>
            <a:grpSpLocks/>
          </p:cNvGrpSpPr>
          <p:nvPr userDrawn="1"/>
        </p:nvGrpSpPr>
        <p:grpSpPr bwMode="auto">
          <a:xfrm>
            <a:off x="0" y="6597650"/>
            <a:ext cx="9148763" cy="260350"/>
            <a:chOff x="0" y="6597352"/>
            <a:chExt cx="9148763" cy="260648"/>
          </a:xfrm>
        </p:grpSpPr>
        <p:sp>
          <p:nvSpPr>
            <p:cNvPr id="7" name="직사각형 6"/>
            <p:cNvSpPr/>
            <p:nvPr userDrawn="1"/>
          </p:nvSpPr>
          <p:spPr bwMode="auto">
            <a:xfrm>
              <a:off x="4763" y="6597352"/>
              <a:ext cx="9144000" cy="260648"/>
            </a:xfrm>
            <a:prstGeom prst="rect">
              <a:avLst/>
            </a:prstGeom>
            <a:solidFill>
              <a:srgbClr val="16262F"/>
            </a:solidFill>
            <a:ln>
              <a:noFill/>
            </a:ln>
            <a:effectLst>
              <a:innerShdw blurRad="63500" dist="50800" dir="162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8" name="직선 연결선 7"/>
            <p:cNvCxnSpPr/>
            <p:nvPr userDrawn="1"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tx1">
                  <a:lumMod val="95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제목 2"/>
          <p:cNvSpPr txBox="1">
            <a:spLocks/>
          </p:cNvSpPr>
          <p:nvPr userDrawn="1"/>
        </p:nvSpPr>
        <p:spPr bwMode="auto">
          <a:xfrm>
            <a:off x="7308304" y="6611616"/>
            <a:ext cx="183252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sz="90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2D Graphics – WindowsHyun</a:t>
            </a:r>
          </a:p>
        </p:txBody>
      </p:sp>
    </p:spTree>
    <p:extLst>
      <p:ext uri="{BB962C8B-B14F-4D97-AF65-F5344CB8AC3E}">
        <p14:creationId xmlns:p14="http://schemas.microsoft.com/office/powerpoint/2010/main" val="1967393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막힌 원호 2"/>
          <p:cNvSpPr/>
          <p:nvPr userDrawn="1"/>
        </p:nvSpPr>
        <p:spPr>
          <a:xfrm rot="16200000">
            <a:off x="1749425" y="422275"/>
            <a:ext cx="7618413" cy="7345363"/>
          </a:xfrm>
          <a:prstGeom prst="blockArc">
            <a:avLst>
              <a:gd name="adj1" fmla="val 13378265"/>
              <a:gd name="adj2" fmla="val 19428826"/>
              <a:gd name="adj3" fmla="val 462"/>
            </a:avLst>
          </a:prstGeom>
          <a:solidFill>
            <a:srgbClr val="39B4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>
            <a:grpSpLocks/>
          </p:cNvGrpSpPr>
          <p:nvPr userDrawn="1"/>
        </p:nvGrpSpPr>
        <p:grpSpPr bwMode="auto">
          <a:xfrm>
            <a:off x="0" y="6597650"/>
            <a:ext cx="9148763" cy="260350"/>
            <a:chOff x="0" y="6597352"/>
            <a:chExt cx="9148763" cy="260648"/>
          </a:xfrm>
        </p:grpSpPr>
        <p:sp>
          <p:nvSpPr>
            <p:cNvPr id="7" name="직사각형 6"/>
            <p:cNvSpPr/>
            <p:nvPr userDrawn="1"/>
          </p:nvSpPr>
          <p:spPr bwMode="auto">
            <a:xfrm>
              <a:off x="4763" y="6597352"/>
              <a:ext cx="9144000" cy="260648"/>
            </a:xfrm>
            <a:prstGeom prst="rect">
              <a:avLst/>
            </a:prstGeom>
            <a:solidFill>
              <a:srgbClr val="16262F"/>
            </a:solidFill>
            <a:ln>
              <a:noFill/>
            </a:ln>
            <a:effectLst>
              <a:innerShdw blurRad="63500" dist="50800" dir="162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8" name="직선 연결선 7"/>
            <p:cNvCxnSpPr/>
            <p:nvPr userDrawn="1"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tx1">
                  <a:lumMod val="95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2"/>
          <p:cNvSpPr txBox="1">
            <a:spLocks/>
          </p:cNvSpPr>
          <p:nvPr userDrawn="1"/>
        </p:nvSpPr>
        <p:spPr bwMode="auto">
          <a:xfrm>
            <a:off x="7308304" y="6611616"/>
            <a:ext cx="183252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sz="90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2D Graphics – WindowsHyun</a:t>
            </a:r>
          </a:p>
        </p:txBody>
      </p:sp>
    </p:spTree>
    <p:extLst>
      <p:ext uri="{BB962C8B-B14F-4D97-AF65-F5344CB8AC3E}">
        <p14:creationId xmlns:p14="http://schemas.microsoft.com/office/powerpoint/2010/main" val="3387896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제목 슬라이드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/>
          </p:cNvGrpSpPr>
          <p:nvPr userDrawn="1"/>
        </p:nvGrpSpPr>
        <p:grpSpPr bwMode="auto">
          <a:xfrm>
            <a:off x="0" y="6597650"/>
            <a:ext cx="9148763" cy="260350"/>
            <a:chOff x="0" y="6597352"/>
            <a:chExt cx="9148763" cy="260648"/>
          </a:xfrm>
        </p:grpSpPr>
        <p:sp>
          <p:nvSpPr>
            <p:cNvPr id="6" name="직사각형 5"/>
            <p:cNvSpPr/>
            <p:nvPr userDrawn="1"/>
          </p:nvSpPr>
          <p:spPr bwMode="auto">
            <a:xfrm>
              <a:off x="4763" y="6597352"/>
              <a:ext cx="9144000" cy="260648"/>
            </a:xfrm>
            <a:prstGeom prst="rect">
              <a:avLst/>
            </a:prstGeom>
            <a:solidFill>
              <a:srgbClr val="16262F"/>
            </a:solidFill>
            <a:ln>
              <a:noFill/>
            </a:ln>
            <a:effectLst>
              <a:innerShdw blurRad="63500" dist="50800" dir="162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7" name="직선 연결선 6"/>
            <p:cNvCxnSpPr/>
            <p:nvPr userDrawn="1"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tx1">
                  <a:lumMod val="95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제목 2"/>
          <p:cNvSpPr txBox="1">
            <a:spLocks/>
          </p:cNvSpPr>
          <p:nvPr userDrawn="1"/>
        </p:nvSpPr>
        <p:spPr bwMode="auto">
          <a:xfrm>
            <a:off x="7308304" y="6611616"/>
            <a:ext cx="183252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sz="90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2D Graphics – WindowsHyun</a:t>
            </a:r>
          </a:p>
        </p:txBody>
      </p:sp>
    </p:spTree>
    <p:extLst>
      <p:ext uri="{BB962C8B-B14F-4D97-AF65-F5344CB8AC3E}">
        <p14:creationId xmlns:p14="http://schemas.microsoft.com/office/powerpoint/2010/main" val="1713522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788" r:id="rId1"/>
    <p:sldLayoutId id="2147484789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YjbxBCIMS4E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u_Uc0qF95xo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그룹 6"/>
          <p:cNvGrpSpPr>
            <a:grpSpLocks/>
          </p:cNvGrpSpPr>
          <p:nvPr/>
        </p:nvGrpSpPr>
        <p:grpSpPr bwMode="auto">
          <a:xfrm>
            <a:off x="2915816" y="2420888"/>
            <a:ext cx="5967755" cy="2470989"/>
            <a:chOff x="871559" y="2188675"/>
            <a:chExt cx="7740366" cy="2472225"/>
          </a:xfrm>
        </p:grpSpPr>
        <p:sp>
          <p:nvSpPr>
            <p:cNvPr id="10243" name="제목 2"/>
            <p:cNvSpPr txBox="1">
              <a:spLocks/>
            </p:cNvSpPr>
            <p:nvPr/>
          </p:nvSpPr>
          <p:spPr bwMode="auto">
            <a:xfrm>
              <a:off x="2963863" y="4291013"/>
              <a:ext cx="32162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1"/>
              <a:r>
                <a:rPr lang="en-US" altLang="ko-KR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2012180004 </a:t>
              </a:r>
              <a:r>
                <a:rPr lang="ko-KR" altLang="en-US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권창현</a:t>
              </a:r>
              <a:endPara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grpSp>
          <p:nvGrpSpPr>
            <p:cNvPr id="10244" name="그룹 8"/>
            <p:cNvGrpSpPr>
              <a:grpSpLocks/>
            </p:cNvGrpSpPr>
            <p:nvPr/>
          </p:nvGrpSpPr>
          <p:grpSpPr bwMode="auto">
            <a:xfrm>
              <a:off x="871559" y="2188675"/>
              <a:ext cx="7740366" cy="1847584"/>
              <a:chOff x="871559" y="2332691"/>
              <a:chExt cx="7740366" cy="1847584"/>
            </a:xfrm>
          </p:grpSpPr>
          <p:sp>
            <p:nvSpPr>
              <p:cNvPr id="10" name="TextBox 9"/>
              <p:cNvSpPr txBox="1">
                <a:spLocks noChangeArrowheads="1"/>
              </p:cNvSpPr>
              <p:nvPr/>
            </p:nvSpPr>
            <p:spPr bwMode="auto">
              <a:xfrm>
                <a:off x="871559" y="2332691"/>
                <a:ext cx="7740366" cy="9237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0" h="0"/>
                  <a:contourClr>
                    <a:schemeClr val="tx1">
                      <a:lumMod val="75000"/>
                      <a:lumOff val="25000"/>
                    </a:schemeClr>
                  </a:contourClr>
                </a:sp3d>
              </a:bodyPr>
              <a:lstStyle/>
              <a:p>
                <a:pPr eaLnBrk="1" fontAlgn="auto" latinLnBrk="1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0" b="1" spc="-150" dirty="0" smtClean="0">
                    <a:ln>
                      <a:prstDash val="solid"/>
                    </a:ln>
                    <a:solidFill>
                      <a:srgbClr val="B9E02D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고딕 ExtraBold" pitchFamily="50" charset="-127"/>
                    <a:ea typeface="나눔고딕 ExtraBold" pitchFamily="50" charset="-127"/>
                    <a:cs typeface="Tahoma" pitchFamily="34" charset="0"/>
                  </a:rPr>
                  <a:t>2D GAME</a:t>
                </a:r>
                <a:endParaRPr kumimoji="0" lang="en-US" altLang="ko-KR" sz="60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endParaRPr>
              </a:p>
            </p:txBody>
          </p:sp>
          <p:sp>
            <p:nvSpPr>
              <p:cNvPr id="11" name="TextBox 10"/>
              <p:cNvSpPr txBox="1">
                <a:spLocks noChangeArrowheads="1"/>
              </p:cNvSpPr>
              <p:nvPr/>
            </p:nvSpPr>
            <p:spPr bwMode="auto">
              <a:xfrm>
                <a:off x="2552699" y="3256483"/>
                <a:ext cx="5671108" cy="9237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0" h="0"/>
                  <a:contourClr>
                    <a:schemeClr val="tx1">
                      <a:lumMod val="75000"/>
                      <a:lumOff val="25000"/>
                    </a:schemeClr>
                  </a:contourClr>
                </a:sp3d>
              </a:bodyPr>
              <a:lstStyle/>
              <a:p>
                <a:pPr eaLnBrk="1" fontAlgn="auto" latinLnBrk="1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0" b="1" spc="-150" dirty="0" smtClean="0">
                    <a:ln>
                      <a:prstDash val="solid"/>
                    </a:ln>
                    <a:solidFill>
                      <a:srgbClr val="B9E02D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고딕 ExtraBold" pitchFamily="50" charset="-127"/>
                    <a:ea typeface="나눔고딕 ExtraBold" pitchFamily="50" charset="-127"/>
                    <a:cs typeface="Tahoma" pitchFamily="34" charset="0"/>
                  </a:rPr>
                  <a:t>Project No.2</a:t>
                </a:r>
                <a:endParaRPr kumimoji="0" lang="en-US" altLang="ko-KR" sz="60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 smtClean="0">
                <a:latin typeface="Tahoma" panose="020B0604030504040204" pitchFamily="34" charset="0"/>
                <a:cs typeface="Tahoma" panose="020B0604030504040204" pitchFamily="34" charset="0"/>
              </a:rPr>
              <a:t>Development of </a:t>
            </a:r>
            <a:r>
              <a:rPr lang="en-US" altLang="ko-KR" sz="32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Schedule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577850" y="1124744"/>
          <a:ext cx="8170614" cy="767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05918"/>
                <a:gridCol w="936104"/>
                <a:gridCol w="53285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완성도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주제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/>
                        <a:t>3</a:t>
                      </a:r>
                      <a:r>
                        <a:rPr lang="ko-KR" altLang="en-US" sz="2000" b="0" dirty="0" smtClean="0"/>
                        <a:t>주차 </a:t>
                      </a:r>
                      <a:r>
                        <a:rPr lang="en-US" altLang="ko-KR" sz="2000" b="0" dirty="0" smtClean="0"/>
                        <a:t>(10/07)</a:t>
                      </a:r>
                      <a:endParaRPr lang="ko-KR" altLang="en-US" sz="2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2000" b="0" dirty="0" smtClean="0">
                          <a:solidFill>
                            <a:srgbClr val="FFFFFF"/>
                          </a:solidFill>
                        </a:rPr>
                        <a:t>100%</a:t>
                      </a:r>
                      <a:endParaRPr lang="ko-KR" altLang="en-US" sz="2000" b="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난이도 조절 관련 메뉴 및 시작</a:t>
                      </a:r>
                      <a:r>
                        <a:rPr lang="ko-KR" altLang="en-US" baseline="0" dirty="0" smtClean="0"/>
                        <a:t> 페이지 </a:t>
                      </a:r>
                      <a:r>
                        <a:rPr lang="ko-KR" altLang="en-US" dirty="0" smtClean="0"/>
                        <a:t>구성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850" y="1988840"/>
            <a:ext cx="2550606" cy="43297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7229" y="1988840"/>
            <a:ext cx="2551235" cy="4330800"/>
          </a:xfrm>
          <a:prstGeom prst="rect">
            <a:avLst/>
          </a:prstGeom>
        </p:spPr>
      </p:pic>
      <p:pic>
        <p:nvPicPr>
          <p:cNvPr id="6" name="YjbxBCIMS4E"/>
          <p:cNvPicPr>
            <a:picLocks noRo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387752" y="1988840"/>
            <a:ext cx="2552400" cy="43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4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 smtClean="0">
                <a:latin typeface="Tahoma" panose="020B0604030504040204" pitchFamily="34" charset="0"/>
                <a:cs typeface="Tahoma" panose="020B0604030504040204" pitchFamily="34" charset="0"/>
              </a:rPr>
              <a:t>Development of </a:t>
            </a:r>
            <a:r>
              <a:rPr lang="en-US" altLang="ko-KR" sz="32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Schedule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977212"/>
              </p:ext>
            </p:extLst>
          </p:nvPr>
        </p:nvGraphicFramePr>
        <p:xfrm>
          <a:off x="577850" y="1124744"/>
          <a:ext cx="8170614" cy="767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05918"/>
                <a:gridCol w="936104"/>
                <a:gridCol w="53285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완성도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주제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/>
                        <a:t>4</a:t>
                      </a:r>
                      <a:r>
                        <a:rPr lang="ko-KR" altLang="en-US" sz="2000" b="0" dirty="0" smtClean="0"/>
                        <a:t>주차 </a:t>
                      </a:r>
                      <a:r>
                        <a:rPr lang="en-US" altLang="ko-KR" sz="2000" b="0" dirty="0" smtClean="0"/>
                        <a:t>(10/14)</a:t>
                      </a:r>
                      <a:endParaRPr lang="ko-KR" altLang="en-US" sz="2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2000" b="0" dirty="0" smtClean="0">
                          <a:solidFill>
                            <a:srgbClr val="FFFFFF"/>
                          </a:solidFill>
                        </a:rPr>
                        <a:t>100%</a:t>
                      </a:r>
                      <a:endParaRPr lang="ko-KR" altLang="en-US" sz="2000" b="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애니메이션 구현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제목 2"/>
          <p:cNvSpPr txBox="1">
            <a:spLocks/>
          </p:cNvSpPr>
          <p:nvPr/>
        </p:nvSpPr>
        <p:spPr bwMode="auto">
          <a:xfrm rot="10800000" flipV="1">
            <a:off x="3120998" y="2446080"/>
            <a:ext cx="5536592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캐릭터의 점프 구현</a:t>
            </a:r>
            <a:endParaRPr lang="en-US" altLang="ko-KR" sz="1600" b="1" dirty="0" smtClean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846137" lvl="1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200" b="1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Y</a:t>
            </a:r>
            <a:r>
              <a:rPr lang="ko-KR" altLang="en-US" sz="1200" b="1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값을 올려주면서 점프 이미지 변경으로 하여금 실제로 점프하는 느낌이 들게 구현</a:t>
            </a:r>
            <a:r>
              <a:rPr lang="en-US" altLang="ko-KR" sz="1200" b="1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.</a:t>
            </a: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800" b="1" dirty="0" smtClean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캐릭터의 좌우 방향 구현</a:t>
            </a:r>
            <a:endParaRPr lang="en-US" altLang="ko-KR" sz="1600" dirty="0" smtClean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846137" lvl="1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캐릭터가 키보드에 따라서 좌우 이미지 가 변경 되며</a:t>
            </a:r>
            <a:r>
              <a:rPr lang="en-US" altLang="ko-KR" sz="12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점프 </a:t>
            </a:r>
            <a:r>
              <a:rPr lang="en-US" altLang="ko-KR" sz="12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or </a:t>
            </a:r>
            <a:r>
              <a:rPr lang="ko-KR" altLang="en-US" sz="12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착륙 또한 좌우 이미지가 같이 변경 된다</a:t>
            </a:r>
            <a:r>
              <a:rPr lang="en-US" altLang="ko-KR" sz="12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.</a:t>
            </a: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800" dirty="0" smtClean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캐릭터가 좌</a:t>
            </a:r>
            <a:r>
              <a:rPr lang="en-US" altLang="ko-KR" sz="16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,</a:t>
            </a:r>
            <a:r>
              <a:rPr lang="ko-KR" altLang="en-US" sz="16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우측 끝에 이동 시 반대편 으로 이동 구현</a:t>
            </a:r>
            <a:endParaRPr lang="en-US" altLang="ko-KR" sz="1600" dirty="0" smtClean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846137" lvl="1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좌</a:t>
            </a:r>
            <a:r>
              <a:rPr lang="en-US" altLang="ko-KR" sz="12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,</a:t>
            </a:r>
            <a:r>
              <a:rPr lang="ko-KR" altLang="en-US" sz="12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우측 으로 이동 시 </a:t>
            </a:r>
            <a:r>
              <a:rPr lang="en-US" altLang="ko-KR" sz="12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( </a:t>
            </a:r>
            <a:r>
              <a:rPr lang="ko-KR" altLang="en-US" sz="12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좌 </a:t>
            </a:r>
            <a:r>
              <a:rPr lang="en-US" altLang="ko-KR" sz="12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-&gt; </a:t>
            </a:r>
            <a:r>
              <a:rPr lang="ko-KR" altLang="en-US" sz="12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우 </a:t>
            </a:r>
            <a:r>
              <a:rPr lang="en-US" altLang="ko-KR" sz="12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), ( </a:t>
            </a:r>
            <a:r>
              <a:rPr lang="ko-KR" altLang="en-US" sz="12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우 </a:t>
            </a:r>
            <a:r>
              <a:rPr lang="en-US" altLang="ko-KR" sz="12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-&gt; </a:t>
            </a:r>
            <a:r>
              <a:rPr lang="ko-KR" altLang="en-US" sz="12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좌 </a:t>
            </a:r>
            <a:r>
              <a:rPr lang="en-US" altLang="ko-KR" sz="12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 </a:t>
            </a:r>
            <a:r>
              <a:rPr lang="ko-KR" altLang="en-US" sz="12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기능을 추가하여 캐릭터가 좌</a:t>
            </a:r>
            <a:r>
              <a:rPr lang="en-US" altLang="ko-KR" sz="12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,</a:t>
            </a:r>
            <a:r>
              <a:rPr lang="ko-KR" altLang="en-US" sz="12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우측 끝으로 가서 사라지는 부분을 수정하였다</a:t>
            </a:r>
            <a:r>
              <a:rPr lang="en-US" altLang="ko-KR" sz="12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.</a:t>
            </a:r>
            <a:endParaRPr lang="en-US" altLang="ko-KR" sz="1600" dirty="0" smtClean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28575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8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3" name="u_Uc0qF95xo"/>
          <p:cNvPicPr>
            <a:picLocks noRo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79440" y="2060848"/>
            <a:ext cx="2552400" cy="43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78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 smtClean="0">
                <a:latin typeface="Tahoma" panose="020B0604030504040204" pitchFamily="34" charset="0"/>
                <a:cs typeface="Tahoma" panose="020B0604030504040204" pitchFamily="34" charset="0"/>
              </a:rPr>
              <a:t>Development of </a:t>
            </a:r>
            <a:r>
              <a:rPr lang="en-US" altLang="ko-KR" sz="32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Schedule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130652"/>
              </p:ext>
            </p:extLst>
          </p:nvPr>
        </p:nvGraphicFramePr>
        <p:xfrm>
          <a:off x="577850" y="1124744"/>
          <a:ext cx="8170614" cy="4729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05918"/>
                <a:gridCol w="936104"/>
                <a:gridCol w="53285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완성도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주제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2000" b="0" dirty="0" smtClean="0"/>
                        <a:t>1</a:t>
                      </a:r>
                      <a:r>
                        <a:rPr lang="ko-KR" altLang="en-US" sz="2000" b="0" dirty="0" smtClean="0"/>
                        <a:t>주차 </a:t>
                      </a:r>
                      <a:r>
                        <a:rPr lang="en-US" altLang="ko-KR" sz="2000" b="0" dirty="0" smtClean="0"/>
                        <a:t>(09/23)</a:t>
                      </a:r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2000" b="0" dirty="0" smtClean="0">
                          <a:solidFill>
                            <a:srgbClr val="101614"/>
                          </a:solidFill>
                        </a:rPr>
                        <a:t>100%</a:t>
                      </a:r>
                      <a:endParaRPr lang="ko-KR" altLang="en-US" sz="2000" b="0" dirty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전체적인 </a:t>
                      </a:r>
                      <a:r>
                        <a:rPr lang="ko-KR" altLang="en-US" dirty="0" err="1" smtClean="0"/>
                        <a:t>맵</a:t>
                      </a:r>
                      <a:r>
                        <a:rPr lang="ko-KR" altLang="en-US" baseline="0" dirty="0" smtClean="0"/>
                        <a:t> 틀 및 게임 스토리 구성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/>
                        <a:t>2</a:t>
                      </a:r>
                      <a:r>
                        <a:rPr lang="ko-KR" altLang="en-US" sz="2000" b="0" dirty="0" smtClean="0"/>
                        <a:t>주차 </a:t>
                      </a:r>
                      <a:r>
                        <a:rPr lang="en-US" altLang="ko-KR" sz="2000" b="0" dirty="0" smtClean="0"/>
                        <a:t>(09/30)</a:t>
                      </a:r>
                      <a:endParaRPr lang="ko-KR" altLang="en-US" sz="2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>
                          <a:solidFill>
                            <a:srgbClr val="101614"/>
                          </a:solidFill>
                        </a:rPr>
                        <a:t>100%</a:t>
                      </a:r>
                      <a:endParaRPr lang="ko-KR" altLang="en-US" sz="2000" b="0" dirty="0" smtClean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리소스 및 사운드 와 알고리즘 계산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/>
                        <a:t>3</a:t>
                      </a:r>
                      <a:r>
                        <a:rPr lang="ko-KR" altLang="en-US" sz="2000" b="0" dirty="0" smtClean="0"/>
                        <a:t>주차 </a:t>
                      </a:r>
                      <a:r>
                        <a:rPr lang="en-US" altLang="ko-KR" sz="2000" b="0" dirty="0" smtClean="0"/>
                        <a:t>(10/07)</a:t>
                      </a:r>
                      <a:endParaRPr lang="ko-KR" altLang="en-US" sz="2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>
                          <a:solidFill>
                            <a:srgbClr val="101614"/>
                          </a:solidFill>
                        </a:rPr>
                        <a:t>100%</a:t>
                      </a:r>
                      <a:endParaRPr lang="ko-KR" altLang="en-US" sz="2000" b="0" dirty="0" smtClean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난이도 조절 관련 메뉴 및 시작</a:t>
                      </a:r>
                      <a:r>
                        <a:rPr lang="ko-KR" altLang="en-US" baseline="0" dirty="0" smtClean="0"/>
                        <a:t> 페이지 </a:t>
                      </a:r>
                      <a:r>
                        <a:rPr lang="ko-KR" altLang="en-US" dirty="0" smtClean="0"/>
                        <a:t>구성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/>
                        <a:t>4</a:t>
                      </a:r>
                      <a:r>
                        <a:rPr lang="ko-KR" altLang="en-US" sz="2000" b="0" dirty="0" smtClean="0"/>
                        <a:t>주차 </a:t>
                      </a:r>
                      <a:r>
                        <a:rPr lang="en-US" altLang="ko-KR" sz="2000" b="0" dirty="0" smtClean="0"/>
                        <a:t>(10/14)</a:t>
                      </a:r>
                      <a:endParaRPr lang="ko-KR" altLang="en-US" sz="2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>
                          <a:solidFill>
                            <a:srgbClr val="101614"/>
                          </a:solidFill>
                        </a:rPr>
                        <a:t>100%</a:t>
                      </a:r>
                      <a:endParaRPr lang="ko-KR" altLang="en-US" sz="2000" b="0" dirty="0" smtClean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애니메이션 구현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/>
                        <a:t>5</a:t>
                      </a:r>
                      <a:r>
                        <a:rPr lang="ko-KR" altLang="en-US" sz="2000" b="1" dirty="0" smtClean="0"/>
                        <a:t>주차 </a:t>
                      </a:r>
                      <a:r>
                        <a:rPr lang="en-US" altLang="ko-KR" sz="2000" b="1" dirty="0" smtClean="0"/>
                        <a:t>(10/28)</a:t>
                      </a:r>
                      <a:endParaRPr lang="ko-KR" altLang="en-US" sz="20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>
                          <a:solidFill>
                            <a:srgbClr val="101614"/>
                          </a:solidFill>
                        </a:rPr>
                        <a:t>100%</a:t>
                      </a:r>
                      <a:endParaRPr lang="ko-KR" altLang="en-US" sz="2000" b="0" dirty="0" smtClean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/>
                        <a:t>프로젝트 </a:t>
                      </a:r>
                      <a:r>
                        <a:rPr lang="en-US" altLang="ko-KR" b="1" dirty="0" smtClean="0"/>
                        <a:t>2</a:t>
                      </a:r>
                      <a:r>
                        <a:rPr lang="ko-KR" altLang="en-US" b="1" dirty="0" smtClean="0"/>
                        <a:t>차 발표를 위한 정리</a:t>
                      </a:r>
                      <a:r>
                        <a:rPr lang="en-US" altLang="ko-KR" b="1" dirty="0" smtClean="0"/>
                        <a:t>.</a:t>
                      </a:r>
                      <a:endParaRPr lang="ko-KR" altLang="en-US" b="1" dirty="0" smtClean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/>
                        <a:t>6</a:t>
                      </a:r>
                      <a:r>
                        <a:rPr lang="ko-KR" altLang="en-US" sz="2000" b="0" dirty="0" smtClean="0"/>
                        <a:t>주차 </a:t>
                      </a:r>
                      <a:r>
                        <a:rPr lang="en-US" altLang="ko-KR" sz="2000" b="0" dirty="0" smtClean="0"/>
                        <a:t>(11/04)</a:t>
                      </a:r>
                      <a:endParaRPr lang="ko-KR" altLang="en-US" sz="2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>
                          <a:solidFill>
                            <a:srgbClr val="101614"/>
                          </a:solidFill>
                        </a:rPr>
                        <a:t>7</a:t>
                      </a:r>
                      <a:r>
                        <a:rPr lang="en-US" altLang="ko-KR" sz="2000" b="0" smtClean="0">
                          <a:solidFill>
                            <a:srgbClr val="101614"/>
                          </a:solidFill>
                        </a:rPr>
                        <a:t>%</a:t>
                      </a:r>
                      <a:endParaRPr lang="ko-KR" altLang="en-US" sz="2000" b="0" dirty="0" smtClean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발판 등 의</a:t>
                      </a:r>
                      <a:r>
                        <a:rPr lang="ko-KR" altLang="en-US" baseline="0" dirty="0" smtClean="0"/>
                        <a:t> 생성 부분 알고리즘 추가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/>
                        <a:t>7</a:t>
                      </a:r>
                      <a:r>
                        <a:rPr lang="ko-KR" altLang="en-US" sz="2000" b="0" dirty="0" smtClean="0"/>
                        <a:t>주차 </a:t>
                      </a:r>
                      <a:r>
                        <a:rPr lang="en-US" altLang="ko-KR" sz="2000" b="0" dirty="0" smtClean="0"/>
                        <a:t>(11/11)</a:t>
                      </a:r>
                      <a:endParaRPr lang="ko-KR" altLang="en-US" sz="2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>
                          <a:solidFill>
                            <a:srgbClr val="101614"/>
                          </a:solidFill>
                        </a:rPr>
                        <a:t>0%</a:t>
                      </a:r>
                      <a:endParaRPr lang="ko-KR" altLang="en-US" sz="2000" b="0" dirty="0" smtClean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발판과 캐릭터의 충돌 체크 작업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/>
                        <a:t>8</a:t>
                      </a:r>
                      <a:r>
                        <a:rPr lang="ko-KR" altLang="en-US" sz="2000" b="0" dirty="0" smtClean="0"/>
                        <a:t>주차 </a:t>
                      </a:r>
                      <a:r>
                        <a:rPr lang="en-US" altLang="ko-KR" sz="2000" b="0" dirty="0" smtClean="0"/>
                        <a:t>(11/18)</a:t>
                      </a:r>
                      <a:endParaRPr lang="ko-KR" altLang="en-US" sz="2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>
                          <a:solidFill>
                            <a:srgbClr val="101614"/>
                          </a:solidFill>
                        </a:rPr>
                        <a:t>0%</a:t>
                      </a:r>
                      <a:endParaRPr lang="ko-KR" altLang="en-US" sz="2000" b="0" dirty="0" smtClean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발판을 올라가면서 점수체크 기능 작업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/>
                        <a:t>9</a:t>
                      </a:r>
                      <a:r>
                        <a:rPr lang="ko-KR" altLang="en-US" sz="2000" b="1" dirty="0" smtClean="0"/>
                        <a:t>주차 </a:t>
                      </a:r>
                      <a:r>
                        <a:rPr lang="en-US" altLang="ko-KR" sz="2000" b="1" dirty="0" smtClean="0"/>
                        <a:t>(11/25)</a:t>
                      </a:r>
                      <a:endParaRPr lang="ko-KR" altLang="en-US" sz="20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>
                          <a:solidFill>
                            <a:srgbClr val="101614"/>
                          </a:solidFill>
                        </a:rPr>
                        <a:t>0%</a:t>
                      </a:r>
                      <a:endParaRPr lang="ko-KR" altLang="en-US" sz="2000" b="1" dirty="0" smtClean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프로젝트 </a:t>
                      </a:r>
                      <a:r>
                        <a:rPr lang="en-US" altLang="ko-KR" b="1" dirty="0" smtClean="0"/>
                        <a:t>3</a:t>
                      </a:r>
                      <a:r>
                        <a:rPr lang="ko-KR" altLang="en-US" b="1" dirty="0" smtClean="0"/>
                        <a:t>차 발표를 위한 정리</a:t>
                      </a:r>
                      <a:r>
                        <a:rPr lang="en-US" altLang="ko-KR" b="1" dirty="0" smtClean="0"/>
                        <a:t>.</a:t>
                      </a:r>
                      <a:endParaRPr lang="ko-KR" altLang="en-US" b="1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/>
                        <a:t>10</a:t>
                      </a:r>
                      <a:r>
                        <a:rPr lang="ko-KR" altLang="en-US" sz="2000" b="0" dirty="0" smtClean="0"/>
                        <a:t>주차 </a:t>
                      </a:r>
                      <a:r>
                        <a:rPr lang="en-US" altLang="ko-KR" sz="2000" b="0" dirty="0" smtClean="0"/>
                        <a:t>(12/02)</a:t>
                      </a:r>
                      <a:endParaRPr lang="ko-KR" altLang="en-US" sz="2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>
                          <a:solidFill>
                            <a:srgbClr val="101614"/>
                          </a:solidFill>
                        </a:rPr>
                        <a:t>0%</a:t>
                      </a:r>
                      <a:endParaRPr lang="ko-KR" altLang="en-US" sz="2000" b="0" dirty="0" smtClean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전체적인 완성도 작업을 위한 마지막 작업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/>
                        <a:t>11</a:t>
                      </a:r>
                      <a:r>
                        <a:rPr lang="ko-KR" altLang="en-US" sz="2000" b="1" dirty="0" smtClean="0"/>
                        <a:t>주차 </a:t>
                      </a:r>
                      <a:r>
                        <a:rPr lang="en-US" altLang="ko-KR" sz="2000" b="1" dirty="0" smtClean="0"/>
                        <a:t>(12/16)</a:t>
                      </a:r>
                      <a:endParaRPr lang="ko-KR" altLang="en-US" sz="20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>
                          <a:solidFill>
                            <a:srgbClr val="101614"/>
                          </a:solidFill>
                        </a:rPr>
                        <a:t>0%</a:t>
                      </a:r>
                      <a:endParaRPr lang="ko-KR" altLang="en-US" sz="2000" b="1" dirty="0" smtClean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프로젝트 최종 발표를 위한 정리</a:t>
                      </a:r>
                      <a:r>
                        <a:rPr lang="en-US" altLang="ko-KR" b="1" dirty="0" smtClean="0"/>
                        <a:t>.</a:t>
                      </a:r>
                      <a:endParaRPr lang="ko-KR" altLang="en-US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06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1"/>
          <p:cNvGrpSpPr>
            <a:grpSpLocks/>
          </p:cNvGrpSpPr>
          <p:nvPr/>
        </p:nvGrpSpPr>
        <p:grpSpPr bwMode="auto">
          <a:xfrm>
            <a:off x="3122613" y="3143250"/>
            <a:ext cx="5164137" cy="1149350"/>
            <a:chOff x="3177925" y="2002967"/>
            <a:chExt cx="5164787" cy="1150543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3177925" y="2002967"/>
              <a:ext cx="5164787" cy="785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000" b="1" spc="-150" dirty="0" err="1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Github</a:t>
              </a:r>
              <a:r>
                <a:rPr kumimoji="0" lang="en-US" altLang="ko-KR" sz="50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 Commits</a:t>
              </a:r>
            </a:p>
          </p:txBody>
        </p:sp>
        <p:sp>
          <p:nvSpPr>
            <p:cNvPr id="12292" name="Text Box 5"/>
            <p:cNvSpPr txBox="1">
              <a:spLocks noChangeArrowheads="1"/>
            </p:cNvSpPr>
            <p:nvPr/>
          </p:nvSpPr>
          <p:spPr bwMode="auto">
            <a:xfrm>
              <a:off x="3177925" y="2814956"/>
              <a:ext cx="47036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1600" dirty="0" err="1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Github</a:t>
              </a:r>
              <a:r>
                <a:rPr kumimoji="0" lang="en-US" altLang="ko-KR" sz="16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History Information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381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 smtClean="0">
                <a:latin typeface="Tahoma" panose="020B0604030504040204" pitchFamily="34" charset="0"/>
                <a:cs typeface="Tahoma" panose="020B0604030504040204" pitchFamily="34" charset="0"/>
              </a:rPr>
              <a:t>GitHub </a:t>
            </a:r>
            <a:r>
              <a:rPr lang="en-US" altLang="ko-KR" sz="32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Commits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72" y="838246"/>
            <a:ext cx="8489600" cy="557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6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1"/>
          <p:cNvGrpSpPr>
            <a:grpSpLocks/>
          </p:cNvGrpSpPr>
          <p:nvPr/>
        </p:nvGrpSpPr>
        <p:grpSpPr bwMode="auto">
          <a:xfrm>
            <a:off x="3122613" y="3143250"/>
            <a:ext cx="5164137" cy="1149350"/>
            <a:chOff x="3177925" y="2002967"/>
            <a:chExt cx="5164787" cy="1150543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3177925" y="2002967"/>
              <a:ext cx="5164787" cy="785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0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Self Assessment</a:t>
              </a:r>
            </a:p>
          </p:txBody>
        </p:sp>
        <p:sp>
          <p:nvSpPr>
            <p:cNvPr id="12292" name="Text Box 5"/>
            <p:cNvSpPr txBox="1">
              <a:spLocks noChangeArrowheads="1"/>
            </p:cNvSpPr>
            <p:nvPr/>
          </p:nvSpPr>
          <p:spPr bwMode="auto">
            <a:xfrm>
              <a:off x="3177925" y="2814956"/>
              <a:ext cx="47036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16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Self-diagnosis and score </a:t>
              </a:r>
              <a:r>
                <a:rPr kumimoji="0" lang="en-US" altLang="ko-KR" sz="1600" dirty="0" smtClean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check.</a:t>
              </a:r>
              <a:endParaRPr kumimoji="0" lang="en-US" altLang="ko-KR" sz="160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71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>
                <a:latin typeface="Tahoma" panose="020B0604030504040204" pitchFamily="34" charset="0"/>
                <a:cs typeface="Tahoma" panose="020B0604030504040204" pitchFamily="34" charset="0"/>
              </a:rPr>
              <a:t>Self </a:t>
            </a:r>
            <a:r>
              <a:rPr lang="en-US" altLang="ko-KR" sz="3200" b="1" dirty="0">
                <a:latin typeface="Tahoma" panose="020B0604030504040204" pitchFamily="34" charset="0"/>
                <a:cs typeface="Tahoma" panose="020B0604030504040204" pitchFamily="34" charset="0"/>
              </a:rPr>
              <a:t>Assessment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003188"/>
              </p:ext>
            </p:extLst>
          </p:nvPr>
        </p:nvGraphicFramePr>
        <p:xfrm>
          <a:off x="577850" y="1124744"/>
          <a:ext cx="8026598" cy="51125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74470"/>
                <a:gridCol w="115212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평가항목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1185432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000" b="0" dirty="0" smtClean="0"/>
                        <a:t>발표자료에 포함할 내용을 다 포함했는가</a:t>
                      </a:r>
                      <a:r>
                        <a:rPr lang="en-US" altLang="ko-KR" sz="2000" b="0" dirty="0" smtClean="0"/>
                        <a:t>?</a:t>
                      </a:r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85432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000" b="0" dirty="0" smtClean="0"/>
                        <a:t>계획 대비 일정은 잘 지켰는가</a:t>
                      </a:r>
                      <a:r>
                        <a:rPr lang="en-US" altLang="ko-KR" sz="2000" b="0" dirty="0" smtClean="0"/>
                        <a:t>?</a:t>
                      </a:r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85432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000" b="0" dirty="0" smtClean="0"/>
                        <a:t>게임 </a:t>
                      </a:r>
                      <a:r>
                        <a:rPr lang="ko-KR" altLang="en-US" sz="2000" b="0" dirty="0" err="1" smtClean="0"/>
                        <a:t>프로토타입</a:t>
                      </a:r>
                      <a:r>
                        <a:rPr lang="ko-KR" altLang="en-US" sz="2000" b="0" dirty="0" smtClean="0"/>
                        <a:t> 은 실행이 잘 되는가</a:t>
                      </a:r>
                      <a:r>
                        <a:rPr lang="en-US" altLang="ko-KR" sz="2000" b="0" dirty="0" smtClean="0"/>
                        <a:t>?</a:t>
                      </a:r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85432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000" b="0" dirty="0" smtClean="0"/>
                        <a:t>동영상 화면과 소리 상태는 양호 한가</a:t>
                      </a:r>
                      <a:r>
                        <a:rPr lang="en-US" altLang="ko-KR" sz="2000" b="0" dirty="0" smtClean="0"/>
                        <a:t>?</a:t>
                      </a:r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52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그룹 19"/>
          <p:cNvGrpSpPr>
            <a:grpSpLocks/>
          </p:cNvGrpSpPr>
          <p:nvPr/>
        </p:nvGrpSpPr>
        <p:grpSpPr bwMode="auto">
          <a:xfrm>
            <a:off x="2947988" y="2003425"/>
            <a:ext cx="4916487" cy="3225542"/>
            <a:chOff x="2948090" y="2002967"/>
            <a:chExt cx="4916863" cy="3225975"/>
          </a:xfrm>
        </p:grpSpPr>
        <p:grpSp>
          <p:nvGrpSpPr>
            <p:cNvPr id="11267" name="그룹 20"/>
            <p:cNvGrpSpPr>
              <a:grpSpLocks/>
            </p:cNvGrpSpPr>
            <p:nvPr/>
          </p:nvGrpSpPr>
          <p:grpSpPr bwMode="auto">
            <a:xfrm>
              <a:off x="2948090" y="3234774"/>
              <a:ext cx="4472330" cy="1994168"/>
              <a:chOff x="2948090" y="3234774"/>
              <a:chExt cx="4472330" cy="1994168"/>
            </a:xfrm>
          </p:grpSpPr>
          <p:grpSp>
            <p:nvGrpSpPr>
              <p:cNvPr id="11269" name="그룹 2"/>
              <p:cNvGrpSpPr>
                <a:grpSpLocks/>
              </p:cNvGrpSpPr>
              <p:nvPr/>
            </p:nvGrpSpPr>
            <p:grpSpPr bwMode="auto">
              <a:xfrm>
                <a:off x="3087671" y="3234774"/>
                <a:ext cx="4332749" cy="369289"/>
                <a:chOff x="3082674" y="3964165"/>
                <a:chExt cx="4333304" cy="369367"/>
              </a:xfrm>
            </p:grpSpPr>
            <p:sp>
              <p:nvSpPr>
                <p:cNvPr id="36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082674" y="3964165"/>
                  <a:ext cx="648353" cy="369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anchor="ctr">
                  <a:spAutoFit/>
                  <a:scene3d>
                    <a:camera prst="orthographicFront"/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</a:sp3d>
                </a:bodyPr>
                <a:lstStyle>
                  <a:defPPr>
                    <a:defRPr lang="ko-KR"/>
                  </a:defPPr>
                  <a:lvl1pPr algn="ctr" eaLnBrk="1" latinLnBrk="1" hangingPunct="1">
                    <a:buFontTx/>
                    <a:buNone/>
                    <a:defRPr sz="5500" b="1" spc="-300">
                      <a:gradFill>
                        <a:gsLst>
                          <a:gs pos="100000">
                            <a:schemeClr val="bg1"/>
                          </a:gs>
                          <a:gs pos="50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1000">
                            <a:schemeClr val="bg1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effectLst>
                        <a:outerShdw blurRad="50800" dist="38100" dir="2700000" algn="tl" rotWithShape="0">
                          <a:prstClr val="black">
                            <a:alpha val="20000"/>
                          </a:prstClr>
                        </a:outerShdw>
                      </a:effectLst>
                      <a:latin typeface="Tahoma" panose="020B0604030504040204" pitchFamily="34" charset="0"/>
                      <a:cs typeface="Tahoma" panose="020B060403050404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sz="2000"/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9pPr>
                </a:lstStyle>
                <a:p>
                  <a:pPr>
                    <a:defRPr/>
                  </a:pPr>
                  <a:r>
                    <a:rPr lang="en-US" altLang="ko-KR" sz="1800" spc="-150" dirty="0" smtClean="0">
                      <a:solidFill>
                        <a:schemeClr val="tx1"/>
                      </a:solidFill>
                      <a:effectLst/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01</a:t>
                  </a:r>
                  <a:endParaRPr lang="ko-KR" altLang="ko-KR" sz="1800" spc="-150" dirty="0" smtClean="0">
                    <a:solidFill>
                      <a:schemeClr val="tx1"/>
                    </a:solidFill>
                    <a:effectLst/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37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657597" y="3980894"/>
                  <a:ext cx="3758381" cy="3386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kumimoji="0" lang="ko-KR" altLang="en-US" sz="1600" dirty="0" smtClean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게임 </a:t>
                  </a:r>
                  <a:r>
                    <a:rPr kumimoji="0" lang="ko-KR" altLang="en-US" sz="1600" dirty="0" err="1" smtClean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컨셉</a:t>
                  </a:r>
                  <a:endParaRPr kumimoji="0" lang="ko-KR" altLang="ko-KR" sz="1600" dirty="0" smtClean="0">
                    <a:solidFill>
                      <a:schemeClr val="tx1">
                        <a:lumMod val="8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270" name="그룹 3"/>
              <p:cNvGrpSpPr>
                <a:grpSpLocks/>
              </p:cNvGrpSpPr>
              <p:nvPr/>
            </p:nvGrpSpPr>
            <p:grpSpPr bwMode="auto">
              <a:xfrm>
                <a:off x="2987824" y="3641171"/>
                <a:ext cx="4329400" cy="369289"/>
                <a:chOff x="3111252" y="4415362"/>
                <a:chExt cx="4329955" cy="369367"/>
              </a:xfrm>
            </p:grpSpPr>
            <p:sp>
              <p:nvSpPr>
                <p:cNvPr id="34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111252" y="4415362"/>
                  <a:ext cx="648239" cy="369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anchor="ctr">
                  <a:spAutoFit/>
                  <a:scene3d>
                    <a:camera prst="orthographicFront"/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</a:sp3d>
                </a:bodyPr>
                <a:lstStyle>
                  <a:defPPr>
                    <a:defRPr lang="ko-KR"/>
                  </a:defPPr>
                  <a:lvl1pPr algn="ctr" eaLnBrk="1" latinLnBrk="1" hangingPunct="1">
                    <a:buFontTx/>
                    <a:buNone/>
                    <a:defRPr sz="5500" b="1" spc="-300">
                      <a:gradFill>
                        <a:gsLst>
                          <a:gs pos="100000">
                            <a:schemeClr val="bg1"/>
                          </a:gs>
                          <a:gs pos="50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1000">
                            <a:schemeClr val="bg1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effectLst>
                        <a:outerShdw blurRad="50800" dist="38100" dir="2700000" algn="tl" rotWithShape="0">
                          <a:prstClr val="black">
                            <a:alpha val="20000"/>
                          </a:prstClr>
                        </a:outerShdw>
                      </a:effectLst>
                      <a:latin typeface="Tahoma" panose="020B0604030504040204" pitchFamily="34" charset="0"/>
                      <a:cs typeface="Tahoma" panose="020B060403050404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sz="2000"/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9pPr>
                </a:lstStyle>
                <a:p>
                  <a:pPr>
                    <a:defRPr/>
                  </a:pPr>
                  <a:r>
                    <a:rPr lang="en-US" altLang="ko-KR" sz="1800" spc="-150" dirty="0" smtClean="0">
                      <a:solidFill>
                        <a:schemeClr val="tx1"/>
                      </a:solidFill>
                      <a:effectLst/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02</a:t>
                  </a:r>
                  <a:endParaRPr lang="ko-KR" altLang="ko-KR" sz="1800" spc="-150" dirty="0" smtClean="0">
                    <a:solidFill>
                      <a:schemeClr val="tx1"/>
                    </a:solidFill>
                    <a:effectLst/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35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687589" y="4432943"/>
                  <a:ext cx="3753618" cy="3386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kumimoji="0" lang="ko-KR" altLang="en-US" sz="1600" dirty="0" smtClean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개발 범위</a:t>
                  </a:r>
                  <a:endParaRPr kumimoji="0" lang="ko-KR" altLang="ko-KR" sz="1600" dirty="0" smtClean="0">
                    <a:solidFill>
                      <a:schemeClr val="tx1">
                        <a:lumMod val="8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271" name="그룹 4"/>
              <p:cNvGrpSpPr>
                <a:grpSpLocks/>
              </p:cNvGrpSpPr>
              <p:nvPr/>
            </p:nvGrpSpPr>
            <p:grpSpPr bwMode="auto">
              <a:xfrm>
                <a:off x="2948090" y="4047208"/>
                <a:ext cx="4332619" cy="369288"/>
                <a:chOff x="3120777" y="4864353"/>
                <a:chExt cx="4333174" cy="369367"/>
              </a:xfrm>
            </p:grpSpPr>
            <p:sp>
              <p:nvSpPr>
                <p:cNvPr id="32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120777" y="4864353"/>
                  <a:ext cx="648359" cy="369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anchor="ctr">
                  <a:spAutoFit/>
                  <a:scene3d>
                    <a:camera prst="orthographicFront"/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</a:sp3d>
                </a:bodyPr>
                <a:lstStyle>
                  <a:defPPr>
                    <a:defRPr lang="ko-KR"/>
                  </a:defPPr>
                  <a:lvl1pPr algn="ctr" eaLnBrk="1" latinLnBrk="1" hangingPunct="1">
                    <a:buFontTx/>
                    <a:buNone/>
                    <a:defRPr sz="5500" b="1" spc="-300">
                      <a:gradFill>
                        <a:gsLst>
                          <a:gs pos="100000">
                            <a:schemeClr val="bg1"/>
                          </a:gs>
                          <a:gs pos="50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1000">
                            <a:schemeClr val="bg1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effectLst>
                        <a:outerShdw blurRad="50800" dist="38100" dir="2700000" algn="tl" rotWithShape="0">
                          <a:prstClr val="black">
                            <a:alpha val="20000"/>
                          </a:prstClr>
                        </a:outerShdw>
                      </a:effectLst>
                      <a:latin typeface="Tahoma" panose="020B0604030504040204" pitchFamily="34" charset="0"/>
                      <a:cs typeface="Tahoma" panose="020B060403050404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sz="2000"/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9pPr>
                </a:lstStyle>
                <a:p>
                  <a:pPr>
                    <a:defRPr/>
                  </a:pPr>
                  <a:r>
                    <a:rPr lang="en-US" altLang="ko-KR" sz="1800" spc="-150" dirty="0" smtClean="0">
                      <a:solidFill>
                        <a:schemeClr val="tx1"/>
                      </a:solidFill>
                      <a:effectLst/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03</a:t>
                  </a:r>
                  <a:endParaRPr lang="ko-KR" altLang="ko-KR" sz="1800" spc="-150" dirty="0" smtClean="0">
                    <a:solidFill>
                      <a:schemeClr val="tx1"/>
                    </a:solidFill>
                    <a:effectLst/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33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695570" y="4881553"/>
                  <a:ext cx="3758381" cy="338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kumimoji="0" lang="ko-KR" altLang="en-US" sz="1600" dirty="0" smtClean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개발 일정</a:t>
                  </a:r>
                  <a:endParaRPr kumimoji="0" lang="ko-KR" altLang="ko-KR" sz="1600" dirty="0" smtClean="0">
                    <a:solidFill>
                      <a:schemeClr val="tx1">
                        <a:lumMod val="8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272" name="그룹 5"/>
              <p:cNvGrpSpPr>
                <a:grpSpLocks/>
              </p:cNvGrpSpPr>
              <p:nvPr/>
            </p:nvGrpSpPr>
            <p:grpSpPr bwMode="auto">
              <a:xfrm>
                <a:off x="2987824" y="4453264"/>
                <a:ext cx="4329400" cy="369288"/>
                <a:chOff x="3130305" y="5314948"/>
                <a:chExt cx="4329955" cy="369367"/>
              </a:xfrm>
            </p:grpSpPr>
            <p:sp>
              <p:nvSpPr>
                <p:cNvPr id="30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130305" y="5314948"/>
                  <a:ext cx="648243" cy="369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anchor="ctr">
                  <a:spAutoFit/>
                  <a:scene3d>
                    <a:camera prst="orthographicFront"/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</a:sp3d>
                </a:bodyPr>
                <a:lstStyle>
                  <a:defPPr>
                    <a:defRPr lang="ko-KR"/>
                  </a:defPPr>
                  <a:lvl1pPr algn="ctr" eaLnBrk="1" latinLnBrk="1" hangingPunct="1">
                    <a:buFontTx/>
                    <a:buNone/>
                    <a:defRPr sz="5500" b="1" spc="-300">
                      <a:gradFill>
                        <a:gsLst>
                          <a:gs pos="100000">
                            <a:schemeClr val="bg1"/>
                          </a:gs>
                          <a:gs pos="50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1000">
                            <a:schemeClr val="bg1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effectLst>
                        <a:outerShdw blurRad="50800" dist="38100" dir="2700000" algn="tl" rotWithShape="0">
                          <a:prstClr val="black">
                            <a:alpha val="20000"/>
                          </a:prstClr>
                        </a:outerShdw>
                      </a:effectLst>
                      <a:latin typeface="Tahoma" panose="020B0604030504040204" pitchFamily="34" charset="0"/>
                      <a:cs typeface="Tahoma" panose="020B060403050404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sz="2000"/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9pPr>
                </a:lstStyle>
                <a:p>
                  <a:pPr>
                    <a:defRPr/>
                  </a:pPr>
                  <a:r>
                    <a:rPr lang="en-US" altLang="ko-KR" sz="1800" spc="-150" dirty="0" smtClean="0">
                      <a:solidFill>
                        <a:schemeClr val="tx1"/>
                      </a:solidFill>
                      <a:effectLst/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04</a:t>
                  </a:r>
                  <a:endParaRPr lang="ko-KR" altLang="ko-KR" sz="1800" spc="-150" dirty="0" smtClean="0">
                    <a:solidFill>
                      <a:schemeClr val="tx1"/>
                    </a:solidFill>
                    <a:effectLst/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31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706642" y="5330162"/>
                  <a:ext cx="3753618" cy="338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kumimoji="0" lang="en-US" altLang="ko-KR" sz="1600" dirty="0" err="1" smtClean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Github</a:t>
                  </a:r>
                  <a:r>
                    <a:rPr kumimoji="0" lang="en-US" altLang="ko-KR" sz="1600" dirty="0" smtClean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 Commits</a:t>
                  </a:r>
                  <a:endParaRPr kumimoji="0" lang="ko-KR" altLang="ko-KR" sz="1600" dirty="0" smtClean="0">
                    <a:solidFill>
                      <a:schemeClr val="tx1">
                        <a:lumMod val="8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273" name="그룹 6"/>
              <p:cNvGrpSpPr>
                <a:grpSpLocks/>
              </p:cNvGrpSpPr>
              <p:nvPr/>
            </p:nvGrpSpPr>
            <p:grpSpPr bwMode="auto">
              <a:xfrm>
                <a:off x="3087671" y="4859654"/>
                <a:ext cx="4332749" cy="369288"/>
                <a:chOff x="3130304" y="5763754"/>
                <a:chExt cx="4333304" cy="369367"/>
              </a:xfrm>
            </p:grpSpPr>
            <p:sp>
              <p:nvSpPr>
                <p:cNvPr id="28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130304" y="5763754"/>
                  <a:ext cx="648363" cy="369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anchor="ctr">
                  <a:spAutoFit/>
                  <a:scene3d>
                    <a:camera prst="orthographicFront"/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</a:sp3d>
                </a:bodyPr>
                <a:lstStyle>
                  <a:defPPr>
                    <a:defRPr lang="ko-KR"/>
                  </a:defPPr>
                  <a:lvl1pPr algn="ctr" eaLnBrk="1" latinLnBrk="1" hangingPunct="1">
                    <a:buFontTx/>
                    <a:buNone/>
                    <a:defRPr sz="5500" b="1" spc="-300">
                      <a:gradFill>
                        <a:gsLst>
                          <a:gs pos="100000">
                            <a:schemeClr val="bg1"/>
                          </a:gs>
                          <a:gs pos="50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1000">
                            <a:schemeClr val="bg1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effectLst>
                        <a:outerShdw blurRad="50800" dist="38100" dir="2700000" algn="tl" rotWithShape="0">
                          <a:prstClr val="black">
                            <a:alpha val="20000"/>
                          </a:prstClr>
                        </a:outerShdw>
                      </a:effectLst>
                      <a:latin typeface="Tahoma" panose="020B0604030504040204" pitchFamily="34" charset="0"/>
                      <a:cs typeface="Tahoma" panose="020B060403050404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sz="2000"/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9pPr>
                </a:lstStyle>
                <a:p>
                  <a:pPr>
                    <a:defRPr/>
                  </a:pPr>
                  <a:r>
                    <a:rPr lang="en-US" altLang="ko-KR" sz="1800" spc="-150" dirty="0" smtClean="0">
                      <a:solidFill>
                        <a:schemeClr val="tx1"/>
                      </a:solidFill>
                      <a:effectLst/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05</a:t>
                  </a:r>
                  <a:endParaRPr lang="ko-KR" altLang="ko-KR" sz="1800" spc="-150" dirty="0" smtClean="0">
                    <a:solidFill>
                      <a:schemeClr val="tx1"/>
                    </a:solidFill>
                    <a:effectLst/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29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705227" y="5779032"/>
                  <a:ext cx="3758381" cy="338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kumimoji="0" lang="ko-KR" altLang="en-US" sz="1600" dirty="0" smtClean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자체 평가</a:t>
                  </a:r>
                  <a:endParaRPr kumimoji="0" lang="ko-KR" altLang="ko-KR" sz="1600" dirty="0" smtClean="0">
                    <a:solidFill>
                      <a:schemeClr val="tx1">
                        <a:lumMod val="8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2" name="TextBox 21"/>
            <p:cNvSpPr txBox="1">
              <a:spLocks noChangeArrowheads="1"/>
            </p:cNvSpPr>
            <p:nvPr/>
          </p:nvSpPr>
          <p:spPr bwMode="auto">
            <a:xfrm>
              <a:off x="3453917" y="2002967"/>
              <a:ext cx="4411036" cy="854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5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CONTENTS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1"/>
          <p:cNvGrpSpPr>
            <a:grpSpLocks/>
          </p:cNvGrpSpPr>
          <p:nvPr/>
        </p:nvGrpSpPr>
        <p:grpSpPr bwMode="auto">
          <a:xfrm>
            <a:off x="3122613" y="3143250"/>
            <a:ext cx="5164137" cy="1149350"/>
            <a:chOff x="3177925" y="2002967"/>
            <a:chExt cx="5164787" cy="1150543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3177925" y="2002967"/>
              <a:ext cx="5164787" cy="784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0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Game </a:t>
              </a:r>
              <a:r>
                <a:rPr kumimoji="0" lang="en-US" altLang="ko-KR" sz="5000" b="1" spc="-150" dirty="0" smtClean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Concept</a:t>
              </a:r>
              <a:endParaRPr kumimoji="0" lang="en-US" altLang="ko-KR" sz="5000" b="1" spc="-150" dirty="0">
                <a:ln>
                  <a:prstDash val="solid"/>
                </a:ln>
                <a:solidFill>
                  <a:srgbClr val="B9E0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  <a:cs typeface="Tahoma" pitchFamily="34" charset="0"/>
              </a:endParaRPr>
            </a:p>
          </p:txBody>
        </p:sp>
        <p:sp>
          <p:nvSpPr>
            <p:cNvPr id="12292" name="Text Box 5"/>
            <p:cNvSpPr txBox="1">
              <a:spLocks noChangeArrowheads="1"/>
            </p:cNvSpPr>
            <p:nvPr/>
          </p:nvSpPr>
          <p:spPr bwMode="auto">
            <a:xfrm>
              <a:off x="3177925" y="2814956"/>
              <a:ext cx="47036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1600" dirty="0" smtClean="0">
                  <a:solidFill>
                    <a:schemeClr val="tx1">
                      <a:lumMod val="8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Crazy Gene Rabbit Game.</a:t>
              </a:r>
              <a:endParaRPr kumimoji="0" lang="en-US" altLang="ko-KR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72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 bwMode="auto">
          <a:xfrm>
            <a:off x="325438" y="836712"/>
            <a:ext cx="836295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게임 </a:t>
            </a:r>
            <a:r>
              <a:rPr lang="ko-KR" altLang="en-US" sz="1600" b="1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명 </a:t>
            </a:r>
            <a:r>
              <a:rPr lang="en-US" altLang="ko-KR" sz="1600" b="1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</a:t>
            </a:r>
            <a:r>
              <a:rPr lang="en-US" altLang="ko-KR" sz="1600" b="1" dirty="0" err="1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Cragene</a:t>
            </a:r>
            <a:r>
              <a:rPr lang="en-US" altLang="ko-KR" sz="1600" b="1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Rabbit</a:t>
            </a:r>
          </a:p>
          <a:p>
            <a:pPr lvl="1" latinLnBrk="1">
              <a:lnSpc>
                <a:spcPct val="150000"/>
              </a:lnSpc>
              <a:buFontTx/>
              <a:buChar char="•"/>
              <a:defRPr/>
            </a:pP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게임 명 뜻 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Crazy(</a:t>
            </a: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미친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)Gene(</a:t>
            </a: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유전자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)Rabbit(</a:t>
            </a: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토끼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</a:t>
            </a: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를 </a:t>
            </a:r>
            <a:r>
              <a:rPr lang="ko-KR" altLang="en-US" sz="1400" dirty="0" err="1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미친의</a:t>
            </a: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뜻을 가진 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Crazy</a:t>
            </a: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와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유전자의 뜻을 가진 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Gene</a:t>
            </a: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을 합쳐서 </a:t>
            </a:r>
            <a:r>
              <a:rPr lang="en-US" altLang="ko-KR" sz="1400" dirty="0" err="1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Cragene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Rabbit</a:t>
            </a: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으로 이름을 정함</a:t>
            </a: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.</a:t>
            </a: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endParaRPr lang="en-US" altLang="ko-KR" sz="8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장르 </a:t>
            </a: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단순 액션 </a:t>
            </a: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+ 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슈팅</a:t>
            </a:r>
            <a:endParaRPr lang="en-US" altLang="ko-KR" sz="1400" dirty="0" smtClean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endParaRPr lang="en-US" altLang="ko-KR" sz="8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r>
              <a:rPr lang="ko-KR" altLang="en-US" sz="1400" dirty="0" err="1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타겟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모든 연령층</a:t>
            </a:r>
            <a:endParaRPr lang="en-US" altLang="ko-KR" sz="1400" dirty="0" smtClean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endParaRPr lang="en-US" altLang="ko-KR" sz="8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게임 조작</a:t>
            </a:r>
            <a:endParaRPr lang="en-US" altLang="ko-KR" sz="1400" dirty="0" smtClean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1" latinLnBrk="1">
              <a:lnSpc>
                <a:spcPct val="150000"/>
              </a:lnSpc>
              <a:buFontTx/>
              <a:buChar char="•"/>
              <a:defRPr/>
            </a:pP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View : 3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인칭 관찰자 시점</a:t>
            </a:r>
            <a:endParaRPr lang="en-US" altLang="ko-KR" sz="1400" dirty="0" smtClean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1" latinLnBrk="1">
              <a:lnSpc>
                <a:spcPct val="150000"/>
              </a:lnSpc>
              <a:buFontTx/>
              <a:buChar char="•"/>
              <a:defRPr/>
            </a:pP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키 조작 </a:t>
            </a: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키보드 좌</a:t>
            </a: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,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우 버튼으로 캐릭터 이동</a:t>
            </a:r>
            <a:endParaRPr lang="en-US" altLang="ko-KR" sz="1400" dirty="0" smtClean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1" latinLnBrk="1">
              <a:lnSpc>
                <a:spcPct val="150000"/>
              </a:lnSpc>
              <a:buFontTx/>
              <a:buChar char="•"/>
              <a:defRPr/>
            </a:pP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마우스 </a:t>
            </a: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게임 시작을 위한 메뉴 접근</a:t>
            </a:r>
            <a:endParaRPr lang="en-US" altLang="ko-KR" sz="14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endParaRPr lang="en-US" altLang="ko-KR" sz="16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 smtClean="0">
                <a:latin typeface="Tahoma" panose="020B0604030504040204" pitchFamily="34" charset="0"/>
                <a:cs typeface="Tahoma" panose="020B0604030504040204" pitchFamily="34" charset="0"/>
              </a:rPr>
              <a:t>Game </a:t>
            </a:r>
            <a:r>
              <a:rPr lang="en-US" altLang="ko-KR" sz="3200" b="1" dirty="0">
                <a:latin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32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oncept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25438" y="4437112"/>
            <a:ext cx="8362950" cy="2065271"/>
            <a:chOff x="325438" y="1340768"/>
            <a:chExt cx="8362950" cy="2065271"/>
          </a:xfrm>
        </p:grpSpPr>
        <p:pic>
          <p:nvPicPr>
            <p:cNvPr id="8" name="Picture 2" descr="http://app.chosun.com/site/data/img_dir/2010/11/12/2010111200622_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438" y="1340768"/>
              <a:ext cx="6356550" cy="2065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http://cfile29.uf.tistory.com/image/1966AE194BCD159969D8AD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1988" y="1340975"/>
              <a:ext cx="2006400" cy="2065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5376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1"/>
          <p:cNvGrpSpPr>
            <a:grpSpLocks/>
          </p:cNvGrpSpPr>
          <p:nvPr/>
        </p:nvGrpSpPr>
        <p:grpSpPr bwMode="auto">
          <a:xfrm>
            <a:off x="3122613" y="3143250"/>
            <a:ext cx="5164137" cy="1149350"/>
            <a:chOff x="3177925" y="2002967"/>
            <a:chExt cx="5164787" cy="1150543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3177925" y="2002967"/>
              <a:ext cx="5164787" cy="785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000" b="1" spc="-150" dirty="0" smtClean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Develop Range</a:t>
              </a:r>
              <a:endParaRPr kumimoji="0" lang="en-US" altLang="ko-KR" sz="5000" b="1" spc="-150" dirty="0">
                <a:ln>
                  <a:prstDash val="solid"/>
                </a:ln>
                <a:solidFill>
                  <a:srgbClr val="B9E0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  <a:cs typeface="Tahoma" pitchFamily="34" charset="0"/>
              </a:endParaRPr>
            </a:p>
          </p:txBody>
        </p:sp>
        <p:sp>
          <p:nvSpPr>
            <p:cNvPr id="12292" name="Text Box 5"/>
            <p:cNvSpPr txBox="1">
              <a:spLocks noChangeArrowheads="1"/>
            </p:cNvSpPr>
            <p:nvPr/>
          </p:nvSpPr>
          <p:spPr bwMode="auto">
            <a:xfrm>
              <a:off x="3177925" y="2814956"/>
              <a:ext cx="47036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16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For further details, please contact us by e-mail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269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>
                <a:latin typeface="Tahoma" panose="020B0604030504040204" pitchFamily="34" charset="0"/>
                <a:cs typeface="Tahoma" panose="020B0604030504040204" pitchFamily="34" charset="0"/>
              </a:rPr>
              <a:t>Develop </a:t>
            </a:r>
            <a:r>
              <a:rPr lang="en-US" altLang="ko-KR" sz="3200" b="1" dirty="0">
                <a:latin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606014"/>
              </p:ext>
            </p:extLst>
          </p:nvPr>
        </p:nvGraphicFramePr>
        <p:xfrm>
          <a:off x="577851" y="1124744"/>
          <a:ext cx="7954589" cy="48245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7845"/>
                <a:gridCol w="669674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55671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0" dirty="0" err="1" smtClean="0"/>
                        <a:t>맵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메인 </a:t>
                      </a:r>
                      <a:r>
                        <a:rPr lang="en-US" altLang="ko-KR" sz="1200" dirty="0" smtClean="0"/>
                        <a:t>Stage, Score ( 10</a:t>
                      </a:r>
                      <a:r>
                        <a:rPr lang="ko-KR" altLang="en-US" sz="1200" dirty="0" smtClean="0"/>
                        <a:t>주차 예정 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5671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0" dirty="0" smtClean="0"/>
                        <a:t>캐릭터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유저 캐릭터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토끼 캐릭터 사용 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5671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0" dirty="0" smtClean="0"/>
                        <a:t>보조 캐릭터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밟고 올라갈 발판</a:t>
                      </a:r>
                      <a:r>
                        <a:rPr lang="en-US" altLang="ko-KR" sz="1200" baseline="0" dirty="0" smtClean="0"/>
                        <a:t> + </a:t>
                      </a:r>
                      <a:r>
                        <a:rPr lang="ko-KR" altLang="en-US" sz="1200" baseline="0" dirty="0" smtClean="0"/>
                        <a:t>부분부분 함정 </a:t>
                      </a:r>
                      <a:r>
                        <a:rPr lang="en-US" altLang="ko-KR" sz="1200" baseline="0" dirty="0" smtClean="0"/>
                        <a:t>( </a:t>
                      </a:r>
                      <a:r>
                        <a:rPr lang="ko-KR" altLang="en-US" sz="1200" baseline="0" dirty="0" smtClean="0"/>
                        <a:t>블랙홀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우주선</a:t>
                      </a:r>
                      <a:r>
                        <a:rPr lang="en-US" altLang="ko-KR" sz="1200" baseline="0" dirty="0" smtClean="0"/>
                        <a:t> 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5671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0" dirty="0" smtClean="0"/>
                        <a:t>애니메이션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캐릭터 점프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날라가는 모션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발판이 생김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5671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0" dirty="0" smtClean="0"/>
                        <a:t>게임 코어 기능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맵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스크롤링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캐릭터 점프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발판의 생김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거리에 따른 점수변화 및 발판 거리 증가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5671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0" dirty="0" smtClean="0"/>
                        <a:t>컨트롤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캐릭터 좌우 이동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5671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0" dirty="0" smtClean="0"/>
                        <a:t>난이도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Easy</a:t>
                      </a:r>
                      <a:r>
                        <a:rPr lang="en-US" altLang="ko-KR" sz="1200" baseline="0" dirty="0" smtClean="0"/>
                        <a:t>, Middle, Hard ( </a:t>
                      </a:r>
                      <a:r>
                        <a:rPr lang="ko-KR" altLang="en-US" sz="1200" baseline="0" dirty="0" smtClean="0"/>
                        <a:t>발판의 거리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발판수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함정 </a:t>
                      </a:r>
                      <a:r>
                        <a:rPr lang="ko-KR" altLang="en-US" sz="1200" baseline="0" dirty="0" err="1" smtClean="0"/>
                        <a:t>출연수</a:t>
                      </a:r>
                      <a:r>
                        <a:rPr lang="ko-KR" altLang="en-US" sz="1200" baseline="0" dirty="0" smtClean="0"/>
                        <a:t> 증가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5671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0" dirty="0" smtClean="0"/>
                        <a:t>사운드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점프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en-US" altLang="ko-KR" sz="1200" dirty="0" err="1" smtClean="0"/>
                        <a:t>GameOver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함정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0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1"/>
          <p:cNvGrpSpPr>
            <a:grpSpLocks/>
          </p:cNvGrpSpPr>
          <p:nvPr/>
        </p:nvGrpSpPr>
        <p:grpSpPr bwMode="auto">
          <a:xfrm>
            <a:off x="3122613" y="3143250"/>
            <a:ext cx="5164137" cy="1149525"/>
            <a:chOff x="3177925" y="2002967"/>
            <a:chExt cx="5164787" cy="1150718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3177925" y="2002967"/>
              <a:ext cx="5164787" cy="785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0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Develop Schedule</a:t>
              </a:r>
            </a:p>
          </p:txBody>
        </p:sp>
        <p:sp>
          <p:nvSpPr>
            <p:cNvPr id="12292" name="Text Box 5"/>
            <p:cNvSpPr txBox="1">
              <a:spLocks noChangeArrowheads="1"/>
            </p:cNvSpPr>
            <p:nvPr/>
          </p:nvSpPr>
          <p:spPr bwMode="auto">
            <a:xfrm>
              <a:off x="3177925" y="2814780"/>
              <a:ext cx="4834371" cy="338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16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Development </a:t>
              </a:r>
              <a:r>
                <a:rPr kumimoji="0" lang="en-US" altLang="ko-KR" sz="1600" dirty="0" smtClean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schedules &amp; </a:t>
              </a:r>
              <a:r>
                <a:rPr kumimoji="0" lang="en-US" altLang="ko-KR" sz="16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development </a:t>
              </a:r>
              <a:r>
                <a:rPr kumimoji="0" lang="en-US" altLang="ko-KR" sz="1600" dirty="0" smtClean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information.</a:t>
              </a:r>
              <a:endParaRPr kumimoji="0" lang="en-US" altLang="ko-KR" sz="160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936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 smtClean="0">
                <a:latin typeface="Tahoma" panose="020B0604030504040204" pitchFamily="34" charset="0"/>
                <a:cs typeface="Tahoma" panose="020B0604030504040204" pitchFamily="34" charset="0"/>
              </a:rPr>
              <a:t>Development of </a:t>
            </a:r>
            <a:r>
              <a:rPr lang="en-US" altLang="ko-KR" sz="32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Schedule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555207"/>
              </p:ext>
            </p:extLst>
          </p:nvPr>
        </p:nvGraphicFramePr>
        <p:xfrm>
          <a:off x="577850" y="1124744"/>
          <a:ext cx="8170614" cy="767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05918"/>
                <a:gridCol w="936104"/>
                <a:gridCol w="53285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완성도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주제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2000" b="0" dirty="0" smtClean="0"/>
                        <a:t>1</a:t>
                      </a:r>
                      <a:r>
                        <a:rPr lang="ko-KR" altLang="en-US" sz="2000" b="0" dirty="0" smtClean="0"/>
                        <a:t>주차 </a:t>
                      </a:r>
                      <a:r>
                        <a:rPr lang="en-US" altLang="ko-KR" sz="2000" b="0" dirty="0" smtClean="0"/>
                        <a:t>(09/23)</a:t>
                      </a:r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2000" b="0" dirty="0" smtClean="0">
                          <a:solidFill>
                            <a:srgbClr val="FFFFFF"/>
                          </a:solidFill>
                        </a:rPr>
                        <a:t>100%</a:t>
                      </a:r>
                      <a:endParaRPr lang="ko-KR" altLang="en-US" sz="2000" b="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전체적인 </a:t>
                      </a:r>
                      <a:r>
                        <a:rPr lang="ko-KR" altLang="en-US" dirty="0" err="1" smtClean="0"/>
                        <a:t>맵</a:t>
                      </a:r>
                      <a:r>
                        <a:rPr lang="ko-KR" altLang="en-US" baseline="0" dirty="0" smtClean="0"/>
                        <a:t> 틀 및 게임 스토리 구성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684031"/>
              </p:ext>
            </p:extLst>
          </p:nvPr>
        </p:nvGraphicFramePr>
        <p:xfrm>
          <a:off x="577850" y="1926590"/>
          <a:ext cx="8170614" cy="4516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2022"/>
                <a:gridCol w="53285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세부적인 작업 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작업 결과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백그라운드 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맵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이미지 구상</a:t>
                      </a:r>
                      <a:endParaRPr lang="ko-KR" alt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하늘 </a:t>
                      </a:r>
                      <a:r>
                        <a:rPr lang="ko-KR" altLang="en-US" sz="1200" dirty="0" err="1" smtClean="0"/>
                        <a:t>맵</a:t>
                      </a:r>
                      <a:r>
                        <a:rPr lang="ko-KR" altLang="en-US" sz="1200" dirty="0" smtClean="0"/>
                        <a:t> 혹은 그 외 반복되는 느낌이 드는 이미지 사용하자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게임 시작 시 어떻게 해야 할 지 구상</a:t>
                      </a:r>
                      <a:endParaRPr lang="ko-KR" alt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메뉴는 </a:t>
                      </a:r>
                      <a:r>
                        <a:rPr lang="en-US" altLang="ko-KR" sz="1200" dirty="0" smtClean="0"/>
                        <a:t>Play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버튼으로 진입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처음시작하자 마자 죽는 것 을 방지 하기 위한 안전 발판 설치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난이도에 따른 안전 발판 제거 하자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게임 오버 시 어떻게 해야 할 지 구상</a:t>
                      </a:r>
                      <a:endParaRPr lang="ko-KR" alt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게임오버 사운드 추가를 해보자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떨어지고 </a:t>
                      </a:r>
                      <a:r>
                        <a:rPr lang="en-US" altLang="ko-KR" sz="1200" baseline="0" dirty="0" smtClean="0"/>
                        <a:t>1~2</a:t>
                      </a:r>
                      <a:r>
                        <a:rPr lang="ko-KR" altLang="en-US" sz="1200" baseline="0" dirty="0" smtClean="0"/>
                        <a:t>초 이내 스코어가 나오게 하자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함정에 접근 하였을 때 게임 오버 하자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게임 스코어를 어떻게 계산할지 구상</a:t>
                      </a:r>
                      <a:endParaRPr lang="ko-KR" alt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발판을 밟고 올라가거나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캐릭터 모션에 따라서나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높이에 따라서 점수를 주게 하자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올라가는 높이라고 한다면 어떻게 측정을 할 것인가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발판이 사라지는 횟수나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발판이 추가되거나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백그라운드 이미지가 내려 올 때마다 측정을 해보자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게임 스코어를 어떻게 저장하고 기록할지 구상</a:t>
                      </a:r>
                      <a:endParaRPr lang="ko-KR" alt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파일 입출력으로 저장을 해보자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조작이 가능하니 암호화를 해볼까</a:t>
                      </a:r>
                      <a:r>
                        <a:rPr lang="en-US" altLang="ko-KR" sz="1200" dirty="0" smtClean="0"/>
                        <a:t>? </a:t>
                      </a:r>
                      <a:r>
                        <a:rPr lang="ko-KR" altLang="en-US" sz="1200" dirty="0" smtClean="0"/>
                        <a:t>높이 </a:t>
                      </a:r>
                      <a:r>
                        <a:rPr lang="en-US" altLang="ko-KR" sz="1200" dirty="0" smtClean="0"/>
                        <a:t>+ </a:t>
                      </a:r>
                      <a:r>
                        <a:rPr lang="ko-KR" altLang="en-US" sz="1200" dirty="0" smtClean="0"/>
                        <a:t>발판 </a:t>
                      </a:r>
                      <a:r>
                        <a:rPr lang="en-US" altLang="ko-KR" sz="1200" dirty="0" smtClean="0"/>
                        <a:t>+ </a:t>
                      </a:r>
                      <a:r>
                        <a:rPr lang="ko-KR" altLang="en-US" sz="1200" dirty="0" smtClean="0"/>
                        <a:t>백그라운드 내려온 수로 저장을 해보자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게임 스토리 구상</a:t>
                      </a:r>
                      <a:endParaRPr lang="ko-KR" alt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스토리 라기 보다는 토끼가 행성을 향해 계속 올라가는 것처럼 끝이 없는 끝을 향해 올라가도록 만들어 보자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발판에 대한 구상</a:t>
                      </a:r>
                      <a:endParaRPr lang="ko-KR" alt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발판을 여러</a:t>
                      </a:r>
                      <a:r>
                        <a:rPr lang="ko-KR" altLang="en-US" sz="1200" baseline="0" dirty="0" smtClean="0"/>
                        <a:t> 가지 방법으로 생성을 해보고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발판 종류에 따라서 발판 특성이 다르게 만들어 지도록 해보자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35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 smtClean="0">
                <a:latin typeface="Tahoma" panose="020B0604030504040204" pitchFamily="34" charset="0"/>
                <a:cs typeface="Tahoma" panose="020B0604030504040204" pitchFamily="34" charset="0"/>
              </a:rPr>
              <a:t>Development of </a:t>
            </a:r>
            <a:r>
              <a:rPr lang="en-US" altLang="ko-KR" sz="32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Schedule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923562"/>
              </p:ext>
            </p:extLst>
          </p:nvPr>
        </p:nvGraphicFramePr>
        <p:xfrm>
          <a:off x="577850" y="1124744"/>
          <a:ext cx="8170614" cy="767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05918"/>
                <a:gridCol w="936104"/>
                <a:gridCol w="53285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완성도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주제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/>
                        <a:t>2</a:t>
                      </a:r>
                      <a:r>
                        <a:rPr lang="ko-KR" altLang="en-US" sz="2000" b="0" dirty="0" smtClean="0"/>
                        <a:t>주차 </a:t>
                      </a:r>
                      <a:r>
                        <a:rPr lang="en-US" altLang="ko-KR" sz="2000" b="0" dirty="0" smtClean="0"/>
                        <a:t>(09/30)</a:t>
                      </a:r>
                      <a:endParaRPr lang="ko-KR" altLang="en-US" sz="2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2000" b="0" dirty="0" smtClean="0">
                          <a:solidFill>
                            <a:srgbClr val="FFFFFF"/>
                          </a:solidFill>
                        </a:rPr>
                        <a:t>100%</a:t>
                      </a:r>
                      <a:endParaRPr lang="ko-KR" altLang="en-US" sz="2000" b="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리소스 및 사운드 와 알고리즘 계산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763589"/>
              </p:ext>
            </p:extLst>
          </p:nvPr>
        </p:nvGraphicFramePr>
        <p:xfrm>
          <a:off x="577850" y="1926590"/>
          <a:ext cx="8170614" cy="454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2022"/>
                <a:gridCol w="53285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세부적인 작업 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작업 결과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 이미지</a:t>
                      </a:r>
                      <a:endParaRPr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토끼 관련 및 배경 이미지 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총 </a:t>
                      </a:r>
                      <a:r>
                        <a:rPr lang="en-US" altLang="ko-KR" sz="1200" dirty="0" smtClean="0"/>
                        <a:t>6</a:t>
                      </a:r>
                      <a:r>
                        <a:rPr lang="ko-KR" altLang="en-US" sz="1200" dirty="0" smtClean="0"/>
                        <a:t>가지 이미지 </a:t>
                      </a:r>
                      <a:r>
                        <a:rPr lang="en-US" altLang="ko-KR" sz="1200" dirty="0" smtClean="0"/>
                        <a:t>“</a:t>
                      </a:r>
                      <a:r>
                        <a:rPr lang="en-US" altLang="ko-KR" sz="1200" dirty="0" err="1" smtClean="0"/>
                        <a:t>Github</a:t>
                      </a:r>
                      <a:r>
                        <a:rPr lang="en-US" altLang="ko-KR" sz="1200" dirty="0" smtClean="0"/>
                        <a:t>://2DGraphics\</a:t>
                      </a:r>
                      <a:r>
                        <a:rPr lang="en-US" altLang="ko-KR" sz="1200" dirty="0" err="1" smtClean="0"/>
                        <a:t>ResourceData</a:t>
                      </a:r>
                      <a:r>
                        <a:rPr lang="en-US" altLang="ko-KR" sz="1200" dirty="0" smtClean="0"/>
                        <a:t>\</a:t>
                      </a:r>
                      <a:r>
                        <a:rPr lang="en-US" altLang="ko-KR" sz="1200" dirty="0" err="1" smtClean="0"/>
                        <a:t>CharacterImage</a:t>
                      </a:r>
                      <a:r>
                        <a:rPr lang="en-US" altLang="ko-KR" sz="1200" dirty="0" smtClean="0"/>
                        <a:t>”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( Rabbit-Left, Rabbit-Right, Rabbit-Up, Rabbit-</a:t>
                      </a:r>
                      <a:r>
                        <a:rPr lang="en-US" altLang="ko-KR" sz="1200" dirty="0" err="1" smtClean="0"/>
                        <a:t>UpHand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SBT</a:t>
                      </a:r>
                      <a:r>
                        <a:rPr lang="en-US" altLang="ko-KR" sz="1200" dirty="0" smtClean="0"/>
                        <a:t> 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함정 이미지</a:t>
                      </a:r>
                      <a:endParaRPr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중간 중간 랜덤으로 출연할 함정 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총</a:t>
                      </a:r>
                      <a:r>
                        <a:rPr lang="en-US" altLang="ko-KR" sz="1200" dirty="0" smtClean="0"/>
                        <a:t> 5</a:t>
                      </a:r>
                      <a:r>
                        <a:rPr lang="ko-KR" altLang="en-US" sz="1200" dirty="0" smtClean="0"/>
                        <a:t>가지 이미지 </a:t>
                      </a:r>
                      <a:r>
                        <a:rPr lang="en-US" altLang="ko-KR" sz="1200" dirty="0" smtClean="0"/>
                        <a:t>“</a:t>
                      </a:r>
                      <a:r>
                        <a:rPr lang="en-US" altLang="ko-KR" sz="1200" dirty="0" err="1" smtClean="0"/>
                        <a:t>Github</a:t>
                      </a:r>
                      <a:r>
                        <a:rPr lang="en-US" altLang="ko-KR" sz="1200" dirty="0" smtClean="0"/>
                        <a:t>://2DGraphics\</a:t>
                      </a:r>
                      <a:r>
                        <a:rPr lang="en-US" altLang="ko-KR" sz="1200" dirty="0" err="1" smtClean="0"/>
                        <a:t>ResourceData</a:t>
                      </a:r>
                      <a:r>
                        <a:rPr lang="en-US" altLang="ko-KR" sz="1200" dirty="0" smtClean="0"/>
                        <a:t>\</a:t>
                      </a:r>
                      <a:r>
                        <a:rPr lang="en-US" altLang="ko-KR" sz="1200" dirty="0" err="1" smtClean="0"/>
                        <a:t>GeneralImage</a:t>
                      </a:r>
                      <a:r>
                        <a:rPr lang="en-US" altLang="ko-KR" sz="1200" dirty="0" smtClean="0"/>
                        <a:t>”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( </a:t>
                      </a:r>
                      <a:r>
                        <a:rPr lang="en-US" altLang="ko-KR" sz="1200" dirty="0" err="1" smtClean="0"/>
                        <a:t>blackhole</a:t>
                      </a:r>
                      <a:r>
                        <a:rPr lang="en-US" altLang="ko-KR" sz="1200" dirty="0" smtClean="0"/>
                        <a:t>, hole, hole-x2, </a:t>
                      </a:r>
                      <a:r>
                        <a:rPr lang="en-US" altLang="ko-KR" sz="1200" dirty="0" err="1" smtClean="0"/>
                        <a:t>SpaceshipBlue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en-US" altLang="ko-KR" sz="1200" dirty="0" err="1" smtClean="0"/>
                        <a:t>SpaceshipYellow</a:t>
                      </a:r>
                      <a:r>
                        <a:rPr lang="en-US" altLang="ko-KR" sz="1200" dirty="0" smtClean="0"/>
                        <a:t> 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발판 이미지</a:t>
                      </a:r>
                      <a:endParaRPr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토끼가 밟고 올라갈 수 있는 발판 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총 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가지 이미지 </a:t>
                      </a:r>
                      <a:r>
                        <a:rPr lang="en-US" altLang="ko-KR" sz="1200" dirty="0" smtClean="0"/>
                        <a:t>“</a:t>
                      </a:r>
                      <a:r>
                        <a:rPr lang="en-US" altLang="ko-KR" sz="1200" dirty="0" err="1" smtClean="0"/>
                        <a:t>Github</a:t>
                      </a:r>
                      <a:r>
                        <a:rPr lang="en-US" altLang="ko-KR" sz="1200" dirty="0" smtClean="0"/>
                        <a:t>://2DGraphics\</a:t>
                      </a:r>
                      <a:r>
                        <a:rPr lang="en-US" altLang="ko-KR" sz="1200" dirty="0" err="1" smtClean="0"/>
                        <a:t>ResourceData</a:t>
                      </a:r>
                      <a:r>
                        <a:rPr lang="en-US" altLang="ko-KR" sz="1200" dirty="0" smtClean="0"/>
                        <a:t>\</a:t>
                      </a:r>
                      <a:r>
                        <a:rPr lang="en-US" altLang="ko-KR" sz="1200" dirty="0" err="1" smtClean="0"/>
                        <a:t>GeneralImage</a:t>
                      </a:r>
                      <a:r>
                        <a:rPr lang="en-US" altLang="ko-KR" sz="1200" dirty="0" smtClean="0"/>
                        <a:t>”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( </a:t>
                      </a:r>
                      <a:r>
                        <a:rPr lang="en-US" altLang="ko-KR" sz="1200" dirty="0" err="1" smtClean="0"/>
                        <a:t>newscaffolding</a:t>
                      </a:r>
                      <a:r>
                        <a:rPr lang="en-US" altLang="ko-KR" sz="1200" dirty="0" smtClean="0"/>
                        <a:t> 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사운드</a:t>
                      </a:r>
                      <a:endParaRPr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점프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게임오버</a:t>
                      </a:r>
                      <a:r>
                        <a:rPr lang="en-US" altLang="ko-KR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등등</a:t>
                      </a:r>
                      <a:r>
                        <a:rPr lang="en-US" altLang="ko-KR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 )</a:t>
                      </a:r>
                      <a:endParaRPr lang="ko-KR" alt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총 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가지 사운드 </a:t>
                      </a:r>
                      <a:r>
                        <a:rPr lang="en-US" altLang="ko-KR" sz="1200" dirty="0" smtClean="0"/>
                        <a:t>“</a:t>
                      </a:r>
                      <a:r>
                        <a:rPr lang="en-US" altLang="ko-KR" sz="1200" dirty="0" err="1" smtClean="0"/>
                        <a:t>Github</a:t>
                      </a:r>
                      <a:r>
                        <a:rPr lang="en-US" altLang="ko-KR" sz="1200" dirty="0" smtClean="0"/>
                        <a:t>://2DGraphics\</a:t>
                      </a:r>
                      <a:r>
                        <a:rPr lang="en-US" altLang="ko-KR" sz="1200" dirty="0" err="1" smtClean="0"/>
                        <a:t>ResourceData</a:t>
                      </a:r>
                      <a:r>
                        <a:rPr lang="en-US" altLang="ko-KR" sz="1200" dirty="0" smtClean="0"/>
                        <a:t>\</a:t>
                      </a:r>
                      <a:r>
                        <a:rPr lang="en-US" altLang="ko-KR" sz="1200" dirty="0" err="1" smtClean="0"/>
                        <a:t>SoundData</a:t>
                      </a:r>
                      <a:r>
                        <a:rPr lang="en-US" altLang="ko-KR" sz="1200" dirty="0" smtClean="0"/>
                        <a:t>”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( </a:t>
                      </a:r>
                      <a:r>
                        <a:rPr lang="en-US" altLang="ko-KR" sz="1200" baseline="0" dirty="0" err="1" smtClean="0"/>
                        <a:t>GameOver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en-US" altLang="ko-KR" sz="1200" baseline="0" dirty="0" err="1" smtClean="0"/>
                        <a:t>JumpSound</a:t>
                      </a:r>
                      <a:r>
                        <a:rPr lang="en-US" altLang="ko-KR" sz="1200" baseline="0" dirty="0" smtClean="0"/>
                        <a:t>, rocket 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07264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발판 생성을 위한 알고리즘 계산</a:t>
                      </a:r>
                      <a:endParaRPr lang="ko-KR" alt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발판은 랜덤으로 한</a:t>
                      </a:r>
                      <a:r>
                        <a:rPr lang="ko-KR" altLang="en-US" sz="1200" baseline="0" dirty="0" smtClean="0"/>
                        <a:t> 줄씩 생성하면서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생성할 위치는 무작위 랜덤은 어려울 수 있으니 배열 등으로 미리 칸을 만들어서 생성을 해보자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algn="l" latinLnBrk="1"/>
                      <a:endParaRPr lang="en-US" altLang="ko-KR" sz="1200" dirty="0" smtClean="0"/>
                    </a:p>
                    <a:p>
                      <a:pPr algn="l" latinLnBrk="1"/>
                      <a:r>
                        <a:rPr lang="ko-KR" altLang="en-US" sz="1200" dirty="0" smtClean="0"/>
                        <a:t>발판의 충돌체크 같은 경우 배열로 할 경우 해당 배열 위치를 알 수 있으니 그 위치에 올라 왔을 때 충돌이 된 것으로 처리를 하면 좋을 거 같다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algn="l" latinLnBrk="1"/>
                      <a:endParaRPr lang="en-US" altLang="ko-KR" sz="1200" dirty="0" smtClean="0"/>
                    </a:p>
                    <a:p>
                      <a:pPr algn="l" latinLnBrk="1"/>
                      <a:r>
                        <a:rPr lang="ko-KR" altLang="en-US" sz="1200" dirty="0" smtClean="0"/>
                        <a:t>발판의 거리나 난이도 부분은 배열의 세로부분을 최대한 많이 만들어서 발판거리를 조절하기 쉽게 만들어 보자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algn="l" latinLnBrk="1"/>
                      <a:endParaRPr lang="en-US" altLang="ko-KR" sz="1200" dirty="0" smtClean="0"/>
                    </a:p>
                    <a:p>
                      <a:pPr algn="l" latinLnBrk="1"/>
                      <a:r>
                        <a:rPr lang="ko-KR" altLang="en-US" sz="1200" dirty="0" smtClean="0"/>
                        <a:t>발판이 아래로 내려가 사라지는 부분은 </a:t>
                      </a:r>
                      <a:r>
                        <a:rPr lang="ko-KR" altLang="en-US" sz="1200" dirty="0" err="1" smtClean="0"/>
                        <a:t>테트리스</a:t>
                      </a:r>
                      <a:r>
                        <a:rPr lang="ko-KR" altLang="en-US" sz="1200" dirty="0" smtClean="0"/>
                        <a:t> 코드처럼 배열이 제일 아래가 될 경우 자동으로 배열에서 사라지게 만들어 버리자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31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테마">
  <a:themeElements>
    <a:clrScheme name="Office">
      <a:dk1>
        <a:sysClr val="windowText" lastClr="56565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56565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565656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565656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565656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565656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3647</TotalTime>
  <Words>948</Words>
  <Application>Microsoft Office PowerPoint</Application>
  <PresentationFormat>화면 슬라이드 쇼(4:3)</PresentationFormat>
  <Paragraphs>184</Paragraphs>
  <Slides>16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HY견고딕</vt:lpstr>
      <vt:lpstr>굴림</vt:lpstr>
      <vt:lpstr>나눔고딕 ExtraBold</vt:lpstr>
      <vt:lpstr>맑은 고딕</vt:lpstr>
      <vt:lpstr>Arial</vt:lpstr>
      <vt:lpstr>Tahoma</vt:lpstr>
      <vt:lpstr>5_Office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Game Project No.1</dc:title>
  <dc:creator>Administrator</dc:creator>
  <cp:lastModifiedBy>권창현</cp:lastModifiedBy>
  <cp:revision>205</cp:revision>
  <dcterms:created xsi:type="dcterms:W3CDTF">2011-06-13T04:09:39Z</dcterms:created>
  <dcterms:modified xsi:type="dcterms:W3CDTF">2015-10-21T14:48:39Z</dcterms:modified>
</cp:coreProperties>
</file>