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30" r:id="rId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60" d="100"/>
          <a:sy n="60" d="100"/>
        </p:scale>
        <p:origin x="-9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3347864" y="2420888"/>
            <a:ext cx="5535707" cy="2470989"/>
            <a:chOff x="1431939" y="2188675"/>
            <a:chExt cx="717998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1431939" y="2188675"/>
              <a:ext cx="7179986" cy="1847584"/>
              <a:chOff x="1431939" y="2332691"/>
              <a:chExt cx="717998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431939" y="2332691"/>
                <a:ext cx="717998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832889" y="3256483"/>
                <a:ext cx="539091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Last Project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1156"/>
            <a:ext cx="8818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/>
              <a:t>1</a:t>
            </a:r>
            <a:r>
              <a:rPr lang="ko-KR" altLang="en-US" sz="3200" dirty="0"/>
              <a:t>차 발표 목표 개발 범위 대비 실제 개발 범위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94224"/>
              </p:ext>
            </p:extLst>
          </p:nvPr>
        </p:nvGraphicFramePr>
        <p:xfrm>
          <a:off x="333295" y="908720"/>
          <a:ext cx="8343160" cy="54854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4409"/>
                <a:gridCol w="2597171"/>
                <a:gridCol w="3163469"/>
                <a:gridCol w="1008111"/>
              </a:tblGrid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smtClean="0"/>
                        <a:t>메뉴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 </a:t>
                      </a:r>
                      <a:r>
                        <a:rPr lang="en-US" altLang="ko-KR" sz="1600" dirty="0" smtClean="0"/>
                        <a:t>Stage, Score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 </a:t>
                      </a:r>
                      <a:r>
                        <a:rPr lang="en-US" altLang="ko-KR" sz="1600" dirty="0" smtClean="0"/>
                        <a:t>Stage, Score, Help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유저 캐릭터</a:t>
                      </a:r>
                      <a:r>
                        <a:rPr lang="en-US" altLang="ko-KR" sz="1600" b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밟고 올라갈 발판</a:t>
                      </a:r>
                      <a:endParaRPr lang="en-US" altLang="ko-KR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유저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밝고 올라갈 발판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날라가는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발판이 생김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날라가는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발판이 생김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</a:t>
                      </a:r>
                      <a:r>
                        <a:rPr lang="ko-KR" altLang="en-US" sz="1600" baseline="0" dirty="0" smtClean="0"/>
                        <a:t> 코어 기능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스크롤링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거리에 따른 점수 변화 및 발판 거리 증가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거리에 따른 점수 변화 및 발판 거리증가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스코어 저장기능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우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우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Easy Middle,</a:t>
                      </a:r>
                      <a:r>
                        <a:rPr lang="en-US" altLang="ko-KR" sz="1600" baseline="0" dirty="0" smtClean="0"/>
                        <a:t> Hard ( </a:t>
                      </a:r>
                      <a:r>
                        <a:rPr lang="ko-KR" altLang="en-US" sz="1600" baseline="0" dirty="0" smtClean="0"/>
                        <a:t>발판의 거리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발판 수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증가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Easy,</a:t>
                      </a:r>
                      <a:r>
                        <a:rPr lang="en-US" altLang="ko-KR" sz="1600" baseline="0" dirty="0" smtClean="0"/>
                        <a:t> Middle, Hard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GameOver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GamveOver</a:t>
                      </a:r>
                      <a:r>
                        <a:rPr lang="en-US" altLang="ko-KR" sz="1600" dirty="0" smtClean="0"/>
                        <a:t>, BGM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100%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149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5_Office 테마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Wh</cp:lastModifiedBy>
  <cp:revision>241</cp:revision>
  <dcterms:created xsi:type="dcterms:W3CDTF">2011-06-13T04:09:39Z</dcterms:created>
  <dcterms:modified xsi:type="dcterms:W3CDTF">2015-12-13T05:49:48Z</dcterms:modified>
</cp:coreProperties>
</file>