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18" r:id="rId4"/>
    <p:sldId id="321" r:id="rId5"/>
    <p:sldId id="326" r:id="rId6"/>
    <p:sldId id="319" r:id="rId7"/>
    <p:sldId id="327" r:id="rId8"/>
    <p:sldId id="323" r:id="rId9"/>
    <p:sldId id="324" r:id="rId10"/>
    <p:sldId id="325" r:id="rId11"/>
    <p:sldId id="322" r:id="rId1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16262F"/>
    <a:srgbClr val="39B4E0"/>
    <a:srgbClr val="B9E02D"/>
    <a:srgbClr val="768C2F"/>
    <a:srgbClr val="0B131A"/>
    <a:srgbClr val="10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8" autoAdjust="0"/>
    <p:restoredTop sz="94660"/>
  </p:normalViewPr>
  <p:slideViewPr>
    <p:cSldViewPr>
      <p:cViewPr varScale="1">
        <p:scale>
          <a:sx n="116" d="100"/>
          <a:sy n="116" d="100"/>
        </p:scale>
        <p:origin x="9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01.746" idx="3">
    <p:pos x="16" y="16"/>
    <p:text>개발 범위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4:14:57.640" idx="1">
    <p:pos x="10" y="10"/>
    <p:text>실행흐름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2.071" idx="4">
    <p:pos x="10" y="10"/>
    <p:text>개발 스케쥴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자가 진단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2D Graphics – WindowsHyun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2915816" y="2420888"/>
            <a:ext cx="5967755" cy="2470989"/>
            <a:chOff x="871559" y="2188675"/>
            <a:chExt cx="774036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871559" y="2188675"/>
              <a:ext cx="7740366" cy="1847584"/>
              <a:chOff x="871559" y="2332691"/>
              <a:chExt cx="774036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871559" y="2332691"/>
                <a:ext cx="774036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2D GAME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552699" y="3256483"/>
                <a:ext cx="567110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Project No.1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Self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Assessment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84563"/>
              </p:ext>
            </p:extLst>
          </p:nvPr>
        </p:nvGraphicFramePr>
        <p:xfrm>
          <a:off x="577850" y="1124744"/>
          <a:ext cx="8026598" cy="512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447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발표자료에 포함할 내용을 다 포함했는가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</a:t>
                      </a:r>
                      <a:r>
                        <a:rPr lang="ko-KR" altLang="en-US" sz="2000" b="0" dirty="0" err="1" smtClean="0"/>
                        <a:t>컨셉이</a:t>
                      </a:r>
                      <a:r>
                        <a:rPr lang="ko-KR" altLang="en-US" sz="2000" b="0" dirty="0" smtClean="0"/>
                        <a:t> 잘 표현 되었는가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핵심 </a:t>
                      </a:r>
                      <a:r>
                        <a:rPr lang="ko-KR" altLang="en-US" sz="2000" b="0" dirty="0" err="1" smtClean="0"/>
                        <a:t>메카닉의</a:t>
                      </a:r>
                      <a:r>
                        <a:rPr lang="ko-KR" altLang="en-US" sz="2000" b="0" dirty="0" smtClean="0"/>
                        <a:t> 제시가 잘 되었는가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실행 흐름이 </a:t>
                      </a:r>
                      <a:r>
                        <a:rPr lang="ko-KR" altLang="en-US" sz="2000" b="0" baseline="0" dirty="0" smtClean="0"/>
                        <a:t>잘 표현되었는가</a:t>
                      </a:r>
                      <a:r>
                        <a:rPr lang="en-US" altLang="ko-KR" sz="2000" b="0" baseline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개발 범위가 구체적이며</a:t>
                      </a:r>
                      <a:r>
                        <a:rPr lang="en-US" altLang="ko-KR" sz="2000" b="0" dirty="0" smtClean="0"/>
                        <a:t>, </a:t>
                      </a:r>
                      <a:r>
                        <a:rPr lang="ko-KR" altLang="en-US" sz="2000" b="0" dirty="0" smtClean="0"/>
                        <a:t>측정 가능한가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개발 계획이 구체적이며 실행 가능한가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9"/>
          <p:cNvGrpSpPr>
            <a:grpSpLocks/>
          </p:cNvGrpSpPr>
          <p:nvPr/>
        </p:nvGrpSpPr>
        <p:grpSpPr bwMode="auto">
          <a:xfrm>
            <a:off x="2947988" y="2003425"/>
            <a:ext cx="4916487" cy="3225542"/>
            <a:chOff x="2948090" y="2002967"/>
            <a:chExt cx="4916863" cy="3225975"/>
          </a:xfrm>
        </p:grpSpPr>
        <p:grpSp>
          <p:nvGrpSpPr>
            <p:cNvPr id="11267" name="그룹 20"/>
            <p:cNvGrpSpPr>
              <a:grpSpLocks/>
            </p:cNvGrpSpPr>
            <p:nvPr/>
          </p:nvGrpSpPr>
          <p:grpSpPr bwMode="auto">
            <a:xfrm>
              <a:off x="2948090" y="3234774"/>
              <a:ext cx="4472330" cy="1994168"/>
              <a:chOff x="2948090" y="3234774"/>
              <a:chExt cx="4472330" cy="1994168"/>
            </a:xfrm>
          </p:grpSpPr>
          <p:grpSp>
            <p:nvGrpSpPr>
              <p:cNvPr id="11269" name="그룹 2"/>
              <p:cNvGrpSpPr>
                <a:grpSpLocks/>
              </p:cNvGrpSpPr>
              <p:nvPr/>
            </p:nvGrpSpPr>
            <p:grpSpPr bwMode="auto">
              <a:xfrm>
                <a:off x="3087671" y="3234774"/>
                <a:ext cx="4332749" cy="369289"/>
                <a:chOff x="3082674" y="3964165"/>
                <a:chExt cx="4333304" cy="369367"/>
              </a:xfrm>
            </p:grpSpPr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82674" y="3964165"/>
                  <a:ext cx="64835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57597" y="3980894"/>
                  <a:ext cx="3758381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실행 흐름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0" name="그룹 3"/>
              <p:cNvGrpSpPr>
                <a:grpSpLocks/>
              </p:cNvGrpSpPr>
              <p:nvPr/>
            </p:nvGrpSpPr>
            <p:grpSpPr bwMode="auto">
              <a:xfrm>
                <a:off x="2987824" y="3641171"/>
                <a:ext cx="4329400" cy="369289"/>
                <a:chOff x="3111252" y="4415362"/>
                <a:chExt cx="4329955" cy="369367"/>
              </a:xfrm>
            </p:grpSpPr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11252" y="4415362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87589" y="4432943"/>
                  <a:ext cx="3753618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실행 흐름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1" name="그룹 4"/>
              <p:cNvGrpSpPr>
                <a:grpSpLocks/>
              </p:cNvGrpSpPr>
              <p:nvPr/>
            </p:nvGrpSpPr>
            <p:grpSpPr bwMode="auto">
              <a:xfrm>
                <a:off x="2948090" y="4047208"/>
                <a:ext cx="4332619" cy="369288"/>
                <a:chOff x="3120777" y="4864353"/>
                <a:chExt cx="4333174" cy="369367"/>
              </a:xfrm>
            </p:grpSpPr>
            <p:sp>
              <p:nvSpPr>
                <p:cNvPr id="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20777" y="4864353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95570" y="4881553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범위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2" name="그룹 5"/>
              <p:cNvGrpSpPr>
                <a:grpSpLocks/>
              </p:cNvGrpSpPr>
              <p:nvPr/>
            </p:nvGrpSpPr>
            <p:grpSpPr bwMode="auto">
              <a:xfrm>
                <a:off x="2987824" y="4453264"/>
                <a:ext cx="4329400" cy="369288"/>
                <a:chOff x="3130305" y="5314948"/>
                <a:chExt cx="4329955" cy="369367"/>
              </a:xfrm>
            </p:grpSpPr>
            <p:sp>
              <p:nvSpPr>
                <p:cNvPr id="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5" y="5314948"/>
                  <a:ext cx="64824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04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6642" y="5330162"/>
                  <a:ext cx="3753618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일정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3" name="그룹 6"/>
              <p:cNvGrpSpPr>
                <a:grpSpLocks/>
              </p:cNvGrpSpPr>
              <p:nvPr/>
            </p:nvGrpSpPr>
            <p:grpSpPr bwMode="auto">
              <a:xfrm>
                <a:off x="3087671" y="4859654"/>
                <a:ext cx="4332749" cy="369288"/>
                <a:chOff x="3130304" y="5763754"/>
                <a:chExt cx="4333304" cy="369367"/>
              </a:xfrm>
            </p:grpSpPr>
            <p:sp>
              <p:nvSpPr>
                <p:cNvPr id="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4" y="5763754"/>
                  <a:ext cx="64836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05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5227" y="5779032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자체 평가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453917" y="2002967"/>
              <a:ext cx="4411036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5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CONTENTS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Range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For further details, please contact us by e-mail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73545"/>
              </p:ext>
            </p:extLst>
          </p:nvPr>
        </p:nvGraphicFramePr>
        <p:xfrm>
          <a:off x="577851" y="1124744"/>
          <a:ext cx="7954589" cy="469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5579"/>
                <a:gridCol w="1055579"/>
                <a:gridCol w="58434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b="0" dirty="0" err="1" smtClean="0"/>
                        <a:t>맵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Stage, Score ( 10</a:t>
                      </a:r>
                      <a:r>
                        <a:rPr lang="ko-KR" altLang="en-US" sz="1200" dirty="0" smtClean="0"/>
                        <a:t>주차 예정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b="0" dirty="0" smtClean="0"/>
                        <a:t>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</a:t>
                      </a:r>
                      <a:r>
                        <a:rPr lang="ko-KR" altLang="en-US" sz="1200" dirty="0" smtClean="0"/>
                        <a:t>캐릭터 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en-US" altLang="ko-KR" sz="1200" baseline="0" smtClean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b="0" dirty="0" smtClean="0"/>
                        <a:t>보조 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밟고 올라갈 발판</a:t>
                      </a:r>
                      <a:r>
                        <a:rPr lang="en-US" altLang="ko-KR" sz="1200" baseline="0" dirty="0" smtClean="0"/>
                        <a:t> + </a:t>
                      </a:r>
                      <a:r>
                        <a:rPr lang="ko-KR" altLang="en-US" sz="1200" baseline="0" dirty="0" smtClean="0"/>
                        <a:t>부분부분 함정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b="0" dirty="0" smtClean="0"/>
                        <a:t>애니메이션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날라가는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발판이 생김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b="0" dirty="0" smtClean="0"/>
                        <a:t>컨트롤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좌우 이동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추가 될 수 있는 </a:t>
                      </a:r>
                      <a:r>
                        <a:rPr lang="ko-KR" altLang="en-US" sz="1200" baseline="0" dirty="0" err="1" smtClean="0"/>
                        <a:t>단축기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b="0" dirty="0" smtClean="0"/>
                        <a:t>난이도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Easy</a:t>
                      </a:r>
                      <a:r>
                        <a:rPr lang="en-US" altLang="ko-KR" sz="1200" baseline="0" dirty="0" smtClean="0"/>
                        <a:t>, Middle, Hard ( </a:t>
                      </a:r>
                      <a:r>
                        <a:rPr lang="ko-KR" altLang="en-US" sz="1200" baseline="0" dirty="0" smtClean="0"/>
                        <a:t>발판의 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발판수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함정 </a:t>
                      </a:r>
                      <a:r>
                        <a:rPr lang="ko-KR" altLang="en-US" sz="1200" baseline="0" dirty="0" err="1" smtClean="0"/>
                        <a:t>출연수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b="0" dirty="0" smtClean="0"/>
                        <a:t>사운드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GameOver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함정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등등</a:t>
                      </a:r>
                      <a:r>
                        <a:rPr lang="en-US" altLang="ko-KR" sz="1200" baseline="0" dirty="0" smtClean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b="0" dirty="0" smtClean="0"/>
                        <a:t>개발 환경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Python</a:t>
                      </a:r>
                      <a:r>
                        <a:rPr lang="ko-KR" altLang="en-US" sz="1200" baseline="0" dirty="0" smtClean="0"/>
                        <a:t>을 </a:t>
                      </a:r>
                      <a:r>
                        <a:rPr lang="ko-KR" altLang="en-US" sz="1200" baseline="0" dirty="0" err="1" smtClean="0"/>
                        <a:t>기반으로한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PyCharm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Execution Flow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How the game progress and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instructions.</a:t>
              </a:r>
              <a:endParaRPr kumimoji="0" lang="en-US" altLang="ko-KR" sz="16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3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Execution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Flow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9" y="706439"/>
            <a:ext cx="1731094" cy="2938586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175732"/>
            <a:ext cx="1731600" cy="29385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844" y="3514752"/>
            <a:ext cx="1730514" cy="2937600"/>
          </a:xfrm>
          <a:prstGeom prst="rect">
            <a:avLst/>
          </a:prstGeom>
        </p:spPr>
      </p:pic>
      <p:sp>
        <p:nvSpPr>
          <p:cNvPr id="10" name="제목 2"/>
          <p:cNvSpPr txBox="1">
            <a:spLocks/>
          </p:cNvSpPr>
          <p:nvPr/>
        </p:nvSpPr>
        <p:spPr bwMode="auto">
          <a:xfrm>
            <a:off x="2065058" y="836712"/>
            <a:ext cx="620089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Start, 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Scores, 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Exits 3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가지의 버튼을 만들었습니다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  <a:endParaRPr lang="en-US" altLang="ko-KR" sz="13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Start 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시작 버튼</a:t>
            </a:r>
            <a:endParaRPr lang="en-US" altLang="ko-KR" sz="13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Score 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지금까지 해온 점수를 보여준다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Exits 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종료 버튼</a:t>
            </a:r>
            <a:endParaRPr lang="en-US" altLang="ko-KR" sz="13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 bwMode="auto">
          <a:xfrm>
            <a:off x="4066539" y="2175732"/>
            <a:ext cx="5064666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Start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버튼을 클릭 시 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3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가지의 버튼을 나타나게 하였습니다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Easy 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난이도 쉬움</a:t>
            </a:r>
            <a:endParaRPr lang="en-US" altLang="ko-KR" sz="13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Medium 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난이도 중간</a:t>
            </a:r>
            <a:endParaRPr lang="en-US" altLang="ko-KR" sz="13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Hard 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난이도 어려움</a:t>
            </a:r>
            <a:endParaRPr lang="en-US" altLang="ko-KR" sz="13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 bwMode="auto">
          <a:xfrm>
            <a:off x="5940866" y="3514752"/>
            <a:ext cx="319033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Easy, Medium, Hard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를 클릭 시</a:t>
            </a:r>
            <a:endParaRPr lang="en-US" altLang="ko-KR" sz="13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실제 게임 화면 이 나타나면서 게임을 진행 할 수 있게 화면 창 이 나타납니다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4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주차 까지 적용을 하였기에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발판이 나오거나 하는 부분은 따로 만들지 않고 현재는 그냥 점프만 가능한 애니메이션만 구동이 되어있습니다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  <a:endParaRPr lang="en-US" altLang="ko-KR" sz="13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Schedule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schedules &amp; 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information.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64709"/>
              </p:ext>
            </p:extLst>
          </p:nvPr>
        </p:nvGraphicFramePr>
        <p:xfrm>
          <a:off x="577850" y="1124744"/>
          <a:ext cx="8026598" cy="4729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0269"/>
                <a:gridCol w="58963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000" b="0" dirty="0" smtClean="0"/>
                        <a:t>1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(09/23)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baseline="0" dirty="0" smtClean="0"/>
                        <a:t> 틀 및 게임 스토리 구성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2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(09/30)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및 사운드 와 </a:t>
                      </a:r>
                      <a:r>
                        <a:rPr lang="ko-KR" altLang="en-US" smtClean="0"/>
                        <a:t>알고리즘 계산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3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(10/07)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조절 관련 메뉴 및 시작</a:t>
                      </a:r>
                      <a:r>
                        <a:rPr lang="ko-KR" altLang="en-US" baseline="0" dirty="0" smtClean="0"/>
                        <a:t> 페이지 </a:t>
                      </a:r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4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(10/14)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애니메이션 구현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5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(10/28)</a:t>
                      </a:r>
                      <a:endParaRPr lang="ko-KR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프로젝트 </a:t>
                      </a:r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차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6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(11/04)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발판 등 의</a:t>
                      </a:r>
                      <a:r>
                        <a:rPr lang="ko-KR" altLang="en-US" baseline="0" dirty="0" smtClean="0"/>
                        <a:t> 생성 부분 알고리즘 추가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7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(11/11)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발판과 캐릭터의 충돌 체크 작업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8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(11/18)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발판을 올라가면서 점수체크 기능 작업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9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(11/25)</a:t>
                      </a:r>
                      <a:endParaRPr lang="ko-KR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프로젝트 </a:t>
                      </a:r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차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10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(12/02)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완성도 작업을 위한 마지막 작업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11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(12/16)</a:t>
                      </a:r>
                      <a:endParaRPr lang="ko-KR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프로젝트 최종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Self Assessment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Self-diagnosis and score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check.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417</Words>
  <Application>Microsoft Office PowerPoint</Application>
  <PresentationFormat>화면 슬라이드 쇼(4:3)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굴림</vt:lpstr>
      <vt:lpstr>나눔고딕 ExtraBold</vt:lpstr>
      <vt:lpstr>맑은 고딕</vt:lpstr>
      <vt:lpstr>Arial</vt:lpstr>
      <vt:lpstr>Tahoma</vt:lpstr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cp:lastModifiedBy>권창현</cp:lastModifiedBy>
  <cp:revision>109</cp:revision>
  <dcterms:created xsi:type="dcterms:W3CDTF">2011-06-13T04:09:39Z</dcterms:created>
  <dcterms:modified xsi:type="dcterms:W3CDTF">2015-10-20T17:06:30Z</dcterms:modified>
</cp:coreProperties>
</file>