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29" r:id="rId5"/>
    <p:sldId id="330" r:id="rId6"/>
    <p:sldId id="321" r:id="rId7"/>
    <p:sldId id="326" r:id="rId8"/>
    <p:sldId id="323" r:id="rId9"/>
    <p:sldId id="334" r:id="rId10"/>
    <p:sldId id="339" r:id="rId11"/>
    <p:sldId id="338" r:id="rId12"/>
    <p:sldId id="325" r:id="rId13"/>
    <p:sldId id="322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14"/>
    <a:srgbClr val="B9E02D"/>
    <a:srgbClr val="FFFFFF"/>
    <a:srgbClr val="BFBFBF"/>
    <a:srgbClr val="16262F"/>
    <a:srgbClr val="39B4E0"/>
    <a:srgbClr val="768C2F"/>
    <a:srgbClr val="0B1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8" autoAdjust="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4:15:14.927" idx="2">
    <p:pos x="10" y="10"/>
    <p:text>게임컨셉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01.746" idx="3">
    <p:pos x="16" y="16"/>
    <p:text>개발 범위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GitHub Commits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7.820" idx="5">
    <p:pos x="10" y="10"/>
    <p:text>자가 진단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 smtClean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2D Graphics – WindowsHyun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2D Graphics – WindowsHyun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 smtClean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2D GAME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 smtClean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Project No.2</a:t>
                </a:r>
                <a:endParaRPr kumimoji="0" lang="en-US" altLang="ko-KR" sz="6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GitHub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Commits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2" y="838246"/>
            <a:ext cx="8489600" cy="55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Self Assessment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Self-diagnosis and score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check.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1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Self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Assessment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03188"/>
              </p:ext>
            </p:extLst>
          </p:nvPr>
        </p:nvGraphicFramePr>
        <p:xfrm>
          <a:off x="577850" y="1124744"/>
          <a:ext cx="8026598" cy="5112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4470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발표자료에 포함할 내용을 다 포함했는가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계획 대비 일정은 잘 지켰는가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게임 </a:t>
                      </a:r>
                      <a:r>
                        <a:rPr lang="ko-KR" altLang="en-US" sz="2000" b="0" dirty="0" err="1" smtClean="0"/>
                        <a:t>프로토타입</a:t>
                      </a:r>
                      <a:r>
                        <a:rPr lang="ko-KR" altLang="en-US" sz="2000" b="0" dirty="0" smtClean="0"/>
                        <a:t> 은 실행이 잘 되는가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85432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000" b="0" dirty="0" smtClean="0"/>
                        <a:t>동영상 화면과 소리 상태는 양호 한가</a:t>
                      </a:r>
                      <a:r>
                        <a:rPr lang="en-US" altLang="ko-KR" sz="2000" b="0" dirty="0" smtClean="0"/>
                        <a:t>?</a:t>
                      </a:r>
                      <a:endParaRPr lang="ko-KR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3225542"/>
            <a:chOff x="2948090" y="2002967"/>
            <a:chExt cx="4916863" cy="3225975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994168"/>
              <a:chOff x="2948090" y="3234774"/>
              <a:chExt cx="4472330" cy="1994168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게임 </a:t>
                  </a:r>
                  <a:r>
                    <a:rPr kumimoji="0" lang="ko-KR" altLang="en-US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컨셉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범위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2" name="그룹 5"/>
              <p:cNvGrpSpPr>
                <a:grpSpLocks/>
              </p:cNvGrpSpPr>
              <p:nvPr/>
            </p:nvGrpSpPr>
            <p:grpSpPr bwMode="auto">
              <a:xfrm>
                <a:off x="2987824" y="4453264"/>
                <a:ext cx="4329400" cy="369288"/>
                <a:chOff x="3130305" y="5314948"/>
                <a:chExt cx="4329955" cy="369367"/>
              </a:xfrm>
            </p:grpSpPr>
            <p:sp>
              <p:nvSpPr>
                <p:cNvPr id="3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5" y="5314948"/>
                  <a:ext cx="64824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04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6642" y="5330162"/>
                  <a:ext cx="3753618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en-US" altLang="ko-KR" sz="1600" dirty="0" err="1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Github</a:t>
                  </a:r>
                  <a:r>
                    <a:rPr kumimoji="0" lang="en-US" altLang="ko-KR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 Commits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3" name="그룹 6"/>
              <p:cNvGrpSpPr>
                <a:grpSpLocks/>
              </p:cNvGrpSpPr>
              <p:nvPr/>
            </p:nvGrpSpPr>
            <p:grpSpPr bwMode="auto">
              <a:xfrm>
                <a:off x="3087671" y="4859654"/>
                <a:ext cx="4332749" cy="369288"/>
                <a:chOff x="3130304" y="5763754"/>
                <a:chExt cx="4333304" cy="369367"/>
              </a:xfrm>
            </p:grpSpPr>
            <p:sp>
              <p:nvSpPr>
                <p:cNvPr id="28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30304" y="5763754"/>
                  <a:ext cx="64836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 smtClean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05</a:t>
                  </a:r>
                  <a:endParaRPr lang="ko-KR" altLang="ko-KR" sz="1800" spc="-150" dirty="0" smtClean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2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705227" y="5779032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 smtClean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자체 평가</a:t>
                  </a:r>
                  <a:endParaRPr kumimoji="0" lang="ko-KR" altLang="ko-KR" sz="1600" dirty="0" smtClean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Game </a:t>
              </a: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Concept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smtClean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Crazy Gene Rabbit Game.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</a:t>
            </a:r>
            <a:r>
              <a:rPr lang="ko-KR" altLang="en-US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명 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600" b="1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명 뜻 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Crazy(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미친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)Gene(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유전자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)Rabbit(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토끼</a:t>
            </a:r>
            <a:r>
              <a:rPr lang="en-US" altLang="ko-KR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합쳐서 </a:t>
            </a:r>
            <a:r>
              <a:rPr lang="en-US" altLang="ko-KR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Cragene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Rabbit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 </a:t>
            </a: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게임명을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정하였습니다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장르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단순 액션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+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슈팅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err="1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타겟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모든 연령층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8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조작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View : 3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인칭 관찰자 시점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 조작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키보드 좌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우 버튼으로 캐릭터 이동</a:t>
            </a:r>
            <a:endParaRPr lang="en-US" altLang="ko-KR" sz="1400" dirty="0" smtClean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vl="1" latinLnBrk="1">
              <a:lnSpc>
                <a:spcPct val="150000"/>
              </a:lnSpc>
              <a:buFontTx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마우스 </a:t>
            </a:r>
            <a:r>
              <a:rPr lang="en-US" altLang="ko-KR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게임 시작을 위한 메뉴 접근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oncept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5438" y="4432161"/>
            <a:ext cx="8362950" cy="2070220"/>
            <a:chOff x="325438" y="4432161"/>
            <a:chExt cx="8362950" cy="20702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438" y="4436121"/>
              <a:ext cx="2175075" cy="206626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1014" y="4432161"/>
              <a:ext cx="2006400" cy="206626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1988" y="4432161"/>
              <a:ext cx="2006400" cy="206626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5087" y="4435766"/>
              <a:ext cx="2006400" cy="206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37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smtClean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  <a:endParaRPr kumimoji="0" lang="en-US" altLang="ko-KR" sz="5000" b="1" spc="-150" dirty="0">
                <a:ln>
                  <a:prstDash val="solid"/>
                </a:ln>
                <a:solidFill>
                  <a:srgbClr val="B9E0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For further details, please contact us by e-mail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06014"/>
              </p:ext>
            </p:extLst>
          </p:nvPr>
        </p:nvGraphicFramePr>
        <p:xfrm>
          <a:off x="577851" y="1124744"/>
          <a:ext cx="7954589" cy="4824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7845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err="1" smtClean="0"/>
                        <a:t>맵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메인 </a:t>
                      </a:r>
                      <a:r>
                        <a:rPr lang="en-US" altLang="ko-KR" sz="1200" dirty="0" smtClean="0"/>
                        <a:t>Stage, Score ( 10</a:t>
                      </a:r>
                      <a:r>
                        <a:rPr lang="ko-KR" altLang="en-US" sz="1200" dirty="0" smtClean="0"/>
                        <a:t>주차 예정 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유저 캐릭터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토끼 캐릭터 사용 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보조 캐릭터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밟고 올라갈 발판</a:t>
                      </a:r>
                      <a:r>
                        <a:rPr lang="en-US" altLang="ko-KR" sz="1200" baseline="0" dirty="0" smtClean="0"/>
                        <a:t> + </a:t>
                      </a:r>
                      <a:r>
                        <a:rPr lang="ko-KR" altLang="en-US" sz="1200" baseline="0" dirty="0" smtClean="0"/>
                        <a:t>부분부분 함정 </a:t>
                      </a:r>
                      <a:r>
                        <a:rPr lang="en-US" altLang="ko-KR" sz="1200" baseline="0" dirty="0" smtClean="0"/>
                        <a:t>( </a:t>
                      </a:r>
                      <a:r>
                        <a:rPr lang="ko-KR" altLang="en-US" sz="1200" baseline="0" dirty="0" smtClean="0"/>
                        <a:t>블랙홀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우주선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애니메이션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날라가는 모션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발판이 생김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게임 코어 기능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스크롤링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캐릭터 점프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발판의 생김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거리에 따른 점수변화 및 발판 거리 증가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컨트롤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좌우 이동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난이도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Easy</a:t>
                      </a:r>
                      <a:r>
                        <a:rPr lang="en-US" altLang="ko-KR" sz="1200" baseline="0" dirty="0" smtClean="0"/>
                        <a:t>, Middle, Hard ( </a:t>
                      </a:r>
                      <a:r>
                        <a:rPr lang="ko-KR" altLang="en-US" sz="1200" baseline="0" dirty="0" smtClean="0"/>
                        <a:t>발판의 거리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발판수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함정 </a:t>
                      </a:r>
                      <a:r>
                        <a:rPr lang="ko-KR" altLang="en-US" sz="1200" baseline="0" dirty="0" err="1" smtClean="0"/>
                        <a:t>출연수</a:t>
                      </a:r>
                      <a:r>
                        <a:rPr lang="ko-KR" altLang="en-US" sz="1200" baseline="0" dirty="0" smtClean="0"/>
                        <a:t> 증가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5671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0" dirty="0" smtClean="0"/>
                        <a:t>사운드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GameOver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함정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schedules &amp; 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development </a:t>
              </a:r>
              <a:r>
                <a:rPr kumimoji="0" lang="en-US" altLang="ko-KR" sz="1600" dirty="0" smtClean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information.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 smtClean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6923"/>
              </p:ext>
            </p:extLst>
          </p:nvPr>
        </p:nvGraphicFramePr>
        <p:xfrm>
          <a:off x="577850" y="836712"/>
          <a:ext cx="8170614" cy="548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918"/>
                <a:gridCol w="936104"/>
                <a:gridCol w="532859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완성도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주제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lvl="0" algn="l" latinLnBrk="1"/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(09/23)</a:t>
                      </a:r>
                      <a:endParaRPr lang="ko-KR" alt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</a:t>
                      </a:r>
                      <a:r>
                        <a:rPr lang="ko-KR" altLang="en-US" sz="1200" dirty="0" err="1" smtClean="0"/>
                        <a:t>맵</a:t>
                      </a:r>
                      <a:r>
                        <a:rPr lang="ko-KR" altLang="en-US" sz="1200" baseline="0" dirty="0" smtClean="0"/>
                        <a:t> 틀 및 게임 스토리 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스토리 구상 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백그라운드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게임시작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오버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 구상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2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(09/30)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리소스 및 사운드 와 알고리즘 계산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배경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함정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발판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사운드 리소스 수집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발판생성 알고리즘 계산 완료</a:t>
                      </a:r>
                      <a:r>
                        <a:rPr lang="en-US" altLang="ko-KR" sz="1200" baseline="0" dirty="0" smtClean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3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(10/07)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난이도 조절 관련 메뉴 및 시작</a:t>
                      </a:r>
                      <a:r>
                        <a:rPr lang="ko-KR" altLang="en-US" sz="1200" baseline="0" dirty="0" smtClean="0"/>
                        <a:t> 페이지 </a:t>
                      </a:r>
                      <a:r>
                        <a:rPr lang="ko-KR" altLang="en-US" sz="1200" dirty="0" smtClean="0"/>
                        <a:t>구성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시작</a:t>
                      </a:r>
                      <a:r>
                        <a:rPr lang="ko-KR" altLang="en-US" sz="1200" baseline="0" dirty="0" smtClean="0"/>
                        <a:t> 시 메뉴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난이도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스코어 메뉴 구성 및 클릭 충돌체크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4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(10/14)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 애니메이션 구현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좌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우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각 모서리 이동 시 반대편으로 나타나게 하는 부분 완료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smtClean="0"/>
                        <a:t>10/21)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100%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PPT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작성 완료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깃허브</a:t>
                      </a:r>
                      <a:r>
                        <a:rPr lang="ko-KR" altLang="en-US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커밋</a:t>
                      </a:r>
                      <a:r>
                        <a:rPr lang="ko-KR" altLang="en-US" sz="1200" b="1" baseline="0" dirty="0" smtClean="0"/>
                        <a:t> 완료</a:t>
                      </a:r>
                      <a:r>
                        <a:rPr lang="en-US" altLang="ko-KR" sz="1200" b="1" baseline="0" dirty="0" smtClean="0"/>
                        <a:t>, Readme.MD </a:t>
                      </a:r>
                      <a:r>
                        <a:rPr lang="ko-KR" altLang="en-US" sz="1200" b="1" baseline="0" dirty="0" smtClean="0"/>
                        <a:t>최종 정리</a:t>
                      </a:r>
                      <a:r>
                        <a:rPr lang="en-US" altLang="ko-KR" sz="1200" b="1" baseline="0" dirty="0" smtClean="0"/>
                        <a:t>.</a:t>
                      </a:r>
                      <a:endParaRPr lang="ko-KR" altLang="en-US" sz="1200" b="1" dirty="0" smtClean="0"/>
                    </a:p>
                  </a:txBody>
                  <a:tcPr anchor="ctr"/>
                </a:tc>
              </a:tr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6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smtClean="0"/>
                        <a:t>10/28)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7%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발판 등 의</a:t>
                      </a:r>
                      <a:r>
                        <a:rPr lang="ko-KR" altLang="en-US" sz="1200" baseline="0" dirty="0" smtClean="0"/>
                        <a:t> 생성 부분 알고리즘 추가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특정 위치에 발판이 나오게 하는 부분 완료</a:t>
                      </a:r>
                      <a:r>
                        <a:rPr lang="en-US" altLang="ko-KR" sz="1200" dirty="0" smtClean="0"/>
                        <a:t>. ( </a:t>
                      </a:r>
                      <a:r>
                        <a:rPr lang="ko-KR" altLang="en-US" sz="1200" dirty="0" smtClean="0"/>
                        <a:t>그</a:t>
                      </a:r>
                      <a:r>
                        <a:rPr lang="ko-KR" altLang="en-US" sz="1200" baseline="0" dirty="0" smtClean="0"/>
                        <a:t> 외 추가 생성 </a:t>
                      </a:r>
                      <a:r>
                        <a:rPr lang="ko-KR" altLang="en-US" sz="1200" baseline="0" dirty="0" err="1" smtClean="0"/>
                        <a:t>안함</a:t>
                      </a:r>
                      <a:r>
                        <a:rPr lang="en-US" altLang="ko-KR" sz="1200" baseline="0" dirty="0" smtClean="0"/>
                        <a:t> )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7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smtClean="0"/>
                        <a:t>11/04)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발판과 캐릭터의 충돌 체크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8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</a:t>
                      </a:r>
                      <a:r>
                        <a:rPr lang="en-US" altLang="ko-KR" sz="1400" b="0" dirty="0" smtClean="0"/>
                        <a:t>11/11)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발판을 올라가면서 점수체크 기능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9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smtClean="0"/>
                        <a:t>11/18)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</a:t>
                      </a: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차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주차 </a:t>
                      </a:r>
                      <a:r>
                        <a:rPr lang="en-US" altLang="ko-KR" sz="1400" b="0" dirty="0" smtClean="0"/>
                        <a:t>(11/25)</a:t>
                      </a:r>
                      <a:endParaRPr lang="ko-KR" altLang="en-US" sz="1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0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전체적인 완성도 작업을 위한 마지막 작업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11</a:t>
                      </a:r>
                      <a:r>
                        <a:rPr lang="ko-KR" altLang="en-US" sz="1400" b="1" dirty="0" smtClean="0"/>
                        <a:t>주차 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en-US" altLang="ko-KR" sz="1400" b="1" dirty="0" smtClean="0"/>
                        <a:t>12/02)</a:t>
                      </a:r>
                      <a:endParaRPr lang="ko-KR" altLang="en-US" sz="14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101614"/>
                          </a:solidFill>
                        </a:rPr>
                        <a:t>0%</a:t>
                      </a:r>
                      <a:endParaRPr lang="ko-KR" altLang="en-US" sz="1400" b="1" dirty="0" smtClean="0">
                        <a:solidFill>
                          <a:srgbClr val="10161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프로젝트 최종 발표를 위한 정리</a:t>
                      </a:r>
                      <a:r>
                        <a:rPr lang="en-US" altLang="ko-KR" sz="1200" b="1" dirty="0" smtClean="0"/>
                        <a:t>.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 err="1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Github</a:t>
              </a: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 Commits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en-US" altLang="ko-KR" sz="1600" dirty="0" err="1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Github</a:t>
              </a:r>
              <a:r>
                <a:rPr kumimoji="0" lang="en-US" altLang="ko-KR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History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565656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492</Words>
  <Application>Microsoft Office PowerPoint</Application>
  <PresentationFormat>화면 슬라이드 쇼(4:3)</PresentationFormat>
  <Paragraphs>110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dc:creator>Administrator</dc:creator>
  <cp:lastModifiedBy>Wh</cp:lastModifiedBy>
  <cp:revision>223</cp:revision>
  <dcterms:created xsi:type="dcterms:W3CDTF">2011-06-13T04:09:39Z</dcterms:created>
  <dcterms:modified xsi:type="dcterms:W3CDTF">2015-10-23T14:39:31Z</dcterms:modified>
</cp:coreProperties>
</file>