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sldIdLst>
    <p:sldId id="317" r:id="rId3"/>
    <p:sldId id="318" r:id="rId4"/>
    <p:sldId id="315" r:id="rId5"/>
    <p:sldId id="327" r:id="rId6"/>
    <p:sldId id="319" r:id="rId7"/>
    <p:sldId id="320" r:id="rId8"/>
    <p:sldId id="321" r:id="rId9"/>
    <p:sldId id="326" r:id="rId10"/>
    <p:sldId id="323" r:id="rId11"/>
    <p:sldId id="324" r:id="rId12"/>
    <p:sldId id="325" r:id="rId13"/>
    <p:sldId id="322" r:id="rId1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창현" initials="권" lastIdx="5" clrIdx="0">
    <p:extLst/>
  </p:cmAuthor>
  <p:cmAuthor id="2" name="Wh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16262F"/>
    <a:srgbClr val="39B4E0"/>
    <a:srgbClr val="B9E02D"/>
    <a:srgbClr val="768C2F"/>
    <a:srgbClr val="0B131A"/>
    <a:srgbClr val="10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8" autoAdjust="0"/>
    <p:restoredTop sz="94660"/>
  </p:normalViewPr>
  <p:slideViewPr>
    <p:cSldViewPr>
      <p:cViewPr varScale="1">
        <p:scale>
          <a:sx n="91" d="100"/>
          <a:sy n="91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4:15:14.927" idx="2">
    <p:pos x="10" y="10"/>
    <p:text>게임컨셉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4:14:57.640" idx="1">
    <p:pos x="10" y="10"/>
    <p:text>실행흐름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01.746" idx="3">
    <p:pos x="16" y="16"/>
    <p:text>개발 범위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2.071" idx="4">
    <p:pos x="10" y="10"/>
    <p:text>개발 스케쥴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자가 진단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9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 userDrawn="1"/>
        </p:nvSpPr>
        <p:spPr>
          <a:xfrm flipH="1">
            <a:off x="1789113" y="588963"/>
            <a:ext cx="7618412" cy="7200900"/>
          </a:xfrm>
          <a:prstGeom prst="blockArc">
            <a:avLst>
              <a:gd name="adj1" fmla="val 11943959"/>
              <a:gd name="adj2" fmla="val 16693212"/>
              <a:gd name="adj3" fmla="val 501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grpSp>
          <p:nvGrpSpPr>
            <p:cNvPr id="6" name="그룹 5"/>
            <p:cNvGrpSpPr>
              <a:grpSpLocks/>
            </p:cNvGrpSpPr>
            <p:nvPr userDrawn="1"/>
          </p:nvGrpSpPr>
          <p:grpSpPr bwMode="auto">
            <a:xfrm>
              <a:off x="0" y="6597352"/>
              <a:ext cx="9148763" cy="260648"/>
              <a:chOff x="0" y="6597352"/>
              <a:chExt cx="9148763" cy="260648"/>
            </a:xfrm>
          </p:grpSpPr>
          <p:sp>
            <p:nvSpPr>
              <p:cNvPr id="8" name="직사각형 7"/>
              <p:cNvSpPr/>
              <p:nvPr userDrawn="1"/>
            </p:nvSpPr>
            <p:spPr bwMode="auto">
              <a:xfrm>
                <a:off x="4763" y="6597352"/>
                <a:ext cx="9144000" cy="260648"/>
              </a:xfrm>
              <a:prstGeom prst="rect">
                <a:avLst/>
              </a:prstGeom>
              <a:solidFill>
                <a:srgbClr val="16262F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 userDrawn="1"/>
            </p:nvCxnSpPr>
            <p:spPr>
              <a:xfrm>
                <a:off x="0" y="6597352"/>
                <a:ext cx="9144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제목 2"/>
            <p:cNvSpPr txBox="1">
              <a:spLocks/>
            </p:cNvSpPr>
            <p:nvPr userDrawn="1"/>
          </p:nvSpPr>
          <p:spPr bwMode="auto">
            <a:xfrm>
              <a:off x="7308304" y="6611334"/>
              <a:ext cx="1832521" cy="2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2D Graphics – WindowsHyun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96739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749425" y="422275"/>
            <a:ext cx="7618413" cy="7345363"/>
          </a:xfrm>
          <a:prstGeom prst="blockArc">
            <a:avLst>
              <a:gd name="adj1" fmla="val 13378265"/>
              <a:gd name="adj2" fmla="val 19428826"/>
              <a:gd name="adj3" fmla="val 462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33878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7135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6"/>
          <p:cNvGrpSpPr>
            <a:grpSpLocks/>
          </p:cNvGrpSpPr>
          <p:nvPr/>
        </p:nvGrpSpPr>
        <p:grpSpPr bwMode="auto">
          <a:xfrm>
            <a:off x="2915816" y="2420888"/>
            <a:ext cx="5967755" cy="2470989"/>
            <a:chOff x="871559" y="2188675"/>
            <a:chExt cx="7740366" cy="2472225"/>
          </a:xfrm>
        </p:grpSpPr>
        <p:sp>
          <p:nvSpPr>
            <p:cNvPr id="10243" name="제목 2"/>
            <p:cNvSpPr txBox="1">
              <a:spLocks/>
            </p:cNvSpPr>
            <p:nvPr/>
          </p:nvSpPr>
          <p:spPr bwMode="auto">
            <a:xfrm>
              <a:off x="2963863" y="4291013"/>
              <a:ext cx="3216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2012180004 </a:t>
              </a:r>
              <a:r>
                <a:rPr lang="ko-KR" altLang="en-US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권창현</a:t>
              </a:r>
              <a:endPara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44" name="그룹 8"/>
            <p:cNvGrpSpPr>
              <a:grpSpLocks/>
            </p:cNvGrpSpPr>
            <p:nvPr/>
          </p:nvGrpSpPr>
          <p:grpSpPr bwMode="auto">
            <a:xfrm>
              <a:off x="871559" y="2188675"/>
              <a:ext cx="7740366" cy="1847584"/>
              <a:chOff x="871559" y="2332691"/>
              <a:chExt cx="7740366" cy="1847584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871559" y="2332691"/>
                <a:ext cx="7740366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2D GAME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552699" y="3256483"/>
                <a:ext cx="5671108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Project No.1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64709"/>
              </p:ext>
            </p:extLst>
          </p:nvPr>
        </p:nvGraphicFramePr>
        <p:xfrm>
          <a:off x="577850" y="1124744"/>
          <a:ext cx="8026598" cy="4729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0269"/>
                <a:gridCol w="58963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000" b="0" dirty="0" smtClean="0"/>
                        <a:t>1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(09/23)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baseline="0" dirty="0" smtClean="0"/>
                        <a:t> 틀 및 게임 스토리 구성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2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(09/30)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및 사운드 와 </a:t>
                      </a:r>
                      <a:r>
                        <a:rPr lang="ko-KR" altLang="en-US" smtClean="0"/>
                        <a:t>알고리즘 계산</a:t>
                      </a:r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3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(10/07)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조절 관련 메뉴 및 시작</a:t>
                      </a:r>
                      <a:r>
                        <a:rPr lang="ko-KR" altLang="en-US" baseline="0" dirty="0" smtClean="0"/>
                        <a:t> 페이지 </a:t>
                      </a:r>
                      <a:r>
                        <a:rPr lang="ko-KR" altLang="en-US" dirty="0" smtClean="0"/>
                        <a:t>구성</a:t>
                      </a:r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4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(10/14)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애니메이션 구현</a:t>
                      </a:r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5</a:t>
                      </a:r>
                      <a:r>
                        <a:rPr lang="ko-KR" altLang="en-US" sz="2000" b="1" dirty="0" smtClean="0"/>
                        <a:t>주차 </a:t>
                      </a:r>
                      <a:r>
                        <a:rPr lang="en-US" altLang="ko-KR" sz="2000" b="1" dirty="0" smtClean="0"/>
                        <a:t>(10/28)</a:t>
                      </a:r>
                      <a:endParaRPr lang="ko-KR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프로젝트 </a:t>
                      </a:r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차 발표를 위한 정리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6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(11/04)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발판 등 의</a:t>
                      </a:r>
                      <a:r>
                        <a:rPr lang="ko-KR" altLang="en-US" baseline="0" dirty="0" smtClean="0"/>
                        <a:t> 생성 부분 알고리즘 추가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7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(11/11)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발판과 캐릭터의 충돌 체크 작업</a:t>
                      </a:r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8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(11/18)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발판을 올라가면서 점수체크 기능 작업</a:t>
                      </a:r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9</a:t>
                      </a:r>
                      <a:r>
                        <a:rPr lang="ko-KR" altLang="en-US" sz="2000" b="1" dirty="0" smtClean="0"/>
                        <a:t>주차 </a:t>
                      </a:r>
                      <a:r>
                        <a:rPr lang="en-US" altLang="ko-KR" sz="2000" b="1" dirty="0" smtClean="0"/>
                        <a:t>(11/25)</a:t>
                      </a:r>
                      <a:endParaRPr lang="ko-KR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프로젝트 </a:t>
                      </a:r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차 발표를 위한 정리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10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(12/02)</a:t>
                      </a:r>
                      <a:endParaRPr lang="ko-KR" alt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완성도 작업을 위한 마지막 작업</a:t>
                      </a:r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11</a:t>
                      </a:r>
                      <a:r>
                        <a:rPr lang="ko-KR" altLang="en-US" sz="2000" b="1" dirty="0" smtClean="0"/>
                        <a:t>주차 </a:t>
                      </a:r>
                      <a:r>
                        <a:rPr lang="en-US" altLang="ko-KR" sz="2000" b="1" dirty="0" smtClean="0"/>
                        <a:t>(12/16)</a:t>
                      </a:r>
                      <a:endParaRPr lang="ko-KR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프로젝트 최종 발표를 위한 정리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Self Assessment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Self-diagnosis and score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check.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Self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Assessment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84563"/>
              </p:ext>
            </p:extLst>
          </p:nvPr>
        </p:nvGraphicFramePr>
        <p:xfrm>
          <a:off x="577850" y="1124744"/>
          <a:ext cx="8026598" cy="512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4470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발표자료에 포함할 내용을 다 포함했는가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</a:t>
                      </a:r>
                      <a:r>
                        <a:rPr lang="ko-KR" altLang="en-US" sz="2000" b="0" dirty="0" err="1" smtClean="0"/>
                        <a:t>컨셉이</a:t>
                      </a:r>
                      <a:r>
                        <a:rPr lang="ko-KR" altLang="en-US" sz="2000" b="0" dirty="0" smtClean="0"/>
                        <a:t> 잘 표현 되었는가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핵심 </a:t>
                      </a:r>
                      <a:r>
                        <a:rPr lang="ko-KR" altLang="en-US" sz="2000" b="0" dirty="0" err="1" smtClean="0"/>
                        <a:t>메카닉의</a:t>
                      </a:r>
                      <a:r>
                        <a:rPr lang="ko-KR" altLang="en-US" sz="2000" b="0" dirty="0" smtClean="0"/>
                        <a:t> 제시가 잘 되었는가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실행 흐름이 </a:t>
                      </a:r>
                      <a:r>
                        <a:rPr lang="ko-KR" altLang="en-US" sz="2000" b="0" baseline="0" dirty="0" smtClean="0"/>
                        <a:t>잘 표현되었는가</a:t>
                      </a:r>
                      <a:r>
                        <a:rPr lang="en-US" altLang="ko-KR" sz="2000" b="0" baseline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개발 범위가 구체적이며</a:t>
                      </a:r>
                      <a:r>
                        <a:rPr lang="en-US" altLang="ko-KR" sz="2000" b="0" dirty="0" smtClean="0"/>
                        <a:t>, </a:t>
                      </a:r>
                      <a:r>
                        <a:rPr lang="ko-KR" altLang="en-US" sz="2000" b="0" dirty="0" smtClean="0"/>
                        <a:t>측정 가능한가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개발 계획이 구체적이며 실행 가능한가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9"/>
          <p:cNvGrpSpPr>
            <a:grpSpLocks/>
          </p:cNvGrpSpPr>
          <p:nvPr/>
        </p:nvGrpSpPr>
        <p:grpSpPr bwMode="auto">
          <a:xfrm>
            <a:off x="2947988" y="2003425"/>
            <a:ext cx="4916487" cy="3225542"/>
            <a:chOff x="2948090" y="2002967"/>
            <a:chExt cx="4916863" cy="3225975"/>
          </a:xfrm>
        </p:grpSpPr>
        <p:grpSp>
          <p:nvGrpSpPr>
            <p:cNvPr id="11267" name="그룹 20"/>
            <p:cNvGrpSpPr>
              <a:grpSpLocks/>
            </p:cNvGrpSpPr>
            <p:nvPr/>
          </p:nvGrpSpPr>
          <p:grpSpPr bwMode="auto">
            <a:xfrm>
              <a:off x="2948090" y="3234774"/>
              <a:ext cx="4472330" cy="1994168"/>
              <a:chOff x="2948090" y="3234774"/>
              <a:chExt cx="4472330" cy="1994168"/>
            </a:xfrm>
          </p:grpSpPr>
          <p:grpSp>
            <p:nvGrpSpPr>
              <p:cNvPr id="11269" name="그룹 2"/>
              <p:cNvGrpSpPr>
                <a:grpSpLocks/>
              </p:cNvGrpSpPr>
              <p:nvPr/>
            </p:nvGrpSpPr>
            <p:grpSpPr bwMode="auto">
              <a:xfrm>
                <a:off x="3087671" y="3234774"/>
                <a:ext cx="4332749" cy="369289"/>
                <a:chOff x="3082674" y="3964165"/>
                <a:chExt cx="4333304" cy="369367"/>
              </a:xfrm>
            </p:grpSpPr>
            <p:sp>
              <p:nvSpPr>
                <p:cNvPr id="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82674" y="3964165"/>
                  <a:ext cx="64835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57597" y="3980894"/>
                  <a:ext cx="3758381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게임 </a:t>
                  </a:r>
                  <a:r>
                    <a:rPr kumimoji="0" lang="ko-KR" altLang="en-US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컨셉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0" name="그룹 3"/>
              <p:cNvGrpSpPr>
                <a:grpSpLocks/>
              </p:cNvGrpSpPr>
              <p:nvPr/>
            </p:nvGrpSpPr>
            <p:grpSpPr bwMode="auto">
              <a:xfrm>
                <a:off x="2987824" y="3641171"/>
                <a:ext cx="4329400" cy="369289"/>
                <a:chOff x="3111252" y="4415362"/>
                <a:chExt cx="4329955" cy="369367"/>
              </a:xfrm>
            </p:grpSpPr>
            <p:sp>
              <p:nvSpPr>
                <p:cNvPr id="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11252" y="4415362"/>
                  <a:ext cx="64823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87589" y="4432943"/>
                  <a:ext cx="3753618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실행 흐름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1" name="그룹 4"/>
              <p:cNvGrpSpPr>
                <a:grpSpLocks/>
              </p:cNvGrpSpPr>
              <p:nvPr/>
            </p:nvGrpSpPr>
            <p:grpSpPr bwMode="auto">
              <a:xfrm>
                <a:off x="2948090" y="4047208"/>
                <a:ext cx="4332619" cy="369288"/>
                <a:chOff x="3120777" y="4864353"/>
                <a:chExt cx="4333174" cy="369367"/>
              </a:xfrm>
            </p:grpSpPr>
            <p:sp>
              <p:nvSpPr>
                <p:cNvPr id="3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20777" y="4864353"/>
                  <a:ext cx="64835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03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95570" y="4881553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범위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2" name="그룹 5"/>
              <p:cNvGrpSpPr>
                <a:grpSpLocks/>
              </p:cNvGrpSpPr>
              <p:nvPr/>
            </p:nvGrpSpPr>
            <p:grpSpPr bwMode="auto">
              <a:xfrm>
                <a:off x="2987824" y="4453264"/>
                <a:ext cx="4329400" cy="369288"/>
                <a:chOff x="3130305" y="5314948"/>
                <a:chExt cx="4329955" cy="369367"/>
              </a:xfrm>
            </p:grpSpPr>
            <p:sp>
              <p:nvSpPr>
                <p:cNvPr id="3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5" y="5314948"/>
                  <a:ext cx="64824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04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6642" y="5330162"/>
                  <a:ext cx="3753618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일정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3" name="그룹 6"/>
              <p:cNvGrpSpPr>
                <a:grpSpLocks/>
              </p:cNvGrpSpPr>
              <p:nvPr/>
            </p:nvGrpSpPr>
            <p:grpSpPr bwMode="auto">
              <a:xfrm>
                <a:off x="3087671" y="4859654"/>
                <a:ext cx="4332749" cy="369288"/>
                <a:chOff x="3130304" y="5763754"/>
                <a:chExt cx="4333304" cy="369367"/>
              </a:xfrm>
            </p:grpSpPr>
            <p:sp>
              <p:nvSpPr>
                <p:cNvPr id="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4" y="5763754"/>
                  <a:ext cx="64836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05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5227" y="5779032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자체 평가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453917" y="2002967"/>
              <a:ext cx="4411036" cy="85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5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CONTENTS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Game </a:t>
              </a: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Concept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smtClean="0">
                  <a:solidFill>
                    <a:schemeClr val="tx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Crazy Gene Rabbit Game.</a:t>
              </a:r>
              <a:endParaRPr kumimoji="0"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모티브가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된 게임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600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리마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스카이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(Lima Sky)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에서 출시한 두들 점프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(Doodle Jump</a:t>
            </a:r>
            <a:r>
              <a:rPr lang="en-US" altLang="ko-KR" sz="16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장르 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단순 액션 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+ </a:t>
            </a:r>
            <a:r>
              <a:rPr lang="ko-KR" altLang="en-US" sz="1600" b="1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슈팅</a:t>
            </a:r>
            <a:endParaRPr lang="en-US" altLang="ko-KR" sz="1600" b="1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플랫폼 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PC &amp; Android &amp; </a:t>
            </a:r>
            <a:r>
              <a:rPr lang="en-US" altLang="ko-KR" sz="1600" b="1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ios</a:t>
            </a:r>
            <a:endParaRPr lang="en-US" altLang="ko-KR" sz="1600" b="1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크로스 컴파일러를 통한 다양한 플랫폼을 적용시켜서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PC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외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Android </a:t>
            </a:r>
            <a:r>
              <a:rPr lang="en-US" altLang="ko-KR" sz="1400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ios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등을 적용시킨다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명 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명 뜻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Crazy(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미친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)Gene(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유전자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)Rabbit(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토끼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를 </a:t>
            </a:r>
            <a:r>
              <a:rPr lang="ko-KR" altLang="en-US" sz="1400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미친의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뜻을 가진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Crazy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와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유전자의 뜻을 가진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Gene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을 합쳐서 </a:t>
            </a:r>
            <a:r>
              <a:rPr lang="en-US" altLang="ko-KR" sz="1400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으로 이름을 정함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Game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oncept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5438" y="1340768"/>
            <a:ext cx="8362950" cy="2065271"/>
            <a:chOff x="325438" y="1340768"/>
            <a:chExt cx="8362950" cy="2065271"/>
          </a:xfrm>
        </p:grpSpPr>
        <p:pic>
          <p:nvPicPr>
            <p:cNvPr id="5" name="Picture 2" descr="http://app.chosun.com/site/data/img_dir/2010/11/12/2010111200622_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38" y="1340768"/>
              <a:ext cx="6356550" cy="2065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://cfile29.uf.tistory.com/image/1966AE194BCD159969D8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1988" y="1340975"/>
              <a:ext cx="2006400" cy="2065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7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Execution Flow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How the game progress and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instructions.</a:t>
              </a:r>
              <a:endParaRPr kumimoji="0" lang="en-US" altLang="ko-KR" sz="16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3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2475567" y="1119064"/>
            <a:ext cx="620089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Play, Scores, Option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처럼 간단한 메뉴가 있습니다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Play :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시작 버튼</a:t>
            </a:r>
            <a:endParaRPr lang="en-US" altLang="ko-KR" sz="13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Scores :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지금까지 해온 점수를 보여준다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Option :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세부적인 게임 옵션 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삭제 예정 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Execution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Flow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22" name="Picture 2" descr="http://screenshots.en.sftcdn.net/en/scrn/317000/317219/doodle-jump-14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7" y="1124744"/>
            <a:ext cx="216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http://c4954144.r44.cf2.rackcdn.com/Doodle_Jump_BE_WARNED_Insanely_Addictive_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457" y="3212976"/>
            <a:ext cx="216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2"/>
          <p:cNvSpPr txBox="1">
            <a:spLocks/>
          </p:cNvSpPr>
          <p:nvPr/>
        </p:nvSpPr>
        <p:spPr bwMode="auto">
          <a:xfrm>
            <a:off x="315567" y="5246016"/>
            <a:ext cx="620089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방법 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종 스크롤 방식으로 발판을 밟으면서 점프를 하여 계속 올라간다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종료 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발판을 밟지 못하여 올라가지 못하거나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각종 장애물들에 의하여 </a:t>
            </a:r>
            <a:r>
              <a:rPr lang="ko-KR" altLang="en-US" sz="13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죽을수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있다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조작 방법 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좌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우 키보드를 이용하여 발판을 밟는 방식</a:t>
            </a:r>
            <a:r>
              <a:rPr lang="en-US" altLang="ko-KR" sz="13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0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Range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For further details, please contact us by e-mail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8394"/>
              </p:ext>
            </p:extLst>
          </p:nvPr>
        </p:nvGraphicFramePr>
        <p:xfrm>
          <a:off x="577850" y="1124744"/>
          <a:ext cx="8026598" cy="469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0269"/>
                <a:gridCol w="58963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err="1" smtClean="0"/>
                        <a:t>맵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</a:t>
                      </a:r>
                      <a:r>
                        <a:rPr lang="en-US" altLang="ko-KR" dirty="0" smtClean="0"/>
                        <a:t>Stage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캐릭터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캐릭터</a:t>
                      </a:r>
                      <a:endParaRPr lang="ko-KR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보조 캐릭터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밟고 올라갈 발판</a:t>
                      </a:r>
                      <a:r>
                        <a:rPr lang="en-US" altLang="ko-KR" baseline="0" dirty="0" smtClean="0"/>
                        <a:t> + </a:t>
                      </a:r>
                      <a:r>
                        <a:rPr lang="ko-KR" altLang="en-US" baseline="0" dirty="0" smtClean="0"/>
                        <a:t>부분부분 함정</a:t>
                      </a:r>
                      <a:endParaRPr lang="ko-KR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애니메이션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날라가는 모션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발판이 생김</a:t>
                      </a:r>
                      <a:endParaRPr lang="ko-KR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컨트롤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좌우 이동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추가 될 수 있는 </a:t>
                      </a:r>
                      <a:r>
                        <a:rPr lang="ko-KR" altLang="en-US" baseline="0" dirty="0" err="1" smtClean="0"/>
                        <a:t>단축기</a:t>
                      </a:r>
                      <a:endParaRPr lang="ko-KR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난이도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Easy</a:t>
                      </a:r>
                      <a:r>
                        <a:rPr lang="en-US" altLang="ko-KR" baseline="0" dirty="0" smtClean="0"/>
                        <a:t>, Middle, Hard ( </a:t>
                      </a:r>
                      <a:r>
                        <a:rPr lang="ko-KR" altLang="en-US" baseline="0" dirty="0" smtClean="0"/>
                        <a:t>발판의 거리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발판수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함정 </a:t>
                      </a:r>
                      <a:r>
                        <a:rPr lang="ko-KR" altLang="en-US" baseline="0" dirty="0" err="1" smtClean="0"/>
                        <a:t>출연수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사운드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GameOver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함정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등등</a:t>
                      </a:r>
                      <a:r>
                        <a:rPr lang="en-US" altLang="ko-KR" baseline="0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개발 환경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Python</a:t>
                      </a:r>
                      <a:r>
                        <a:rPr lang="ko-KR" altLang="en-US" baseline="0" dirty="0" smtClean="0"/>
                        <a:t>을 </a:t>
                      </a:r>
                      <a:r>
                        <a:rPr lang="ko-KR" altLang="en-US" baseline="0" dirty="0" err="1" smtClean="0"/>
                        <a:t>기반으로한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err="1" smtClean="0"/>
                        <a:t>PyCharm</a:t>
                      </a:r>
                      <a:r>
                        <a:rPr lang="en-US" altLang="ko-KR" baseline="0" dirty="0" smtClean="0"/>
                        <a:t> || </a:t>
                      </a:r>
                      <a:r>
                        <a:rPr lang="en-US" altLang="ko-KR" baseline="0" dirty="0" err="1" smtClean="0"/>
                        <a:t>VisualStudio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525"/>
            <a:chOff x="3177925" y="2002967"/>
            <a:chExt cx="5164787" cy="115071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Schedule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780"/>
              <a:ext cx="4834371" cy="3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schedules &amp; 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information.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3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465</Words>
  <Application>Microsoft Office PowerPoint</Application>
  <PresentationFormat>화면 슬라이드 쇼(4:3)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No.1</dc:title>
  <cp:lastModifiedBy>Wh</cp:lastModifiedBy>
  <cp:revision>96</cp:revision>
  <dcterms:created xsi:type="dcterms:W3CDTF">2011-06-13T04:09:39Z</dcterms:created>
  <dcterms:modified xsi:type="dcterms:W3CDTF">2015-09-19T09:19:34Z</dcterms:modified>
</cp:coreProperties>
</file>