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7"/>
  </p:notesMasterIdLst>
  <p:sldIdLst>
    <p:sldId id="267" r:id="rId2"/>
    <p:sldId id="566" r:id="rId3"/>
    <p:sldId id="572" r:id="rId4"/>
    <p:sldId id="573" r:id="rId5"/>
    <p:sldId id="574" r:id="rId6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DDDDDD"/>
    <a:srgbClr val="0099FF"/>
    <a:srgbClr val="336600"/>
    <a:srgbClr val="99FF66"/>
    <a:srgbClr val="CCFF99"/>
    <a:srgbClr val="66FF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8" autoAdjust="0"/>
    <p:restoredTop sz="94560" autoAdjust="0"/>
  </p:normalViewPr>
  <p:slideViewPr>
    <p:cSldViewPr>
      <p:cViewPr varScale="1">
        <p:scale>
          <a:sx n="89" d="100"/>
          <a:sy n="89" d="100"/>
        </p:scale>
        <p:origin x="-2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EBA6EE-905C-4DF4-96A9-9771E1E6C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435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2D  </a:t>
            </a: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1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200" b="1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프로젝트 </a:t>
            </a:r>
            <a:r>
              <a:rPr lang="en-US" altLang="ko-KR" dirty="0"/>
              <a:t>3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 가이드라인</a:t>
            </a:r>
            <a:endParaRPr lang="en-US" altLang="ko-KR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89418022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 가이드라인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컷밋</a:t>
            </a:r>
            <a:r>
              <a:rPr lang="ko-KR" altLang="en-US" dirty="0" smtClean="0"/>
              <a:t> 로그 출력물 </a:t>
            </a:r>
            <a:r>
              <a:rPr lang="ko-KR" altLang="en-US" dirty="0" err="1" smtClean="0"/>
              <a:t>프린트물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1~2</a:t>
            </a:r>
            <a:r>
              <a:rPr lang="ko-KR" altLang="en-US" dirty="0" smtClean="0"/>
              <a:t>분 게임 플레이 데모 동영상 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유투브업로드</a:t>
            </a:r>
            <a:r>
              <a:rPr lang="ko-KR" altLang="en-US" dirty="0" smtClean="0"/>
              <a:t> 및 링크 업로드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중요</a:t>
            </a:r>
            <a:r>
              <a:rPr lang="en-US" altLang="ko-KR" dirty="0">
                <a:solidFill>
                  <a:srgbClr val="FF0000"/>
                </a:solidFill>
              </a:rPr>
              <a:t>!!!:</a:t>
            </a:r>
            <a:r>
              <a:rPr lang="ko-KR" altLang="en-US" dirty="0">
                <a:solidFill>
                  <a:srgbClr val="FF0000"/>
                </a:solidFill>
              </a:rPr>
              <a:t> 데드라인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발표일 전날 </a:t>
            </a:r>
            <a:r>
              <a:rPr lang="en-US" altLang="ko-KR" dirty="0">
                <a:solidFill>
                  <a:srgbClr val="FF0000"/>
                </a:solidFill>
              </a:rPr>
              <a:t>11</a:t>
            </a:r>
            <a:r>
              <a:rPr lang="ko-KR" altLang="en-US" dirty="0">
                <a:solidFill>
                  <a:srgbClr val="FF0000"/>
                </a:solidFill>
              </a:rPr>
              <a:t>시 </a:t>
            </a:r>
            <a:r>
              <a:rPr lang="en-US" altLang="ko-KR" dirty="0">
                <a:solidFill>
                  <a:srgbClr val="FF0000"/>
                </a:solidFill>
              </a:rPr>
              <a:t>59</a:t>
            </a:r>
            <a:r>
              <a:rPr lang="ko-KR" altLang="en-US" dirty="0">
                <a:solidFill>
                  <a:srgbClr val="FF0000"/>
                </a:solidFill>
              </a:rPr>
              <a:t>분까지 </a:t>
            </a:r>
            <a:r>
              <a:rPr lang="ko-KR" altLang="en-US" dirty="0" err="1">
                <a:solidFill>
                  <a:srgbClr val="FF0000"/>
                </a:solidFill>
              </a:rPr>
              <a:t>업로드한</a:t>
            </a:r>
            <a:r>
              <a:rPr lang="ko-KR" altLang="en-US" dirty="0">
                <a:solidFill>
                  <a:srgbClr val="FF0000"/>
                </a:solidFill>
              </a:rPr>
              <a:t> 것만 인정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4419838" cy="483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04048" y="1141293"/>
            <a:ext cx="2376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latin typeface="+mn-ea"/>
                <a:ea typeface="+mn-ea"/>
              </a:rPr>
              <a:t>프로그램 소스코드 담긴 폴더에서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오른쪽마우스버튼 클릭</a:t>
            </a: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3203848" y="1556792"/>
            <a:ext cx="1800200" cy="216024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flipH="1">
            <a:off x="3178759" y="2708920"/>
            <a:ext cx="1800200" cy="216024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직사각형 11"/>
          <p:cNvSpPr/>
          <p:nvPr/>
        </p:nvSpPr>
        <p:spPr>
          <a:xfrm>
            <a:off x="5004048" y="2401433"/>
            <a:ext cx="2376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err="1" smtClean="0">
                <a:latin typeface="+mn-ea"/>
                <a:ea typeface="+mn-ea"/>
              </a:rPr>
              <a:t>Git</a:t>
            </a:r>
            <a:r>
              <a:rPr lang="en-US" altLang="ko-KR" sz="1600" b="1" dirty="0" smtClean="0">
                <a:latin typeface="+mn-ea"/>
                <a:ea typeface="+mn-ea"/>
              </a:rPr>
              <a:t> Bash Here </a:t>
            </a:r>
            <a:r>
              <a:rPr lang="ko-KR" altLang="en-US" sz="1600" b="1" dirty="0" smtClean="0">
                <a:latin typeface="+mn-ea"/>
                <a:ea typeface="+mn-ea"/>
              </a:rPr>
              <a:t>클릭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3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79" y="1124744"/>
            <a:ext cx="4622381" cy="254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04482" y="155679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ko-KR" sz="1200" dirty="0">
                <a:solidFill>
                  <a:schemeClr val="bg1"/>
                </a:solidFill>
              </a:rPr>
              <a:t>git log --pretty=tformat:"%cd %s" &gt; </a:t>
            </a:r>
            <a:r>
              <a:rPr lang="sv-SE" altLang="ko-KR" sz="1200" dirty="0" smtClean="0">
                <a:solidFill>
                  <a:schemeClr val="bg1"/>
                </a:solidFill>
              </a:rPr>
              <a:t>89418022.txt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5076056" y="1484504"/>
            <a:ext cx="1008112" cy="216024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직사각형 5"/>
          <p:cNvSpPr/>
          <p:nvPr/>
        </p:nvSpPr>
        <p:spPr>
          <a:xfrm>
            <a:off x="6084168" y="1265647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 err="1" smtClean="0">
                <a:latin typeface="+mn-ea"/>
                <a:ea typeface="+mn-ea"/>
              </a:rPr>
              <a:t>코맨</a:t>
            </a:r>
            <a:r>
              <a:rPr lang="ko-KR" altLang="en-US" sz="1600" b="1" dirty="0" err="1">
                <a:latin typeface="+mn-ea"/>
                <a:ea typeface="+mn-ea"/>
              </a:rPr>
              <a:t>드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창에서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입력</a:t>
            </a:r>
            <a:r>
              <a:rPr lang="en-US" altLang="ko-KR" sz="1600" b="1" dirty="0" smtClean="0">
                <a:latin typeface="+mn-ea"/>
                <a:ea typeface="+mn-ea"/>
              </a:rPr>
              <a:t>,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txt</a:t>
            </a:r>
            <a:r>
              <a:rPr lang="ko-KR" altLang="en-US" sz="1600" b="1" dirty="0" smtClean="0">
                <a:latin typeface="+mn-ea"/>
                <a:ea typeface="+mn-ea"/>
              </a:rPr>
              <a:t> 파일명은 자기학번으로</a:t>
            </a:r>
            <a:r>
              <a:rPr lang="en-US" altLang="ko-KR" sz="1600" b="1" dirty="0" smtClean="0">
                <a:latin typeface="+mn-ea"/>
                <a:ea typeface="+mn-ea"/>
              </a:rPr>
              <a:t>!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09" y="3883437"/>
            <a:ext cx="3960440" cy="191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 flipH="1">
            <a:off x="5004048" y="4367937"/>
            <a:ext cx="1008112" cy="216024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직사각형 9"/>
          <p:cNvSpPr/>
          <p:nvPr/>
        </p:nvSpPr>
        <p:spPr>
          <a:xfrm>
            <a:off x="6012160" y="4149080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 smtClean="0">
                <a:latin typeface="+mn-ea"/>
                <a:ea typeface="+mn-ea"/>
              </a:rPr>
              <a:t>폴더에 자기학번</a:t>
            </a:r>
            <a:r>
              <a:rPr lang="en-US" altLang="ko-KR" sz="1600" b="1" dirty="0" smtClean="0">
                <a:latin typeface="+mn-ea"/>
                <a:ea typeface="+mn-ea"/>
              </a:rPr>
              <a:t>.txt </a:t>
            </a:r>
            <a:r>
              <a:rPr lang="ko-KR" altLang="en-US" sz="1600" b="1" dirty="0" smtClean="0">
                <a:latin typeface="+mn-ea"/>
                <a:ea typeface="+mn-ea"/>
              </a:rPr>
              <a:t>파일</a:t>
            </a:r>
            <a:r>
              <a:rPr lang="ko-KR" altLang="en-US" sz="1600" b="1" dirty="0">
                <a:latin typeface="+mn-ea"/>
                <a:ea typeface="+mn-ea"/>
              </a:rPr>
              <a:t>이 </a:t>
            </a:r>
            <a:r>
              <a:rPr lang="ko-KR" altLang="en-US" sz="1600" b="1" dirty="0" smtClean="0">
                <a:latin typeface="+mn-ea"/>
                <a:ea typeface="+mn-ea"/>
              </a:rPr>
              <a:t>생성됨</a:t>
            </a:r>
            <a:r>
              <a:rPr lang="en-US" altLang="ko-KR" sz="1600" b="1" dirty="0" smtClean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42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자기학번</a:t>
            </a:r>
            <a:r>
              <a:rPr lang="en-US" altLang="ko-KR" dirty="0" smtClean="0"/>
              <a:t>.txt</a:t>
            </a:r>
            <a:r>
              <a:rPr lang="ko-KR" altLang="en-US" dirty="0" smtClean="0"/>
              <a:t>를 선택하여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프린트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989540" cy="427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1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18283</TotalTime>
  <Words>94</Words>
  <Application>Microsoft Office PowerPoint</Application>
  <PresentationFormat>화면 슬라이드 쇼(4:3)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2_모자이크</vt:lpstr>
      <vt:lpstr>프로젝트 3차 발표 가이드라인</vt:lpstr>
      <vt:lpstr>3차 발표 가이드라인</vt:lpstr>
      <vt:lpstr>PowerPoint 프레젠테이션</vt:lpstr>
      <vt:lpstr>PowerPoint 프레젠테이션</vt:lpstr>
      <vt:lpstr>Pycharm 에서 자기학번.txt를 선택하여, 프린트!</vt:lpstr>
    </vt:vector>
  </TitlesOfParts>
  <Company>손세진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dhlee</dc:creator>
  <cp:lastModifiedBy>dustinlee</cp:lastModifiedBy>
  <cp:revision>2103</cp:revision>
  <dcterms:created xsi:type="dcterms:W3CDTF">2004-04-27T13:23:32Z</dcterms:created>
  <dcterms:modified xsi:type="dcterms:W3CDTF">2015-11-22T07:48:34Z</dcterms:modified>
</cp:coreProperties>
</file>