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98" r:id="rId3"/>
    <p:sldId id="299" r:id="rId4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-156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CF2EE1-3DF0-4118-A83E-98CA170409C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98770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F4310F-405E-46CB-9B77-09547A4674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501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8AF72-C09D-40F5-B2EB-DDD070E70F8D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F195E-298E-4A16-91B3-35B748AADB0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740FC6F5-0851-4069-8463-AC55D651848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3099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02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3105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build="p" autoUpdateAnimBg="0" advAuto="0">
        <p:tmplLst>
          <p:tmpl lvl="1">
            <p:tnLst>
              <p:par>
                <p:cTn presetID="23" presetClass="entr" presetSubtype="27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2/3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2/3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02" grpId="0" animBg="1"/>
      <p:bldP spid="3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8766F9-4A31-42D1-A018-AAEEACD4F3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532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921F3-692B-4DAF-BDB3-CEBF458094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102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D9CB94-8EF7-4CDD-80B7-2877832E92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1046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F2AC48-3C06-4B5C-9DA8-2FAE66FFCC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1487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DB025B-BB48-485D-BA22-932FE9BEF4B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750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04C7D7-59F4-45BC-A727-D964FA324B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152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4C3DB2-7301-46C7-9345-D2A73D9AD0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457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6CD89F-6BA8-40D4-972D-02B48B96B2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4333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000CEB-97B1-4A7F-917C-546C723F09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26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DF10F1-6583-416C-9FD5-AF753BEF16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573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09F72F8-B387-4ED7-A824-74294C67B6F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44" name="Picture 20" descr="KPU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wchang@kpu.ac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오델</a:t>
            </a:r>
            <a:r>
              <a:rPr lang="ko-KR" altLang="en-US" dirty="0" err="1"/>
              <a:t>로</a:t>
            </a:r>
            <a:r>
              <a:rPr lang="ko-KR" altLang="en-US" dirty="0" smtClean="0"/>
              <a:t> 배틀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r>
              <a:rPr lang="ko-KR" altLang="en-US"/>
              <a:t>한국산업기술대학교</a:t>
            </a:r>
          </a:p>
          <a:p>
            <a:r>
              <a:rPr lang="ko-KR" altLang="en-US"/>
              <a:t>게임공학과</a:t>
            </a:r>
          </a:p>
          <a:p>
            <a:r>
              <a:rPr lang="ko-KR" altLang="en-US"/>
              <a:t>장 지 웅</a:t>
            </a:r>
          </a:p>
        </p:txBody>
      </p:sp>
      <p:pic>
        <p:nvPicPr>
          <p:cNvPr id="6155" name="Picture 11" descr="KPU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7875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오델</a:t>
            </a:r>
            <a:r>
              <a:rPr lang="ko-KR" altLang="en-US" sz="3200" dirty="0" err="1"/>
              <a:t>로</a:t>
            </a:r>
            <a:r>
              <a:rPr lang="ko-KR" altLang="en-US" sz="3200" dirty="0" smtClean="0"/>
              <a:t> 배틀 수행 요령</a:t>
            </a:r>
            <a:endParaRPr lang="ko-KR" altLang="en-US" sz="3200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909" y="1371600"/>
            <a:ext cx="8468724" cy="5049634"/>
          </a:xfrm>
        </p:spPr>
        <p:txBody>
          <a:bodyPr/>
          <a:lstStyle/>
          <a:p>
            <a:pPr marL="533400" indent="-533400"/>
            <a:r>
              <a:rPr lang="ko-KR" altLang="en-US" sz="2000" dirty="0" smtClean="0"/>
              <a:t>자신이 속한 조의 모든 조원과 </a:t>
            </a:r>
            <a:r>
              <a:rPr lang="ko-KR" altLang="en-US" sz="2000" dirty="0" err="1" smtClean="0"/>
              <a:t>오델로</a:t>
            </a:r>
            <a:r>
              <a:rPr lang="ko-KR" altLang="en-US" sz="2000" dirty="0" smtClean="0"/>
              <a:t> 게임을 수행한다</a:t>
            </a:r>
            <a:r>
              <a:rPr lang="en-US" altLang="ko-KR" sz="2000" dirty="0" smtClean="0"/>
              <a:t>.</a:t>
            </a:r>
          </a:p>
          <a:p>
            <a:pPr marL="933450" lvl="1" indent="-533400"/>
            <a:r>
              <a:rPr lang="ko-KR" altLang="en-US" sz="2000" dirty="0" smtClean="0"/>
              <a:t>게임 횟수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총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흑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백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회</a:t>
            </a:r>
            <a:r>
              <a:rPr lang="en-US" altLang="ko-KR" sz="2000" dirty="0" smtClean="0"/>
              <a:t>)</a:t>
            </a:r>
          </a:p>
          <a:p>
            <a:pPr marL="933450" lvl="1" indent="-533400"/>
            <a:r>
              <a:rPr lang="ko-KR" altLang="en-US" sz="2000" dirty="0" smtClean="0"/>
              <a:t>메인 프로그램의 버그로 인해 판정이 잘못된 경우에는 무승부로 처리함</a:t>
            </a:r>
            <a:endParaRPr lang="en-US" altLang="ko-KR" sz="2000" dirty="0" smtClean="0"/>
          </a:p>
          <a:p>
            <a:pPr marL="533400" indent="-533400"/>
            <a:r>
              <a:rPr lang="ko-KR" altLang="en-US" sz="2000" dirty="0" smtClean="0"/>
              <a:t>결과 보고</a:t>
            </a:r>
            <a:endParaRPr lang="en-US" altLang="ko-KR" sz="2000" dirty="0" smtClean="0"/>
          </a:p>
          <a:p>
            <a:pPr marL="933450" lvl="1" indent="-533400"/>
            <a:r>
              <a:rPr lang="ko-KR" altLang="en-US" sz="2000" dirty="0" smtClean="0"/>
              <a:t>제출물 </a:t>
            </a:r>
            <a:endParaRPr lang="en-US" altLang="ko-KR" sz="2000" dirty="0"/>
          </a:p>
          <a:p>
            <a:pPr marL="1333500" lvl="2" indent="-533400"/>
            <a:r>
              <a:rPr lang="ko-KR" altLang="en-US" sz="1600" dirty="0" smtClean="0"/>
              <a:t>소스코드</a:t>
            </a:r>
            <a:endParaRPr lang="en-US" altLang="ko-KR" sz="1600" dirty="0" smtClean="0"/>
          </a:p>
          <a:p>
            <a:pPr marL="1333500" lvl="2" indent="-533400"/>
            <a:r>
              <a:rPr lang="ko-KR" altLang="en-US" sz="1600" dirty="0" err="1" smtClean="0"/>
              <a:t>오델로</a:t>
            </a:r>
            <a:r>
              <a:rPr lang="ko-KR" altLang="en-US" sz="1600" dirty="0" smtClean="0"/>
              <a:t> 인공지능에 대한 설계보고서</a:t>
            </a:r>
            <a:r>
              <a:rPr lang="en-US" altLang="ko-KR" sz="1600" dirty="0" smtClean="0"/>
              <a:t>(1-2</a:t>
            </a:r>
            <a:r>
              <a:rPr lang="ko-KR" altLang="en-US" sz="1600" dirty="0" smtClean="0"/>
              <a:t>쪽 내외</a:t>
            </a:r>
            <a:r>
              <a:rPr lang="en-US" altLang="ko-KR" sz="1600" dirty="0" smtClean="0"/>
              <a:t>)</a:t>
            </a:r>
          </a:p>
          <a:p>
            <a:pPr marL="1790700" lvl="3" indent="-533400"/>
            <a:r>
              <a:rPr lang="ko-KR" altLang="en-US" sz="1200" dirty="0" smtClean="0"/>
              <a:t>어떤 전략을 사용했는가</a:t>
            </a:r>
            <a:r>
              <a:rPr lang="en-US" altLang="ko-KR" sz="1200" dirty="0" smtClean="0"/>
              <a:t>?</a:t>
            </a:r>
          </a:p>
          <a:p>
            <a:pPr marL="1790700" lvl="3" indent="-533400"/>
            <a:r>
              <a:rPr lang="ko-KR" altLang="en-US" sz="1200" dirty="0" smtClean="0"/>
              <a:t>어떻게 프로그래밍했는가</a:t>
            </a:r>
            <a:r>
              <a:rPr lang="en-US" altLang="ko-KR" sz="1200" dirty="0" smtClean="0"/>
              <a:t>?</a:t>
            </a:r>
          </a:p>
          <a:p>
            <a:pPr marL="1333500" lvl="2" indent="-533400"/>
            <a:r>
              <a:rPr lang="ko-KR" altLang="en-US" sz="1600" dirty="0" smtClean="0"/>
              <a:t>배틀 수행 결과 </a:t>
            </a:r>
            <a:r>
              <a:rPr lang="ko-KR" altLang="en-US" sz="1600" dirty="0" smtClean="0"/>
              <a:t>보고서</a:t>
            </a:r>
            <a:endParaRPr lang="en-US" altLang="ko-KR" sz="1600" dirty="0" smtClean="0"/>
          </a:p>
          <a:p>
            <a:pPr marL="1333500" lvl="2" indent="-533400"/>
            <a:r>
              <a:rPr lang="ko-KR" altLang="en-US" sz="1600" dirty="0" err="1" smtClean="0"/>
              <a:t>오델로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텀프로젝트</a:t>
            </a:r>
            <a:r>
              <a:rPr lang="ko-KR" altLang="en-US" sz="1600" smtClean="0"/>
              <a:t> 수행 소감</a:t>
            </a:r>
            <a:endParaRPr lang="en-US" altLang="ko-KR" sz="1600" dirty="0" smtClean="0"/>
          </a:p>
          <a:p>
            <a:pPr marL="933450" lvl="1" indent="-533400"/>
            <a:r>
              <a:rPr lang="ko-KR" altLang="en-US" sz="2000" dirty="0" smtClean="0"/>
              <a:t>제출마감 </a:t>
            </a:r>
            <a:r>
              <a:rPr lang="en-US" altLang="ko-KR" sz="2000" dirty="0" smtClean="0"/>
              <a:t>: 6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25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24</a:t>
            </a:r>
            <a:r>
              <a:rPr lang="ko-KR" altLang="en-US" sz="2000" dirty="0" smtClean="0"/>
              <a:t>시</a:t>
            </a:r>
            <a:endParaRPr lang="en-US" altLang="ko-KR" sz="2000" dirty="0" smtClean="0"/>
          </a:p>
          <a:p>
            <a:pPr marL="933450" lvl="1" indent="-533400"/>
            <a:r>
              <a:rPr lang="ko-KR" altLang="en-US" sz="2000" dirty="0" smtClean="0"/>
              <a:t>제출방법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e-mail </a:t>
            </a:r>
            <a:r>
              <a:rPr lang="ko-KR" altLang="en-US" sz="2000" dirty="0" smtClean="0"/>
              <a:t>제출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hlinkClick r:id="rId3"/>
              </a:rPr>
              <a:t>jwchang@kpu.ac.kr</a:t>
            </a:r>
            <a:r>
              <a:rPr lang="en-US" altLang="ko-KR" sz="2000" dirty="0" smtClean="0"/>
              <a:t>)</a:t>
            </a:r>
          </a:p>
          <a:p>
            <a:pPr marL="1714500" lvl="4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메일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제목은 </a:t>
            </a:r>
            <a:r>
              <a:rPr lang="en-US" altLang="ko-KR" sz="1600" dirty="0" smtClean="0"/>
              <a:t>“[</a:t>
            </a:r>
            <a:r>
              <a:rPr lang="ko-KR" altLang="en-US" sz="1600" dirty="0" err="1" smtClean="0"/>
              <a:t>오델로분</a:t>
            </a:r>
            <a:r>
              <a:rPr lang="ko-KR" altLang="en-US" sz="1600" dirty="0" err="1"/>
              <a:t>반</a:t>
            </a:r>
            <a:r>
              <a:rPr lang="en-US" altLang="ko-KR" sz="1600" dirty="0" smtClean="0"/>
              <a:t>] &lt;</a:t>
            </a:r>
            <a:r>
              <a:rPr lang="ko-KR" altLang="en-US" sz="1600" dirty="0" smtClean="0"/>
              <a:t>조 번호</a:t>
            </a:r>
            <a:r>
              <a:rPr lang="en-US" altLang="ko-KR" sz="1600" dirty="0" smtClean="0"/>
              <a:t>&gt;&lt;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&gt;&lt;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&gt;”</a:t>
            </a:r>
            <a:r>
              <a:rPr lang="ko-KR" altLang="en-US" sz="1600" dirty="0" smtClean="0"/>
              <a:t>으로 할 것</a:t>
            </a:r>
            <a:endParaRPr lang="en-US" altLang="ko-KR" sz="1600" dirty="0" smtClean="0"/>
          </a:p>
          <a:p>
            <a:pPr marL="1714500" lvl="4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[</a:t>
            </a:r>
            <a:r>
              <a:rPr lang="ko-KR" altLang="en-US" sz="1600" dirty="0" err="1" smtClean="0"/>
              <a:t>오델로</a:t>
            </a:r>
            <a:r>
              <a:rPr lang="en-US" altLang="ko-KR" sz="1600" dirty="0" smtClean="0"/>
              <a:t>A] 3</a:t>
            </a:r>
            <a:r>
              <a:rPr lang="ko-KR" altLang="en-US" sz="1600" dirty="0" smtClean="0"/>
              <a:t>조 </a:t>
            </a:r>
            <a:r>
              <a:rPr lang="en-US" altLang="ko-KR" sz="1600" dirty="0" smtClean="0"/>
              <a:t>2010821073 </a:t>
            </a:r>
            <a:r>
              <a:rPr lang="ko-KR" altLang="en-US" sz="1600" dirty="0" smtClean="0"/>
              <a:t>장지웅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베특</a:t>
            </a:r>
            <a:r>
              <a:rPr lang="ko-KR" altLang="en-US" dirty="0" smtClean="0"/>
              <a:t> 수행 결과 보고서 양식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394588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1800" dirty="0" smtClean="0"/>
              <a:t>프로그램이 버그로 인해 수행되지 않은 경우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부전패</a:t>
            </a:r>
            <a:endParaRPr lang="en-US" altLang="ko-KR" sz="1800" dirty="0" smtClean="0"/>
          </a:p>
          <a:p>
            <a:pPr marL="342900" indent="-342900" algn="l">
              <a:buFontTx/>
              <a:buChar char="-"/>
            </a:pPr>
            <a:r>
              <a:rPr lang="ko-KR" altLang="en-US" sz="1800" dirty="0" smtClean="0"/>
              <a:t>프로그램을 작성하지 못하여 </a:t>
            </a:r>
            <a:r>
              <a:rPr lang="ko-KR" altLang="en-US" sz="1800" dirty="0" err="1" smtClean="0"/>
              <a:t>배틀을</a:t>
            </a:r>
            <a:r>
              <a:rPr lang="ko-KR" altLang="en-US" sz="1800" dirty="0" smtClean="0"/>
              <a:t> 수행하지 못한 경우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실격패</a:t>
            </a:r>
            <a:endParaRPr lang="ko-KR" altLang="en-US" sz="1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401059"/>
              </p:ext>
            </p:extLst>
          </p:nvPr>
        </p:nvGraphicFramePr>
        <p:xfrm>
          <a:off x="823727" y="2471906"/>
          <a:ext cx="6934200" cy="525862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2629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구  분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장동건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소지섭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전지현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강호동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유재석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최종결과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2629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김태희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부전패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)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승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부전승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)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승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실격승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)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패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승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패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승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엑스포"/>
                        </a:rPr>
                        <a:t>패</a:t>
                      </a:r>
                    </a:p>
                  </a:txBody>
                  <a:tcPr marL="7904" marR="7904" marT="79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611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175</Words>
  <Application>Microsoft Office PowerPoint</Application>
  <PresentationFormat>화면 슬라이드 쇼(4:3)</PresentationFormat>
  <Paragraphs>39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인터넷 세상</vt:lpstr>
      <vt:lpstr>오델로 배틀</vt:lpstr>
      <vt:lpstr>오델로 배틀 수행 요령</vt:lpstr>
      <vt:lpstr>베특 수행 결과 보고서 양식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 박진경</cp:lastModifiedBy>
  <cp:revision>98</cp:revision>
  <cp:lastPrinted>2011-06-20T02:59:23Z</cp:lastPrinted>
  <dcterms:created xsi:type="dcterms:W3CDTF">2007-03-04T09:35:15Z</dcterms:created>
  <dcterms:modified xsi:type="dcterms:W3CDTF">2013-06-18T04:28:06Z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