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399" r:id="rId2"/>
  </p:sldMasterIdLst>
  <p:sldIdLst>
    <p:sldId id="317" r:id="rId3"/>
    <p:sldId id="318" r:id="rId4"/>
    <p:sldId id="315" r:id="rId5"/>
    <p:sldId id="327" r:id="rId6"/>
    <p:sldId id="328" r:id="rId7"/>
    <p:sldId id="331" r:id="rId8"/>
    <p:sldId id="319" r:id="rId9"/>
    <p:sldId id="332" r:id="rId10"/>
    <p:sldId id="323" r:id="rId11"/>
    <p:sldId id="324" r:id="rId12"/>
    <p:sldId id="330" r:id="rId1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창현" initials="권" lastIdx="5" clrIdx="0">
    <p:extLst/>
  </p:cmAuthor>
  <p:cmAuthor id="2" name="Wh" initials="W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BFBF"/>
    <a:srgbClr val="16262F"/>
    <a:srgbClr val="39B4E0"/>
    <a:srgbClr val="B9E02D"/>
    <a:srgbClr val="768C2F"/>
    <a:srgbClr val="0B131A"/>
    <a:srgbClr val="101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8" autoAdjust="0"/>
    <p:restoredTop sz="94660"/>
  </p:normalViewPr>
  <p:slideViewPr>
    <p:cSldViewPr>
      <p:cViewPr varScale="1">
        <p:scale>
          <a:sx n="114" d="100"/>
          <a:sy n="114" d="100"/>
        </p:scale>
        <p:origin x="17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2.071" idx="4">
    <p:pos x="10" y="10"/>
    <p:text>개발 스케쥴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1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9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/>
          <p:cNvSpPr/>
          <p:nvPr userDrawn="1"/>
        </p:nvSpPr>
        <p:spPr>
          <a:xfrm flipH="1">
            <a:off x="1789113" y="588963"/>
            <a:ext cx="7618412" cy="7200900"/>
          </a:xfrm>
          <a:prstGeom prst="blockArc">
            <a:avLst>
              <a:gd name="adj1" fmla="val 11943959"/>
              <a:gd name="adj2" fmla="val 16693212"/>
              <a:gd name="adj3" fmla="val 501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grpSp>
          <p:nvGrpSpPr>
            <p:cNvPr id="6" name="그룹 5"/>
            <p:cNvGrpSpPr>
              <a:grpSpLocks/>
            </p:cNvGrpSpPr>
            <p:nvPr userDrawn="1"/>
          </p:nvGrpSpPr>
          <p:grpSpPr bwMode="auto">
            <a:xfrm>
              <a:off x="0" y="6597352"/>
              <a:ext cx="9148763" cy="260648"/>
              <a:chOff x="0" y="6597352"/>
              <a:chExt cx="9148763" cy="260648"/>
            </a:xfrm>
          </p:grpSpPr>
          <p:sp>
            <p:nvSpPr>
              <p:cNvPr id="8" name="직사각형 7"/>
              <p:cNvSpPr/>
              <p:nvPr userDrawn="1"/>
            </p:nvSpPr>
            <p:spPr bwMode="auto">
              <a:xfrm>
                <a:off x="4763" y="6597352"/>
                <a:ext cx="9144000" cy="260648"/>
              </a:xfrm>
              <a:prstGeom prst="rect">
                <a:avLst/>
              </a:prstGeom>
              <a:solidFill>
                <a:srgbClr val="16262F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 userDrawn="1"/>
            </p:nvCxnSpPr>
            <p:spPr>
              <a:xfrm>
                <a:off x="0" y="6597352"/>
                <a:ext cx="91440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제목 2"/>
            <p:cNvSpPr txBox="1">
              <a:spLocks/>
            </p:cNvSpPr>
            <p:nvPr userDrawn="1"/>
          </p:nvSpPr>
          <p:spPr bwMode="auto">
            <a:xfrm>
              <a:off x="7308304" y="6611334"/>
              <a:ext cx="1832521" cy="23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en-US" altLang="ko-KR" sz="90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Game Server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2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Game Server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67393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749425" y="422275"/>
            <a:ext cx="7618413" cy="7345363"/>
          </a:xfrm>
          <a:prstGeom prst="blockArc">
            <a:avLst>
              <a:gd name="adj1" fmla="val 13378265"/>
              <a:gd name="adj2" fmla="val 19428826"/>
              <a:gd name="adj3" fmla="val 462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Game Server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8789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Game Server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71352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6"/>
          <p:cNvGrpSpPr>
            <a:grpSpLocks/>
          </p:cNvGrpSpPr>
          <p:nvPr/>
        </p:nvGrpSpPr>
        <p:grpSpPr bwMode="auto">
          <a:xfrm>
            <a:off x="2915816" y="2420888"/>
            <a:ext cx="5967755" cy="2470989"/>
            <a:chOff x="871559" y="2188675"/>
            <a:chExt cx="7740366" cy="2472225"/>
          </a:xfrm>
        </p:grpSpPr>
        <p:sp>
          <p:nvSpPr>
            <p:cNvPr id="10243" name="제목 2"/>
            <p:cNvSpPr txBox="1">
              <a:spLocks/>
            </p:cNvSpPr>
            <p:nvPr/>
          </p:nvSpPr>
          <p:spPr bwMode="auto">
            <a:xfrm>
              <a:off x="2963863" y="4291013"/>
              <a:ext cx="32162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/>
              <a:r>
                <a:rPr lang="en-US" altLang="ko-KR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2012180004 </a:t>
              </a:r>
              <a:r>
                <a:rPr lang="ko-KR" altLang="en-US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권창현</a:t>
              </a:r>
              <a:endPara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0244" name="그룹 8"/>
            <p:cNvGrpSpPr>
              <a:grpSpLocks/>
            </p:cNvGrpSpPr>
            <p:nvPr/>
          </p:nvGrpSpPr>
          <p:grpSpPr bwMode="auto">
            <a:xfrm>
              <a:off x="871559" y="2188675"/>
              <a:ext cx="7740366" cy="1847584"/>
              <a:chOff x="871559" y="2332691"/>
              <a:chExt cx="7740366" cy="1847584"/>
            </a:xfrm>
          </p:grpSpPr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871559" y="2332691"/>
                <a:ext cx="7740366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SIMPLEST</a:t>
                </a:r>
              </a:p>
            </p:txBody>
          </p:sp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>
                <a:off x="2552699" y="3256483"/>
                <a:ext cx="5671108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MMORPG</a:t>
                </a: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Development of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87607"/>
              </p:ext>
            </p:extLst>
          </p:nvPr>
        </p:nvGraphicFramePr>
        <p:xfrm>
          <a:off x="539552" y="1916832"/>
          <a:ext cx="8136904" cy="43924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9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 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(05/12)</a:t>
                      </a:r>
                      <a:endParaRPr lang="ko-KR" altLang="en-US" sz="18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전체적인 맵 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&amp; 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리소스 작업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 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(05/20)</a:t>
                      </a:r>
                      <a:endParaRPr lang="ko-KR" altLang="en-US" sz="18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로그인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DB 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 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 Client, Server )</a:t>
                      </a:r>
                      <a:endParaRPr lang="ko-KR" altLang="en-US" sz="18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 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(05/28)</a:t>
                      </a:r>
                      <a:endParaRPr lang="ko-KR" altLang="en-US" sz="18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UI 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제작 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[ HP, </a:t>
                      </a:r>
                      <a:r>
                        <a:rPr lang="en-US" altLang="ko-KR" sz="1800" b="0" dirty="0" err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Exp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Level, Chat ]</a:t>
                      </a:r>
                      <a:endParaRPr lang="ko-KR" altLang="en-US" sz="18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 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(06/05)</a:t>
                      </a:r>
                      <a:endParaRPr lang="ko-KR" altLang="en-US" sz="18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플레이어 움직임 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&amp; 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몬스터 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AI 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 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(06/13)</a:t>
                      </a:r>
                      <a:endParaRPr lang="ko-KR" altLang="en-US" sz="18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구현중 몬스터 생성 위치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초기화 위치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제목 2"/>
          <p:cNvSpPr txBox="1">
            <a:spLocks/>
          </p:cNvSpPr>
          <p:nvPr/>
        </p:nvSpPr>
        <p:spPr bwMode="auto">
          <a:xfrm>
            <a:off x="325438" y="836712"/>
            <a:ext cx="8362950" cy="77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개발 일정 외 게임 설명서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발표자료 는 주차마다 상시로 작성</a:t>
            </a: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5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주차 이후 발표 까지 버그 수정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추가 기능 구현</a:t>
            </a: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5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525"/>
            <a:chOff x="3177925" y="2002967"/>
            <a:chExt cx="5164787" cy="1150718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Thank You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780"/>
              <a:ext cx="4834371" cy="338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감사합니다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96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9"/>
          <p:cNvGrpSpPr>
            <a:grpSpLocks/>
          </p:cNvGrpSpPr>
          <p:nvPr/>
        </p:nvGrpSpPr>
        <p:grpSpPr bwMode="auto">
          <a:xfrm>
            <a:off x="2947988" y="2003425"/>
            <a:ext cx="4916487" cy="2413205"/>
            <a:chOff x="2948090" y="2002967"/>
            <a:chExt cx="4916863" cy="2413529"/>
          </a:xfrm>
        </p:grpSpPr>
        <p:grpSp>
          <p:nvGrpSpPr>
            <p:cNvPr id="11267" name="그룹 20"/>
            <p:cNvGrpSpPr>
              <a:grpSpLocks/>
            </p:cNvGrpSpPr>
            <p:nvPr/>
          </p:nvGrpSpPr>
          <p:grpSpPr bwMode="auto">
            <a:xfrm>
              <a:off x="2948090" y="3234774"/>
              <a:ext cx="4472330" cy="1181722"/>
              <a:chOff x="2948090" y="3234774"/>
              <a:chExt cx="4472330" cy="1181722"/>
            </a:xfrm>
          </p:grpSpPr>
          <p:grpSp>
            <p:nvGrpSpPr>
              <p:cNvPr id="11269" name="그룹 2"/>
              <p:cNvGrpSpPr>
                <a:grpSpLocks/>
              </p:cNvGrpSpPr>
              <p:nvPr/>
            </p:nvGrpSpPr>
            <p:grpSpPr bwMode="auto">
              <a:xfrm>
                <a:off x="3087671" y="3234774"/>
                <a:ext cx="4332749" cy="369289"/>
                <a:chOff x="3082674" y="3964165"/>
                <a:chExt cx="4333304" cy="369367"/>
              </a:xfrm>
            </p:grpSpPr>
            <p:sp>
              <p:nvSpPr>
                <p:cNvPr id="3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082674" y="3964165"/>
                  <a:ext cx="64835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01</a:t>
                  </a:r>
                  <a:endParaRPr lang="ko-KR" altLang="ko-KR" sz="1800" spc="-150" dirty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57597" y="3980894"/>
                  <a:ext cx="3758381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애플리케이션 기획</a:t>
                  </a:r>
                  <a:endParaRPr kumimoji="0" lang="ko-KR" altLang="ko-KR" sz="1600" dirty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0" name="그룹 3"/>
              <p:cNvGrpSpPr>
                <a:grpSpLocks/>
              </p:cNvGrpSpPr>
              <p:nvPr/>
            </p:nvGrpSpPr>
            <p:grpSpPr bwMode="auto">
              <a:xfrm>
                <a:off x="2987824" y="3641171"/>
                <a:ext cx="4329400" cy="369289"/>
                <a:chOff x="3111252" y="4415362"/>
                <a:chExt cx="4329955" cy="369367"/>
              </a:xfrm>
            </p:grpSpPr>
            <p:sp>
              <p:nvSpPr>
                <p:cNvPr id="3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11252" y="4415362"/>
                  <a:ext cx="64823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02</a:t>
                  </a:r>
                  <a:endParaRPr lang="ko-KR" altLang="ko-KR" sz="1800" spc="-150" dirty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87589" y="4432943"/>
                  <a:ext cx="3753618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환경</a:t>
                  </a:r>
                  <a:endParaRPr kumimoji="0" lang="ko-KR" altLang="ko-KR" sz="1600" dirty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1" name="그룹 4"/>
              <p:cNvGrpSpPr>
                <a:grpSpLocks/>
              </p:cNvGrpSpPr>
              <p:nvPr/>
            </p:nvGrpSpPr>
            <p:grpSpPr bwMode="auto">
              <a:xfrm>
                <a:off x="2948090" y="4047208"/>
                <a:ext cx="4332619" cy="369288"/>
                <a:chOff x="3120777" y="4864353"/>
                <a:chExt cx="4333174" cy="369367"/>
              </a:xfrm>
            </p:grpSpPr>
            <p:sp>
              <p:nvSpPr>
                <p:cNvPr id="3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20777" y="4864353"/>
                  <a:ext cx="64835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03</a:t>
                  </a:r>
                  <a:endParaRPr lang="ko-KR" altLang="ko-KR" sz="1800" spc="-150" dirty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95570" y="4881553"/>
                  <a:ext cx="3758381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일정</a:t>
                  </a:r>
                  <a:endParaRPr kumimoji="0" lang="ko-KR" altLang="ko-KR" sz="1600" dirty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453917" y="2002967"/>
              <a:ext cx="4411036" cy="854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5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CONTENTS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6417939" cy="1149350"/>
            <a:chOff x="3177925" y="2002967"/>
            <a:chExt cx="5504926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504926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Application Planning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1600" dirty="0">
                  <a:solidFill>
                    <a:schemeClr val="tx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애플리케이션 기획</a:t>
              </a:r>
              <a:endParaRPr kumimoji="0"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 bwMode="auto">
          <a:xfrm>
            <a:off x="325438" y="836712"/>
            <a:ext cx="836295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맵 구성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: 300x300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맵</a:t>
            </a: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실제 뷰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: 20x20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Application Planning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7" y="1916832"/>
            <a:ext cx="8147731" cy="43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 bwMode="auto">
          <a:xfrm>
            <a:off x="325438" y="836712"/>
            <a:ext cx="8362950" cy="114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접속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로그인 시스템</a:t>
            </a: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플레이어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경험치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HP,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레벨</a:t>
            </a:r>
            <a:endParaRPr lang="en-US" altLang="ko-KR" sz="14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Application Planning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8148836" cy="43924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552" y="1916832"/>
            <a:ext cx="86409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Level : 30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HP : 2300</a:t>
            </a:r>
          </a:p>
          <a:p>
            <a:r>
              <a:rPr lang="en-US" altLang="ko-KR" sz="1000" dirty="0" err="1">
                <a:solidFill>
                  <a:schemeClr val="bg1"/>
                </a:solidFill>
              </a:rPr>
              <a:t>Exp</a:t>
            </a:r>
            <a:r>
              <a:rPr lang="en-US" altLang="ko-KR" sz="1000" dirty="0">
                <a:solidFill>
                  <a:schemeClr val="bg1"/>
                </a:solidFill>
              </a:rPr>
              <a:t> : 200</a:t>
            </a:r>
          </a:p>
        </p:txBody>
      </p:sp>
    </p:spTree>
    <p:extLst>
      <p:ext uri="{BB962C8B-B14F-4D97-AF65-F5344CB8AC3E}">
        <p14:creationId xmlns:p14="http://schemas.microsoft.com/office/powerpoint/2010/main" val="293121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pg만들기 2000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148836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2"/>
          <p:cNvSpPr txBox="1">
            <a:spLocks/>
          </p:cNvSpPr>
          <p:nvPr/>
        </p:nvSpPr>
        <p:spPr bwMode="auto">
          <a:xfrm>
            <a:off x="325438" y="836712"/>
            <a:ext cx="8362950" cy="114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평화 몬스터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먼저 공격 하기 전까지는 가만히 있는다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전쟁 몬스터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10x10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영역에 접근 시 공격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쫓아 온다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타격 이펙트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스킬 트리 구성을 합니다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Application Planning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1916832"/>
            <a:ext cx="86409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Level : 30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HP : 2300</a:t>
            </a:r>
          </a:p>
          <a:p>
            <a:r>
              <a:rPr lang="en-US" altLang="ko-KR" sz="1000" dirty="0" err="1">
                <a:solidFill>
                  <a:schemeClr val="bg1"/>
                </a:solidFill>
              </a:rPr>
              <a:t>Exp</a:t>
            </a:r>
            <a:r>
              <a:rPr lang="en-US" altLang="ko-KR" sz="1000" dirty="0">
                <a:solidFill>
                  <a:schemeClr val="bg1"/>
                </a:solidFill>
              </a:rPr>
              <a:t> : 200</a:t>
            </a:r>
          </a:p>
        </p:txBody>
      </p:sp>
    </p:spTree>
    <p:extLst>
      <p:ext uri="{BB962C8B-B14F-4D97-AF65-F5344CB8AC3E}">
        <p14:creationId xmlns:p14="http://schemas.microsoft.com/office/powerpoint/2010/main" val="335464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602138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Range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1600" dirty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개발 환경</a:t>
              </a:r>
              <a:endParaRPr kumimoji="0" lang="en-US" altLang="ko-KR" sz="16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34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Develop Range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auto">
          <a:xfrm>
            <a:off x="325438" y="836712"/>
            <a:ext cx="8495034" cy="55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OS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Windows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Client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Win API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Tool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Visual Studio, MS SQL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Protocol : IOCP</a:t>
            </a:r>
          </a:p>
          <a:p>
            <a:pPr marL="846137" lvl="1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Client -&gt; Server : Login, Move, Attack, Chat, Logout</a:t>
            </a:r>
          </a:p>
          <a:p>
            <a:pPr marL="846137" lvl="1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Server -&gt; Client : Login, Position, Chat, State, </a:t>
            </a:r>
            <a:r>
              <a:rPr lang="en-US" altLang="ko-KR" sz="1600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Add&amp;Remove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Object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050" name="Picture 2" descr="윈도우10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052736"/>
            <a:ext cx="4283968" cy="145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95" y="3248537"/>
            <a:ext cx="5089113" cy="140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ssql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389" y="3248537"/>
            <a:ext cx="1776883" cy="140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8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525"/>
            <a:chOff x="3177925" y="2002967"/>
            <a:chExt cx="5164787" cy="1150718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Schedule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780"/>
              <a:ext cx="4834371" cy="338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개발 일정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360279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242</Words>
  <Application>Microsoft Office PowerPoint</Application>
  <PresentationFormat>화면 슬라이드 쇼(4:3)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HY견고딕</vt:lpstr>
      <vt:lpstr>굴림</vt:lpstr>
      <vt:lpstr>나눔고딕 ExtraBold</vt:lpstr>
      <vt:lpstr>맑은 고딕</vt:lpstr>
      <vt:lpstr>Arial</vt:lpstr>
      <vt:lpstr>Tahoma</vt:lpstr>
      <vt:lpstr>5_Office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Project No.1</dc:title>
  <cp:lastModifiedBy>권창현</cp:lastModifiedBy>
  <cp:revision>127</cp:revision>
  <dcterms:created xsi:type="dcterms:W3CDTF">2011-06-13T04:09:39Z</dcterms:created>
  <dcterms:modified xsi:type="dcterms:W3CDTF">2017-05-11T11:17:57Z</dcterms:modified>
</cp:coreProperties>
</file>