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2" r:id="rId6"/>
    <p:sldId id="261" r:id="rId7"/>
  </p:sldIdLst>
  <p:sldSz cx="12192000" cy="6858000"/>
  <p:notesSz cx="6858000" cy="9144000"/>
  <p:embeddedFontLs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HY견명조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함초롬바탕" panose="02030604000101010101" pitchFamily="18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E"/>
    <a:srgbClr val="2B4682"/>
    <a:srgbClr val="FE4E50"/>
    <a:srgbClr val="704837"/>
    <a:srgbClr val="F3A65E"/>
    <a:srgbClr val="74C478"/>
    <a:srgbClr val="213540"/>
    <a:srgbClr val="D1D4D6"/>
    <a:srgbClr val="A77A4F"/>
    <a:srgbClr val="7C4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" y="563880"/>
            <a:ext cx="7648575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1" y="1046280"/>
            <a:ext cx="7648575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" y="1528680"/>
            <a:ext cx="7648575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스크립트 언어 </a:t>
            </a:r>
            <a:endParaRPr lang="en-US" altLang="ko-KR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-1" y="2015460"/>
            <a:ext cx="7648575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프로젝트 </a:t>
            </a:r>
            <a:r>
              <a:rPr lang="en-US" altLang="ko-KR" sz="2000" dirty="0"/>
              <a:t>2</a:t>
            </a:r>
            <a:r>
              <a:rPr lang="ko-KR" altLang="en-US" sz="2000" dirty="0" smtClean="0"/>
              <a:t>차 </a:t>
            </a:r>
            <a:r>
              <a:rPr lang="ko-KR" altLang="en-US" sz="2000" dirty="0" smtClean="0"/>
              <a:t>발표</a:t>
            </a:r>
            <a:endParaRPr lang="ko-KR" altLang="en-US" sz="2000" dirty="0"/>
          </a:p>
        </p:txBody>
      </p:sp>
      <p:sp>
        <p:nvSpPr>
          <p:cNvPr id="38" name="직사각형 37"/>
          <p:cNvSpPr/>
          <p:nvPr/>
        </p:nvSpPr>
        <p:spPr>
          <a:xfrm>
            <a:off x="-1" y="2493480"/>
            <a:ext cx="7648575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1" y="2975880"/>
            <a:ext cx="7648575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1802016" y="2103067"/>
            <a:ext cx="46956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68072" y="4787437"/>
            <a:ext cx="19775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학번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2012181042</a:t>
            </a:r>
          </a:p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- 2012180004</a:t>
            </a:r>
          </a:p>
          <a:p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황성섭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권창현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25200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86100" y="1334621"/>
            <a:ext cx="70675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개발 범위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/>
              <a:t>2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개발 </a:t>
            </a:r>
            <a:r>
              <a:rPr lang="ko-KR" altLang="en-US" sz="3000" dirty="0" smtClean="0"/>
              <a:t>일정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 smtClean="0"/>
              <a:t>3. </a:t>
            </a:r>
            <a:r>
              <a:rPr lang="ko-KR" altLang="en-US" sz="3000" dirty="0" smtClean="0"/>
              <a:t>역할 분담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 smtClean="0"/>
              <a:t>4. </a:t>
            </a:r>
            <a:r>
              <a:rPr lang="ko-KR" altLang="en-US" sz="3000" dirty="0" smtClean="0"/>
              <a:t>테스트 시연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5410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ko-KR" altLang="en-US" dirty="0" smtClean="0"/>
              <a:t>범위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95790"/>
              </p:ext>
            </p:extLst>
          </p:nvPr>
        </p:nvGraphicFramePr>
        <p:xfrm>
          <a:off x="3037840" y="1472146"/>
          <a:ext cx="8325657" cy="4986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0951">
                  <a:extLst>
                    <a:ext uri="{9D8B030D-6E8A-4147-A177-3AD203B41FA5}">
                      <a16:colId xmlns:a16="http://schemas.microsoft.com/office/drawing/2014/main" val="621236276"/>
                    </a:ext>
                  </a:extLst>
                </a:gridCol>
                <a:gridCol w="6444706">
                  <a:extLst>
                    <a:ext uri="{9D8B030D-6E8A-4147-A177-3AD203B41FA5}">
                      <a16:colId xmlns:a16="http://schemas.microsoft.com/office/drawing/2014/main" val="4191579907"/>
                    </a:ext>
                  </a:extLst>
                </a:gridCol>
              </a:tblGrid>
              <a:tr h="589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82987"/>
                  </a:ext>
                </a:extLst>
              </a:tr>
              <a:tr h="146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 검색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오염 정보 확인</a:t>
                      </a:r>
                      <a:r>
                        <a:rPr lang="en-US" altLang="ko-KR" dirty="0" smtClean="0"/>
                        <a:t>, PM10 </a:t>
                      </a:r>
                      <a:r>
                        <a:rPr lang="ko-KR" altLang="en-US" dirty="0" smtClean="0"/>
                        <a:t>관련 정보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미세먼지 정보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미세먼지 정보 관련 메일 보내기 등을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smtClean="0"/>
                        <a:t>모두 </a:t>
                      </a:r>
                      <a:r>
                        <a:rPr lang="en-US" altLang="ko-KR" baseline="0" dirty="0" smtClean="0"/>
                        <a:t>GUI</a:t>
                      </a:r>
                      <a:r>
                        <a:rPr lang="ko-KR" altLang="en-US" baseline="0" dirty="0" smtClean="0"/>
                        <a:t>로 구현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984881"/>
                  </a:ext>
                </a:extLst>
              </a:tr>
              <a:tr h="146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핵심기능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를 이용하여 미세먼지 농도 자료를</a:t>
                      </a:r>
                      <a:r>
                        <a:rPr lang="ko-KR" altLang="en-US" baseline="0" dirty="0" smtClean="0"/>
                        <a:t> 실시간 </a:t>
                      </a:r>
                      <a:r>
                        <a:rPr lang="ko-KR" altLang="en-US" baseline="0" dirty="0" smtClean="0"/>
                        <a:t>연동 및 </a:t>
                      </a:r>
                      <a:r>
                        <a:rPr lang="en-US" altLang="ko-KR" baseline="0" dirty="0" smtClean="0"/>
                        <a:t>C,C++ </a:t>
                      </a:r>
                      <a:r>
                        <a:rPr lang="ko-KR" altLang="en-US" baseline="0" dirty="0" smtClean="0"/>
                        <a:t>연동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077611"/>
                  </a:ext>
                </a:extLst>
              </a:tr>
              <a:tr h="146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사용할 </a:t>
                      </a:r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미세먼지 농도 측정을 위한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대기오염정보 조회 서비스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지역을 설정 하기 위한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지번주소조회 서비스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15840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00114"/>
              </p:ext>
            </p:extLst>
          </p:nvPr>
        </p:nvGraphicFramePr>
        <p:xfrm>
          <a:off x="3037840" y="1472146"/>
          <a:ext cx="8325657" cy="49868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0951">
                  <a:extLst>
                    <a:ext uri="{9D8B030D-6E8A-4147-A177-3AD203B41FA5}">
                      <a16:colId xmlns:a16="http://schemas.microsoft.com/office/drawing/2014/main" val="621236276"/>
                    </a:ext>
                  </a:extLst>
                </a:gridCol>
                <a:gridCol w="3669487">
                  <a:extLst>
                    <a:ext uri="{9D8B030D-6E8A-4147-A177-3AD203B41FA5}">
                      <a16:colId xmlns:a16="http://schemas.microsoft.com/office/drawing/2014/main" val="4191579907"/>
                    </a:ext>
                  </a:extLst>
                </a:gridCol>
                <a:gridCol w="2775219">
                  <a:extLst>
                    <a:ext uri="{9D8B030D-6E8A-4147-A177-3AD203B41FA5}">
                      <a16:colId xmlns:a16="http://schemas.microsoft.com/office/drawing/2014/main" val="541223628"/>
                    </a:ext>
                  </a:extLst>
                </a:gridCol>
              </a:tblGrid>
              <a:tr h="896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예정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82987"/>
                  </a:ext>
                </a:extLst>
              </a:tr>
              <a:tr h="2045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지역별 미세먼지 농도를 확인 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GUI</a:t>
                      </a:r>
                      <a:r>
                        <a:rPr lang="ko-KR" altLang="en-US" dirty="0" smtClean="0"/>
                        <a:t>를 통한 직관적인 이미지를 구성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984881"/>
                  </a:ext>
                </a:extLst>
              </a:tr>
              <a:tr h="2045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핵심기능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를 이용하여 미세먼지 농도 자료를</a:t>
                      </a:r>
                      <a:r>
                        <a:rPr lang="ko-KR" altLang="en-US" baseline="0" dirty="0" smtClean="0"/>
                        <a:t> 실시간 연동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07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56589"/>
              </p:ext>
            </p:extLst>
          </p:nvPr>
        </p:nvGraphicFramePr>
        <p:xfrm>
          <a:off x="3133583" y="1528680"/>
          <a:ext cx="8262300" cy="49098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조사 및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자료 작성 및 업로드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기획 발표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사용법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숙지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GUI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연동 작업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~5/23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위치 정보 조회를 리스트로 구현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선택 지역 미세먼지 정보 실시간 페이지 구현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실시간 전국 예보 현황 페이지 구현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~5/31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미세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 먼지 농도 정보 페이지 구현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원하는 정보 항목을 선택하여 메일로 발송 할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 수 있게 페이지 구현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중간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시연 발표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(5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C/C++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연동 작업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~6/13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distutils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모듈을 활용한 개발 패키지 배포 파일 작성 및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GitHub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업로드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버그 수정 및 최종 구현 발표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97465"/>
              </p:ext>
            </p:extLst>
          </p:nvPr>
        </p:nvGraphicFramePr>
        <p:xfrm>
          <a:off x="3133583" y="1528680"/>
          <a:ext cx="8262300" cy="490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조사 및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자료 작성 및 업로드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API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사용법 숙지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~5/23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연동 테스트 및 발표 준비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~5/31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중간 시연 발표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(5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실시간 연동을 위한 지역을 입력 할 수 있게 작성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~6/13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추가 계획 구현 및 적용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(GUI)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~6/16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버그 수정 및 최종 구현 발표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38133"/>
              </p:ext>
            </p:extLst>
          </p:nvPr>
        </p:nvGraphicFramePr>
        <p:xfrm>
          <a:off x="3092704" y="1954546"/>
          <a:ext cx="8364728" cy="44645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5943">
                  <a:extLst>
                    <a:ext uri="{9D8B030D-6E8A-4147-A177-3AD203B41FA5}">
                      <a16:colId xmlns:a16="http://schemas.microsoft.com/office/drawing/2014/main" val="2871081070"/>
                    </a:ext>
                  </a:extLst>
                </a:gridCol>
                <a:gridCol w="4270542">
                  <a:extLst>
                    <a:ext uri="{9D8B030D-6E8A-4147-A177-3AD203B41FA5}">
                      <a16:colId xmlns:a16="http://schemas.microsoft.com/office/drawing/2014/main" val="4012674561"/>
                    </a:ext>
                  </a:extLst>
                </a:gridCol>
                <a:gridCol w="2788243">
                  <a:extLst>
                    <a:ext uri="{9D8B030D-6E8A-4147-A177-3AD203B41FA5}">
                      <a16:colId xmlns:a16="http://schemas.microsoft.com/office/drawing/2014/main" val="1226198807"/>
                    </a:ext>
                  </a:extLst>
                </a:gridCol>
              </a:tblGrid>
              <a:tr h="8272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개인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공동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789498"/>
                  </a:ext>
                </a:extLst>
              </a:tr>
              <a:tr h="181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권창현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/>
                        <a:t>GUI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지역 검색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PM10 </a:t>
                      </a:r>
                      <a:r>
                        <a:rPr lang="ko-KR" altLang="en-US" sz="1400" baseline="0" dirty="0" smtClean="0"/>
                        <a:t>정보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메일 발송 함수 구현 </a:t>
                      </a:r>
                      <a:r>
                        <a:rPr lang="en-US" altLang="ko-KR" sz="1400" baseline="0" dirty="0" smtClean="0"/>
                        <a:t>( Base64 </a:t>
                      </a:r>
                      <a:r>
                        <a:rPr lang="ko-KR" altLang="en-US" sz="1400" baseline="0" dirty="0" smtClean="0"/>
                        <a:t>암호화 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네이버 지도를 </a:t>
                      </a:r>
                      <a:r>
                        <a:rPr lang="ko-KR" altLang="en-US" sz="1400" baseline="0" dirty="0" err="1" smtClean="0"/>
                        <a:t>파싱</a:t>
                      </a:r>
                      <a:r>
                        <a:rPr lang="ko-KR" altLang="en-US" sz="1400" baseline="0" dirty="0" smtClean="0"/>
                        <a:t> 하여 현재 위치 가져오기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ko-KR" altLang="en-US" sz="1400" baseline="0" dirty="0" smtClean="0"/>
                        <a:t>지역 </a:t>
                      </a:r>
                      <a:r>
                        <a:rPr lang="en-US" altLang="ko-KR" sz="1400" baseline="0" dirty="0" smtClean="0"/>
                        <a:t>API</a:t>
                      </a:r>
                      <a:r>
                        <a:rPr lang="ko-KR" altLang="en-US" sz="1400" baseline="0" dirty="0" smtClean="0"/>
                        <a:t> 연동 함수 구현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만들어진 </a:t>
                      </a:r>
                      <a:r>
                        <a:rPr lang="en-US" altLang="ko-KR" sz="1200" dirty="0" smtClean="0"/>
                        <a:t>GUI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대한 함수 구현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err="1" smtClean="0"/>
                        <a:t>파싱한</a:t>
                      </a:r>
                      <a:r>
                        <a:rPr lang="ko-KR" altLang="en-US" sz="1200" baseline="0" dirty="0" smtClean="0"/>
                        <a:t> 데이터를 </a:t>
                      </a:r>
                      <a:r>
                        <a:rPr lang="en-US" altLang="ko-KR" sz="1200" baseline="0" dirty="0" err="1" smtClean="0"/>
                        <a:t>DicList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err="1" smtClean="0"/>
                        <a:t>파싱한</a:t>
                      </a:r>
                      <a:r>
                        <a:rPr lang="ko-KR" altLang="en-US" sz="1200" baseline="0" dirty="0" smtClean="0"/>
                        <a:t> 데이터를 </a:t>
                      </a:r>
                      <a:r>
                        <a:rPr lang="en-US" altLang="ko-KR" sz="1200" baseline="0" dirty="0" smtClean="0"/>
                        <a:t>String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err="1" smtClean="0"/>
                        <a:t>파싱한</a:t>
                      </a:r>
                      <a:r>
                        <a:rPr lang="ko-KR" altLang="en-US" sz="1200" baseline="0" dirty="0" smtClean="0"/>
                        <a:t> 데이터를 </a:t>
                      </a:r>
                      <a:r>
                        <a:rPr lang="en-US" altLang="ko-KR" sz="1200" baseline="0" dirty="0" smtClean="0"/>
                        <a:t>List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smtClean="0"/>
                        <a:t>입력된 주소를 </a:t>
                      </a:r>
                      <a:r>
                        <a:rPr lang="ko-KR" altLang="en-US" sz="1200" baseline="0" dirty="0" err="1" smtClean="0"/>
                        <a:t>파싱</a:t>
                      </a:r>
                      <a:r>
                        <a:rPr lang="ko-KR" altLang="en-US" sz="1200" baseline="0" dirty="0" smtClean="0"/>
                        <a:t> 해서 해당 내용을 </a:t>
                      </a:r>
                      <a:r>
                        <a:rPr lang="en-US" altLang="ko-KR" sz="1200" baseline="0" dirty="0" smtClean="0"/>
                        <a:t>String</a:t>
                      </a:r>
                      <a:r>
                        <a:rPr lang="ko-KR" altLang="en-US" sz="1200" baseline="0" dirty="0" smtClean="0"/>
                        <a:t>으로 반환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ko-KR" altLang="en-US" sz="1200" baseline="0" dirty="0" smtClean="0"/>
                        <a:t>이미지 주소를 입력하면 자동으로 다운로드 하게 하는 함수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124872"/>
                  </a:ext>
                </a:extLst>
              </a:tr>
              <a:tr h="181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황성섭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/>
                        <a:t>GUI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오염 정보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미세먼지 정보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  - </a:t>
                      </a:r>
                      <a:r>
                        <a:rPr lang="ko-KR" altLang="en-US" sz="1400" baseline="0" dirty="0" smtClean="0"/>
                        <a:t>메일 페이지 구현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ko-KR" altLang="en-US" sz="1400" baseline="0" dirty="0" smtClean="0"/>
                        <a:t>리소스 수집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55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2599" y="1534682"/>
            <a:ext cx="11709401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dirty="0" smtClean="0"/>
              <a:t>이제 곧 테스트 </a:t>
            </a:r>
            <a:endParaRPr lang="en-US" altLang="ko-KR" sz="9600" dirty="0" smtClean="0"/>
          </a:p>
          <a:p>
            <a:pPr algn="ctr"/>
            <a:r>
              <a:rPr lang="ko-KR" altLang="en-US" sz="9600" dirty="0" smtClean="0"/>
              <a:t>시연이 시작 됩니다</a:t>
            </a:r>
            <a:r>
              <a:rPr lang="en-US" altLang="ko-KR" sz="9600" dirty="0" smtClean="0"/>
              <a:t>.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35744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565656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566</TotalTime>
  <Words>469</Words>
  <Application>Microsoft Office PowerPoint</Application>
  <PresentationFormat>와이드스크린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Verdana</vt:lpstr>
      <vt:lpstr>Georgia</vt:lpstr>
      <vt:lpstr>HY견명조</vt:lpstr>
      <vt:lpstr>맑은 고딕</vt:lpstr>
      <vt:lpstr>Arial</vt:lpstr>
      <vt:lpstr>함초롬바탕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권창현</cp:lastModifiedBy>
  <cp:revision>180</cp:revision>
  <dcterms:created xsi:type="dcterms:W3CDTF">2015-02-17T13:18:24Z</dcterms:created>
  <dcterms:modified xsi:type="dcterms:W3CDTF">2016-05-28T10:15:06Z</dcterms:modified>
</cp:coreProperties>
</file>