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eorgia" panose="02040502050405020303" pitchFamily="18" charset="0"/>
      <p:regular r:id="rId8"/>
      <p:bold r:id="rId9"/>
      <p:italic r:id="rId10"/>
      <p:boldItalic r:id="rId11"/>
    </p:embeddedFont>
    <p:embeddedFont>
      <p:font typeface="HY견명조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함초롬바탕" panose="02030604000101010101" pitchFamily="18" charset="-127"/>
      <p:regular r:id="rId15"/>
      <p:bold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E"/>
    <a:srgbClr val="2B4682"/>
    <a:srgbClr val="FE4E50"/>
    <a:srgbClr val="704837"/>
    <a:srgbClr val="F3A65E"/>
    <a:srgbClr val="74C478"/>
    <a:srgbClr val="213540"/>
    <a:srgbClr val="D1D4D6"/>
    <a:srgbClr val="A77A4F"/>
    <a:srgbClr val="7C4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>
        <p:scale>
          <a:sx n="75" d="100"/>
          <a:sy n="75" d="100"/>
        </p:scale>
        <p:origin x="1812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563880"/>
            <a:ext cx="7648575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1" y="1046280"/>
            <a:ext cx="7648575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" y="1528680"/>
            <a:ext cx="7648575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스크립트 언어 </a:t>
            </a:r>
            <a:endParaRPr lang="en-US" altLang="ko-KR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-1" y="2015460"/>
            <a:ext cx="7648575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프로젝트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 발표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-1" y="2493480"/>
            <a:ext cx="7648575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1" y="2975880"/>
            <a:ext cx="7648575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1802016" y="2103067"/>
            <a:ext cx="46956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68072" y="4787437"/>
            <a:ext cx="19775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학번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2012181042</a:t>
            </a: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- 2012180004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황성섭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권창현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2520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86100" y="1334621"/>
            <a:ext cx="70675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/>
              <a:t> </a:t>
            </a:r>
            <a:r>
              <a:rPr lang="ko-KR" altLang="en-US" sz="3000" dirty="0" smtClean="0"/>
              <a:t>개발 컨셉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개발 범위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/>
              <a:t>3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개발 </a:t>
            </a:r>
            <a:r>
              <a:rPr lang="ko-KR" altLang="en-US" sz="3000" dirty="0" smtClean="0"/>
              <a:t>일정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5410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ko-KR" altLang="en-US" dirty="0" smtClean="0"/>
              <a:t>컨셉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19999" y="5188342"/>
            <a:ext cx="899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대기오염 정보 조회 서비스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지역별 미세먼지 농도를 알 수 있는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프로그램을 개발 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563880"/>
            <a:ext cx="6151432" cy="42325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3505" y="1490342"/>
            <a:ext cx="4232565" cy="237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11923"/>
              </p:ext>
            </p:extLst>
          </p:nvPr>
        </p:nvGraphicFramePr>
        <p:xfrm>
          <a:off x="3037840" y="1472146"/>
          <a:ext cx="8325657" cy="49868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0951">
                  <a:extLst>
                    <a:ext uri="{9D8B030D-6E8A-4147-A177-3AD203B41FA5}">
                      <a16:colId xmlns:a16="http://schemas.microsoft.com/office/drawing/2014/main" val="621236276"/>
                    </a:ext>
                  </a:extLst>
                </a:gridCol>
                <a:gridCol w="3669487">
                  <a:extLst>
                    <a:ext uri="{9D8B030D-6E8A-4147-A177-3AD203B41FA5}">
                      <a16:colId xmlns:a16="http://schemas.microsoft.com/office/drawing/2014/main" val="4191579907"/>
                    </a:ext>
                  </a:extLst>
                </a:gridCol>
                <a:gridCol w="2775219">
                  <a:extLst>
                    <a:ext uri="{9D8B030D-6E8A-4147-A177-3AD203B41FA5}">
                      <a16:colId xmlns:a16="http://schemas.microsoft.com/office/drawing/2014/main" val="541223628"/>
                    </a:ext>
                  </a:extLst>
                </a:gridCol>
              </a:tblGrid>
              <a:tr h="896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예정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82987"/>
                  </a:ext>
                </a:extLst>
              </a:tr>
              <a:tr h="2045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지역별 미세먼지 농도를 확인 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GUI</a:t>
                      </a:r>
                      <a:r>
                        <a:rPr lang="ko-KR" altLang="en-US" dirty="0" smtClean="0"/>
                        <a:t>를 통한 직관적인 이미지를 구성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984881"/>
                  </a:ext>
                </a:extLst>
              </a:tr>
              <a:tr h="2045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핵심기능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를 이용하여 미세먼지 농도 자료를</a:t>
                      </a:r>
                      <a:r>
                        <a:rPr lang="ko-KR" altLang="en-US" baseline="0" dirty="0" smtClean="0"/>
                        <a:t> 실시간 연동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07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46140"/>
              </p:ext>
            </p:extLst>
          </p:nvPr>
        </p:nvGraphicFramePr>
        <p:xfrm>
          <a:off x="3133583" y="1528680"/>
          <a:ext cx="8262300" cy="46431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~5/9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조사 및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자료 작성 및 업로드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API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사용법 숙지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~5/23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연동 테스트 및 발표 준비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~5/31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중간 시연 발표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(5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실시간 연동을 위한 지역을 입력 할 수 있게 작성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~6/13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추가 계획 구현 및 적용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(GUI)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버그 수정 및 최종 구현 발표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2599" y="2191050"/>
            <a:ext cx="1170940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dirty="0" smtClean="0"/>
              <a:t>감사합니다</a:t>
            </a:r>
            <a:r>
              <a:rPr lang="en-US" altLang="ko-KR" sz="9600" dirty="0" smtClean="0"/>
              <a:t>.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35744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565656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519</TotalTime>
  <Words>198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Georgia</vt:lpstr>
      <vt:lpstr>HY견명조</vt:lpstr>
      <vt:lpstr>맑은 고딕</vt:lpstr>
      <vt:lpstr>Arial</vt:lpstr>
      <vt:lpstr>함초롬바탕</vt:lpstr>
      <vt:lpstr>Verdana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권창현</cp:lastModifiedBy>
  <cp:revision>83</cp:revision>
  <dcterms:created xsi:type="dcterms:W3CDTF">2015-02-17T13:18:24Z</dcterms:created>
  <dcterms:modified xsi:type="dcterms:W3CDTF">2016-05-08T08:51:40Z</dcterms:modified>
</cp:coreProperties>
</file>