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69" r:id="rId11"/>
    <p:sldId id="270" r:id="rId12"/>
    <p:sldId id="259" r:id="rId13"/>
    <p:sldId id="262" r:id="rId14"/>
    <p:sldId id="261" r:id="rId15"/>
  </p:sldIdLst>
  <p:sldSz cx="12192000" cy="6858000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함초롬바탕" panose="02030604000101010101" pitchFamily="18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HY견명조" panose="02030600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E"/>
    <a:srgbClr val="2B4682"/>
    <a:srgbClr val="FE4E50"/>
    <a:srgbClr val="704837"/>
    <a:srgbClr val="F3A65E"/>
    <a:srgbClr val="74C478"/>
    <a:srgbClr val="213540"/>
    <a:srgbClr val="D1D4D6"/>
    <a:srgbClr val="A77A4F"/>
    <a:srgbClr val="7C4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563880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1" y="1046280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" y="1528680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스크립트 언어 </a:t>
            </a:r>
            <a:endParaRPr lang="en-US" altLang="ko-KR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-1" y="2015460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프로젝트 최종 발표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-1" y="2493480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1" y="2975880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1802016" y="2103067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68072" y="4787437"/>
            <a:ext cx="19775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2012181042</a:t>
            </a: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- 2012180004</a:t>
            </a: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황성섭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권창현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43466"/>
              </p:ext>
            </p:extLst>
          </p:nvPr>
        </p:nvGraphicFramePr>
        <p:xfrm>
          <a:off x="2520000" y="1954546"/>
          <a:ext cx="8784975" cy="371094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39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내용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진척도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대기오염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대기오염 통계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측정소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지번주소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 미세먼지</a:t>
                      </a:r>
                      <a:r>
                        <a:rPr lang="en-US" altLang="ko-KR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미세먼지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SMTP</a:t>
                      </a:r>
                      <a:r>
                        <a:rPr lang="en-US" altLang="ko-KR" sz="17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메일 전송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649880054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C/C++ </a:t>
                      </a:r>
                      <a:r>
                        <a:rPr lang="ko-KR" altLang="en-US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연동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3725645798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Distutils </a:t>
                      </a:r>
                      <a:r>
                        <a:rPr lang="ko-KR" altLang="en-US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배포 판 완성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86805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43" y="2176462"/>
            <a:ext cx="9439275" cy="2505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82943" y="5107208"/>
            <a:ext cx="943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꾸준한 깃 허브 커밋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  <a:b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https://github.com/WindowsHyun/PythonTermProject/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6589"/>
              </p:ext>
            </p:extLst>
          </p:nvPr>
        </p:nvGraphicFramePr>
        <p:xfrm>
          <a:off x="3133583" y="1528680"/>
          <a:ext cx="8262300" cy="49098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조사 및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자료 작성 및 업로드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기획 발표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사용법 숙지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GUI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연동 작업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~5/23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위치 정보 조회를 리스트로 구현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선택 지역 미세먼지 정보 실시간 페이지 구현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실시간 전국 예보 현황 페이지 구현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~5/31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미세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먼지 농도 정보 페이지 구현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원하는 정보 항목을 선택하여 메일로 발송 할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수 있게 페이지 구현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중간 시연 발표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C/C++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연동 작업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모듈을 활용한 개발 패키지 배포 파일 작성 및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GitHub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업로드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버그 수정 및 최종 구현 발표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25954"/>
              </p:ext>
            </p:extLst>
          </p:nvPr>
        </p:nvGraphicFramePr>
        <p:xfrm>
          <a:off x="3133583" y="1528680"/>
          <a:ext cx="8262300" cy="4909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~5/9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Open</a:t>
                      </a:r>
                      <a:r>
                        <a:rPr lang="en-US" altLang="ko-KR" sz="1600" baseline="0" dirty="0" smtClean="0"/>
                        <a:t>API </a:t>
                      </a:r>
                      <a:r>
                        <a:rPr lang="ko-KR" altLang="en-US" sz="1600" baseline="0" dirty="0" smtClean="0"/>
                        <a:t>조사 및 </a:t>
                      </a:r>
                      <a:r>
                        <a:rPr lang="en-US" altLang="ko-KR" sz="1600" baseline="0" dirty="0" smtClean="0"/>
                        <a:t>PPT </a:t>
                      </a:r>
                      <a:r>
                        <a:rPr lang="ko-KR" altLang="en-US" sz="1600" baseline="0" dirty="0" smtClean="0"/>
                        <a:t>자료 작성 및 업로드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~5/16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기획 발표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API</a:t>
                      </a:r>
                      <a:r>
                        <a:rPr lang="ko-KR" altLang="en-US" sz="1600" baseline="0" dirty="0" smtClean="0"/>
                        <a:t>사용법 숙지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~5/23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연동 테스트 및 발표 준비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~5/31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중간 시연 발표</a:t>
                      </a:r>
                      <a:r>
                        <a:rPr lang="en-US" altLang="ko-KR" sz="1600" dirty="0" smtClean="0"/>
                        <a:t>(5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31</a:t>
                      </a:r>
                      <a:r>
                        <a:rPr lang="ko-KR" altLang="en-US" sz="1600" dirty="0" smtClean="0"/>
                        <a:t>일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~6/6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실시간 연동을 위한 지역을 입력 할 수 있게 작성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~6/13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추가 계획 구현 및 적용 </a:t>
                      </a:r>
                      <a:r>
                        <a:rPr lang="en-US" altLang="ko-KR" sz="1600" dirty="0" smtClean="0"/>
                        <a:t>(GUI)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~6/16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버그 수정 및 최종 구현 발표 </a:t>
                      </a:r>
                      <a:r>
                        <a:rPr lang="en-US" altLang="ko-KR" sz="1600" dirty="0" smtClean="0"/>
                        <a:t>(6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48865"/>
              </p:ext>
            </p:extLst>
          </p:nvPr>
        </p:nvGraphicFramePr>
        <p:xfrm>
          <a:off x="3092704" y="1954546"/>
          <a:ext cx="8364728" cy="446454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5943">
                  <a:extLst>
                    <a:ext uri="{9D8B030D-6E8A-4147-A177-3AD203B41FA5}">
                      <a16:colId xmlns:a16="http://schemas.microsoft.com/office/drawing/2014/main" val="2871081070"/>
                    </a:ext>
                  </a:extLst>
                </a:gridCol>
                <a:gridCol w="4270542">
                  <a:extLst>
                    <a:ext uri="{9D8B030D-6E8A-4147-A177-3AD203B41FA5}">
                      <a16:colId xmlns:a16="http://schemas.microsoft.com/office/drawing/2014/main" val="4012674561"/>
                    </a:ext>
                  </a:extLst>
                </a:gridCol>
                <a:gridCol w="2788243">
                  <a:extLst>
                    <a:ext uri="{9D8B030D-6E8A-4147-A177-3AD203B41FA5}">
                      <a16:colId xmlns:a16="http://schemas.microsoft.com/office/drawing/2014/main" val="1226198807"/>
                    </a:ext>
                  </a:extLst>
                </a:gridCol>
              </a:tblGrid>
              <a:tr h="8272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개인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공동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789498"/>
                  </a:ext>
                </a:extLst>
              </a:tr>
              <a:tr h="181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권창현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/>
                        <a:t>GUI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지역 검색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PM10 </a:t>
                      </a:r>
                      <a:r>
                        <a:rPr lang="ko-KR" altLang="en-US" sz="1400" baseline="0" dirty="0" smtClean="0"/>
                        <a:t>정보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메일 발송 함수 구현 </a:t>
                      </a:r>
                      <a:r>
                        <a:rPr lang="en-US" altLang="ko-KR" sz="1400" baseline="0" dirty="0" smtClean="0"/>
                        <a:t>( Base64 </a:t>
                      </a:r>
                      <a:r>
                        <a:rPr lang="ko-KR" altLang="en-US" sz="1400" baseline="0" dirty="0" smtClean="0"/>
                        <a:t>암호화 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네이버 지도를 파싱 하여 현재 위치 가져오기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지역 </a:t>
                      </a:r>
                      <a:r>
                        <a:rPr lang="en-US" altLang="ko-KR" sz="1400" baseline="0" dirty="0" smtClean="0"/>
                        <a:t>API</a:t>
                      </a:r>
                      <a:r>
                        <a:rPr lang="ko-KR" altLang="en-US" sz="1400" baseline="0" dirty="0" smtClean="0"/>
                        <a:t> 연동 함수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C/C++ Python </a:t>
                      </a:r>
                      <a:r>
                        <a:rPr lang="ko-KR" altLang="en-US" sz="1400" baseline="0" dirty="0" smtClean="0"/>
                        <a:t>연동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만들어진 </a:t>
                      </a:r>
                      <a:r>
                        <a:rPr lang="en-US" altLang="ko-KR" sz="1200" dirty="0" smtClean="0"/>
                        <a:t>GUI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대한 함수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err="1" smtClean="0"/>
                        <a:t>DicList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smtClean="0"/>
                        <a:t>String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smtClean="0"/>
                        <a:t>List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입력된 주소를 파싱 해서 해당 내용을 </a:t>
                      </a:r>
                      <a:r>
                        <a:rPr lang="en-US" altLang="ko-KR" sz="1200" baseline="0" dirty="0" smtClean="0"/>
                        <a:t>String</a:t>
                      </a:r>
                      <a:r>
                        <a:rPr lang="ko-KR" altLang="en-US" sz="1200" baseline="0" dirty="0" smtClean="0"/>
                        <a:t>으로 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이미지 주소를 입력하면 자동으로 다운로드 하게 하는 함수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124872"/>
                  </a:ext>
                </a:extLst>
              </a:tr>
              <a:tr h="181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황성섭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/>
                        <a:t>GUI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오염 정보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미세먼지 정보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메일 페이지 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리소스 수집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Distutils </a:t>
                      </a:r>
                      <a:r>
                        <a:rPr lang="ko-KR" altLang="en-US" sz="1400" baseline="0" dirty="0" smtClean="0"/>
                        <a:t>배포 판 제작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55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2599" y="1534682"/>
            <a:ext cx="117094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 smtClean="0"/>
              <a:t>이제 곧 테스트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시연이 시작 됩니다</a:t>
            </a:r>
            <a:r>
              <a:rPr lang="en-US" altLang="ko-KR" sz="9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4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86100" y="1334621"/>
            <a:ext cx="7067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개발 진행 상황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개발 일정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3. </a:t>
            </a:r>
            <a:r>
              <a:rPr lang="ko-KR" altLang="en-US" sz="3000" dirty="0" smtClean="0"/>
              <a:t>역할 분담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4. </a:t>
            </a:r>
            <a:r>
              <a:rPr lang="ko-KR" altLang="en-US" sz="3000" dirty="0" smtClean="0"/>
              <a:t>테스트 시연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어플리케이션 시작 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 검색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통하여 수동적으로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자신의 위치를 지정하여 지정한 위치에 미세먼지 정보를 확인할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35" y="457199"/>
            <a:ext cx="3886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적으로 지역 검색을 하지 않아도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“map.naver.com”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기반으로 현재 위치를 자동으로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가져 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1"/>
            <a:ext cx="3886200" cy="5972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68850">
            <a:off x="623168" y="2590869"/>
            <a:ext cx="7838329" cy="17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459502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지역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지역 선택 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위치에 측정소가 없을 경우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Daum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API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이용하여 해당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위치의 위도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경도를 확인 뒤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PM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좌표 계로 변환하여 가장 가까운 위치의 측정소 정보를 가져옵니다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35" y="457198"/>
            <a:ext cx="3886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PM10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정보를 확인할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12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18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시를 기준으로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PM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농도를 보여주는 사진과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예보 개황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 원인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지역별 예보 등급을 보여준다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2"/>
            <a:ext cx="3886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미세먼지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측정 기준표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미세먼지 관련 정보 등을 볼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1"/>
            <a:ext cx="3886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545080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정보를 선택하여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 메일로 받아 볼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연동을 통하여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정보를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txt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저장이 가능하다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2"/>
            <a:ext cx="3886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1604">
            <a:off x="1610419" y="1372552"/>
            <a:ext cx="7524750" cy="223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94" y="4738223"/>
            <a:ext cx="7620000" cy="192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2267">
            <a:off x="8901823" y="1962151"/>
            <a:ext cx="5762625" cy="2933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94" y="1642056"/>
            <a:ext cx="5951761" cy="43189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99236" y="373713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연동을 통하여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정보를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txt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저장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565656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629</TotalTime>
  <Words>640</Words>
  <Application>Microsoft Office PowerPoint</Application>
  <PresentationFormat>와이드스크린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Georgia</vt:lpstr>
      <vt:lpstr>함초롬바탕</vt:lpstr>
      <vt:lpstr>맑은 고딕</vt:lpstr>
      <vt:lpstr>Arial</vt:lpstr>
      <vt:lpstr>Verdana</vt:lpstr>
      <vt:lpstr>HY견명조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권창현</cp:lastModifiedBy>
  <cp:revision>232</cp:revision>
  <dcterms:created xsi:type="dcterms:W3CDTF">2015-02-17T13:18:24Z</dcterms:created>
  <dcterms:modified xsi:type="dcterms:W3CDTF">2016-06-15T11:47:10Z</dcterms:modified>
</cp:coreProperties>
</file>