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4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2016. 3. 3.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4D1783C-7A73-4F15-94A1-4C0B127819E2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2016-1 </a:t>
            </a:r>
            <a:r>
              <a:rPr lang="ko-KR" altLang="en-US" smtClean="0"/>
              <a:t>스크립트 언어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1"/>
                </a:solidFill>
              </a:rPr>
              <a:t>한국산업기술대 게임공학부</a:t>
            </a:r>
          </a:p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2016</a:t>
            </a:r>
            <a:r>
              <a:rPr lang="ko-KR" altLang="en-US" smtClean="0">
                <a:solidFill>
                  <a:schemeClr val="tx1"/>
                </a:solidFill>
              </a:rPr>
              <a:t>학년도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smtClean="0">
                <a:solidFill>
                  <a:schemeClr val="tx1"/>
                </a:solidFill>
              </a:rPr>
              <a:t>담당교수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smtClean="0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/>
              <a:t>강좌구분 </a:t>
            </a:r>
            <a:r>
              <a:rPr lang="en-US" altLang="ko-KR" smtClean="0"/>
              <a:t>: </a:t>
            </a:r>
            <a:r>
              <a:rPr lang="ko-KR" altLang="en-US" smtClean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주당시간 </a:t>
            </a:r>
            <a:r>
              <a:rPr lang="en-US" altLang="ko-KR" smtClean="0"/>
              <a:t>: </a:t>
            </a:r>
            <a:r>
              <a:rPr lang="ko-KR" altLang="en-US" smtClean="0"/>
              <a:t>이론</a:t>
            </a:r>
            <a:r>
              <a:rPr lang="en-US" altLang="ko-KR" smtClean="0"/>
              <a:t>2</a:t>
            </a:r>
            <a:r>
              <a:rPr lang="ko-KR" altLang="en-US" smtClean="0"/>
              <a:t>시간 실습</a:t>
            </a:r>
            <a:r>
              <a:rPr lang="en-US" altLang="ko-KR" smtClean="0"/>
              <a:t>2</a:t>
            </a:r>
            <a:r>
              <a:rPr lang="ko-KR" altLang="en-US" smtClean="0"/>
              <a:t>시간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01</a:t>
            </a:r>
            <a:r>
              <a:rPr lang="ko-KR" altLang="en-US" smtClean="0"/>
              <a:t>반</a:t>
            </a:r>
            <a:r>
              <a:rPr lang="en-US" altLang="ko-KR" smtClean="0"/>
              <a:t>: </a:t>
            </a:r>
            <a:r>
              <a:rPr lang="ko-KR" altLang="en-US" smtClean="0"/>
              <a:t>화</a:t>
            </a:r>
            <a:r>
              <a:rPr lang="en-US" altLang="ko-KR" smtClean="0"/>
              <a:t>4,5(12:30~14:20),</a:t>
            </a:r>
            <a:r>
              <a:rPr lang="ko-KR" altLang="en-US" smtClean="0"/>
              <a:t>목</a:t>
            </a:r>
            <a:r>
              <a:rPr lang="en-US" altLang="ko-KR" smtClean="0"/>
              <a:t>4,5(12:30~14:20)@E320</a:t>
            </a:r>
          </a:p>
          <a:p>
            <a:pPr lvl="1" eaLnBrk="1" hangingPunct="1"/>
            <a:r>
              <a:rPr lang="en-US" altLang="ko-KR" smtClean="0"/>
              <a:t>11</a:t>
            </a:r>
            <a:r>
              <a:rPr lang="ko-KR" altLang="en-US" smtClean="0"/>
              <a:t>반</a:t>
            </a:r>
            <a:r>
              <a:rPr lang="en-US" altLang="ko-KR" smtClean="0"/>
              <a:t>: </a:t>
            </a:r>
            <a:r>
              <a:rPr lang="ko-KR" altLang="en-US" smtClean="0"/>
              <a:t>월</a:t>
            </a:r>
            <a:r>
              <a:rPr lang="en-US" altLang="ko-KR" smtClean="0"/>
              <a:t>2,3(10:30~12:20),</a:t>
            </a:r>
            <a:r>
              <a:rPr lang="ko-KR" altLang="en-US" smtClean="0"/>
              <a:t>목</a:t>
            </a:r>
            <a:r>
              <a:rPr lang="en-US" altLang="ko-KR" smtClean="0"/>
              <a:t>7,8(15:30~15:20)@C221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mtClean="0"/>
              <a:t>연구실</a:t>
            </a:r>
            <a:r>
              <a:rPr lang="en-US" altLang="ko-KR" smtClean="0"/>
              <a:t>: E</a:t>
            </a:r>
            <a:r>
              <a:rPr lang="ko-KR" altLang="en-US" smtClean="0"/>
              <a:t>공학관 </a:t>
            </a:r>
            <a:r>
              <a:rPr lang="en-US" altLang="ko-KR" smtClean="0"/>
              <a:t>209</a:t>
            </a:r>
            <a:r>
              <a:rPr lang="ko-KR" altLang="en-US" smtClean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mtClean="0"/>
              <a:t>전화번호</a:t>
            </a:r>
            <a:r>
              <a:rPr lang="en-US" altLang="ko-KR" smtClean="0"/>
              <a:t>: </a:t>
            </a:r>
            <a:r>
              <a:rPr lang="ko-KR" altLang="en-US" smtClean="0"/>
              <a:t>교내 </a:t>
            </a:r>
            <a:r>
              <a:rPr lang="en-US" altLang="ko-KR" smtClean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mtClean="0"/>
              <a:t>전자우편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0070C0"/>
                </a:solidFill>
              </a:rPr>
              <a:t>kys@kpu.ac.kr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mtClean="0"/>
              <a:t>강의홈페이지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교재</a:t>
            </a:r>
          </a:p>
          <a:p>
            <a:pPr lvl="1" eaLnBrk="1" hangingPunct="1"/>
            <a:r>
              <a:rPr lang="ko-KR" altLang="en-US" sz="1800" smtClean="0"/>
              <a:t>주교재 </a:t>
            </a:r>
            <a:endParaRPr lang="en-US" altLang="ko-KR" sz="1800" smtClean="0"/>
          </a:p>
          <a:p>
            <a:pPr lvl="2" eaLnBrk="1" hangingPunct="1"/>
            <a:r>
              <a:rPr lang="en-US" altLang="ko-KR" sz="1600" smtClean="0"/>
              <a:t>“</a:t>
            </a:r>
            <a:r>
              <a:rPr lang="ko-KR" altLang="en-US" sz="1600" smtClean="0"/>
              <a:t>빠르게 활용하는 파이썬 </a:t>
            </a:r>
            <a:r>
              <a:rPr lang="en-US" altLang="ko-KR" sz="1600" smtClean="0"/>
              <a:t>3.2 </a:t>
            </a:r>
            <a:r>
              <a:rPr lang="ko-KR" altLang="en-US" sz="1600" smtClean="0"/>
              <a:t>프로그래밍</a:t>
            </a:r>
            <a:r>
              <a:rPr lang="en-US" altLang="ko-KR" sz="1600" smtClean="0"/>
              <a:t>" , </a:t>
            </a:r>
            <a:r>
              <a:rPr lang="ko-KR" altLang="en-US" sz="1600" smtClean="0"/>
              <a:t>위키북스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신호철 등 저</a:t>
            </a:r>
            <a:endParaRPr lang="en-US" altLang="ko-KR" sz="1600" smtClean="0"/>
          </a:p>
          <a:p>
            <a:pPr lvl="1" eaLnBrk="1" hangingPunct="1"/>
            <a:r>
              <a:rPr lang="ko-KR" altLang="en-US" sz="1800" smtClean="0"/>
              <a:t>참고교재</a:t>
            </a:r>
            <a:endParaRPr lang="en-US" altLang="ko-KR" sz="1800" smtClean="0"/>
          </a:p>
          <a:p>
            <a:pPr lvl="2" eaLnBrk="1" hangingPunct="1"/>
            <a:r>
              <a:rPr lang="en-US" altLang="ko-KR" sz="1600" smtClean="0"/>
              <a:t>Introduction to programming using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smtClean="0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 smtClean="0"/>
              <a:t>강의 평가 방법</a:t>
            </a:r>
          </a:p>
          <a:p>
            <a:pPr lvl="1" eaLnBrk="1" hangingPunct="1"/>
            <a:r>
              <a:rPr lang="ko-KR" altLang="en-US" smtClean="0"/>
              <a:t>출석</a:t>
            </a:r>
            <a:r>
              <a:rPr lang="en-US" altLang="ko-KR" smtClean="0"/>
              <a:t>: 10%, </a:t>
            </a:r>
            <a:r>
              <a:rPr lang="ko-KR" altLang="en-US" smtClean="0"/>
              <a:t>과제 및 텀프로젝트</a:t>
            </a:r>
            <a:r>
              <a:rPr lang="en-US" altLang="ko-KR" smtClean="0"/>
              <a:t>: 45%, </a:t>
            </a:r>
            <a:r>
              <a:rPr lang="ko-KR" altLang="en-US" smtClean="0"/>
              <a:t>중간시험</a:t>
            </a:r>
            <a:r>
              <a:rPr lang="en-US" altLang="ko-KR" smtClean="0"/>
              <a:t>45% </a:t>
            </a:r>
          </a:p>
          <a:p>
            <a:pPr lvl="1" eaLnBrk="1" hangingPunct="1"/>
            <a:r>
              <a:rPr lang="ko-KR" altLang="en-US" smtClean="0"/>
              <a:t>강의 정보</a:t>
            </a:r>
            <a:r>
              <a:rPr lang="en-US" altLang="ko-KR" smtClean="0"/>
              <a:t>: </a:t>
            </a:r>
            <a:r>
              <a:rPr lang="ko-KR" altLang="en-US" smtClean="0"/>
              <a:t>강좌 홈페이지 게시판이용 </a:t>
            </a:r>
            <a:r>
              <a:rPr lang="en-US" altLang="ko-KR" smtClean="0"/>
              <a:t>(http://eclass.kpu.ac.kr)</a:t>
            </a:r>
            <a:endParaRPr lang="ko-KR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smtClean="0"/>
              <a:t>11</a:t>
            </a:r>
            <a:r>
              <a:rPr lang="ko-KR" altLang="en-US" smtClean="0"/>
              <a:t>반 월목</a:t>
            </a:r>
            <a:r>
              <a:rPr lang="en-US" altLang="ko-KR" smtClean="0"/>
              <a:t> </a:t>
            </a:r>
            <a:r>
              <a:rPr lang="ko-KR" altLang="en-US" smtClean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03/03, 03/07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과목소개</a:t>
                      </a:r>
                      <a:r>
                        <a:rPr lang="en-US" altLang="ko-KR" sz="1800" dirty="0" smtClean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04/28,</a:t>
                      </a:r>
                      <a:r>
                        <a:rPr lang="en-US" altLang="ko-KR" sz="1800" baseline="0" dirty="0" smtClean="0"/>
                        <a:t> 05/02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03/10, 03/14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Ch2,</a:t>
                      </a:r>
                      <a:r>
                        <a:rPr lang="en-US" altLang="ko-KR" sz="1800" baseline="0" dirty="0" smtClean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05/05, 05/09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휴강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03/17,</a:t>
                      </a:r>
                      <a:r>
                        <a:rPr lang="en-US" altLang="ko-KR" sz="1800" baseline="0" dirty="0" smtClean="0"/>
                        <a:t> 03/21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Ch3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05/12,</a:t>
                      </a:r>
                      <a:r>
                        <a:rPr lang="en-US" altLang="ko-KR" sz="1800" baseline="0" dirty="0" smtClean="0"/>
                        <a:t> 05/16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 Ch17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03/24,</a:t>
                      </a:r>
                      <a:r>
                        <a:rPr lang="en-US" altLang="ko-KR" sz="1800" baseline="0" dirty="0" smtClean="0"/>
                        <a:t> 03/28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Ch4,</a:t>
                      </a:r>
                      <a:r>
                        <a:rPr lang="en-US" altLang="ko-KR" sz="1800" baseline="0" dirty="0" smtClean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05/19,</a:t>
                      </a:r>
                      <a:r>
                        <a:rPr lang="en-US" altLang="ko-KR" sz="1800" baseline="0" dirty="0" smtClean="0"/>
                        <a:t> 05/23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 Ch23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03/31,</a:t>
                      </a:r>
                      <a:r>
                        <a:rPr lang="en-US" altLang="ko-KR" sz="1800" baseline="0" dirty="0" smtClean="0"/>
                        <a:t> 04/04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Ch5,</a:t>
                      </a:r>
                      <a:r>
                        <a:rPr lang="en-US" altLang="ko-KR" sz="1800" baseline="0" dirty="0" smtClean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05/26,</a:t>
                      </a:r>
                      <a:r>
                        <a:rPr lang="en-US" altLang="ko-KR" sz="1800" baseline="0" dirty="0" smtClean="0"/>
                        <a:t> 05/30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04/07,</a:t>
                      </a:r>
                      <a:r>
                        <a:rPr lang="en-US" altLang="ko-KR" sz="1800" baseline="0" dirty="0" smtClean="0"/>
                        <a:t> 04/11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06/02,</a:t>
                      </a:r>
                      <a:r>
                        <a:rPr lang="en-US" altLang="ko-KR" sz="1800" baseline="0" dirty="0" smtClean="0"/>
                        <a:t> 06/06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휴강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04/14,</a:t>
                      </a:r>
                      <a:r>
                        <a:rPr lang="en-US" altLang="ko-KR" sz="1800" baseline="0" dirty="0" smtClean="0"/>
                        <a:t> 04/18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Ch8,</a:t>
                      </a:r>
                      <a:r>
                        <a:rPr lang="en-US" altLang="ko-KR" sz="1800" baseline="0" dirty="0" smtClean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06/09,</a:t>
                      </a:r>
                      <a:r>
                        <a:rPr lang="en-US" altLang="ko-KR" sz="1800" baseline="0" dirty="0" smtClean="0"/>
                        <a:t> 06/13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Ch9,</a:t>
                      </a:r>
                      <a:r>
                        <a:rPr lang="en-US" altLang="ko-KR" sz="1800" baseline="0" dirty="0" smtClean="0"/>
                        <a:t> Ch19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04/21,</a:t>
                      </a:r>
                      <a:r>
                        <a:rPr lang="en-US" altLang="ko-KR" sz="1800" baseline="0" dirty="0" smtClean="0"/>
                        <a:t> 04/25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중간</a:t>
                      </a:r>
                      <a:r>
                        <a:rPr lang="ko-KR" altLang="en-US" sz="1800" baseline="0" dirty="0" smtClean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06/16,</a:t>
                      </a:r>
                      <a:r>
                        <a:rPr lang="en-US" altLang="ko-KR" sz="1800" baseline="0" dirty="0" smtClean="0"/>
                        <a:t> 06/20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6435759-E428-4B39-84D3-85A2E17286AD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smtClean="0"/>
              <a:t>01</a:t>
            </a:r>
            <a:r>
              <a:rPr lang="ko-KR" altLang="en-US" smtClean="0"/>
              <a:t>반 화목</a:t>
            </a:r>
            <a:r>
              <a:rPr lang="en-US" altLang="ko-KR" smtClean="0"/>
              <a:t> </a:t>
            </a:r>
            <a:r>
              <a:rPr lang="ko-KR" altLang="en-US" smtClean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20527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03/03, </a:t>
                      </a:r>
                      <a:r>
                        <a:rPr lang="en-US" altLang="ko-KR" sz="1800" dirty="0" smtClean="0"/>
                        <a:t>03/08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과목소개</a:t>
                      </a:r>
                      <a:r>
                        <a:rPr lang="en-US" altLang="ko-KR" sz="1800" dirty="0" smtClean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03/10, </a:t>
                      </a:r>
                      <a:r>
                        <a:rPr lang="en-US" altLang="ko-KR" sz="1800" dirty="0" smtClean="0"/>
                        <a:t>03/15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Ch2,</a:t>
                      </a:r>
                      <a:r>
                        <a:rPr lang="en-US" altLang="ko-KR" sz="1800" baseline="0" dirty="0" smtClean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05/05, </a:t>
                      </a:r>
                      <a:r>
                        <a:rPr lang="en-US" altLang="ko-KR" sz="1800" dirty="0" smtClean="0"/>
                        <a:t>05/10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휴강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03/22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Ch3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 Ch17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03/24,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03/29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Ch4,</a:t>
                      </a:r>
                      <a:r>
                        <a:rPr lang="en-US" altLang="ko-KR" sz="1800" baseline="0" dirty="0" smtClean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 Ch23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03/31,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Ch5,</a:t>
                      </a:r>
                      <a:r>
                        <a:rPr lang="en-US" altLang="ko-KR" sz="1800" baseline="0" dirty="0" smtClean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05/26,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04/07,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06/07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Ch9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04/14,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Ch8,</a:t>
                      </a:r>
                      <a:r>
                        <a:rPr lang="en-US" altLang="ko-KR" sz="1800" baseline="0" dirty="0" smtClean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06/14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Ch9,</a:t>
                      </a:r>
                      <a:r>
                        <a:rPr lang="en-US" altLang="ko-KR" sz="1800" baseline="0" dirty="0" smtClean="0"/>
                        <a:t> Ch19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중간</a:t>
                      </a:r>
                      <a:r>
                        <a:rPr lang="ko-KR" altLang="en-US" sz="1800" baseline="0" dirty="0" smtClean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373</Words>
  <Application>Microsoft Office PowerPoint</Application>
  <PresentationFormat>화면 슬라이드 쇼(4:3)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2016-1 스크립트 언어</vt:lpstr>
      <vt:lpstr>강좌 정보</vt:lpstr>
      <vt:lpstr>강좌 정보</vt:lpstr>
      <vt:lpstr>11반 월목 강의 계획</vt:lpstr>
      <vt:lpstr>01반 화목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KimYoungsik</cp:lastModifiedBy>
  <cp:revision>58</cp:revision>
  <dcterms:created xsi:type="dcterms:W3CDTF">2008-03-02T04:39:19Z</dcterms:created>
  <dcterms:modified xsi:type="dcterms:W3CDTF">2016-03-03T02:44:26Z</dcterms:modified>
</cp:coreProperties>
</file>