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97" r:id="rId3"/>
    <p:sldId id="670" r:id="rId4"/>
    <p:sldId id="599" r:id="rId5"/>
    <p:sldId id="671" r:id="rId6"/>
    <p:sldId id="672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3" r:id="rId21"/>
    <p:sldId id="661" r:id="rId22"/>
    <p:sldId id="662" r:id="rId23"/>
    <p:sldId id="664" r:id="rId24"/>
    <p:sldId id="665" r:id="rId25"/>
    <p:sldId id="669" r:id="rId26"/>
    <p:sldId id="666" r:id="rId27"/>
    <p:sldId id="678" r:id="rId28"/>
    <p:sldId id="667" r:id="rId29"/>
    <p:sldId id="679" r:id="rId30"/>
    <p:sldId id="680" r:id="rId31"/>
    <p:sldId id="668" r:id="rId32"/>
    <p:sldId id="674" r:id="rId33"/>
    <p:sldId id="681" r:id="rId34"/>
    <p:sldId id="682" r:id="rId35"/>
    <p:sldId id="683" r:id="rId36"/>
    <p:sldId id="684" r:id="rId37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89" autoAdjust="0"/>
    <p:restoredTop sz="82369" autoAdjust="0"/>
  </p:normalViewPr>
  <p:slideViewPr>
    <p:cSldViewPr snapToGrid="0">
      <p:cViewPr varScale="1">
        <p:scale>
          <a:sx n="79" d="100"/>
          <a:sy n="79" d="100"/>
        </p:scale>
        <p:origin x="39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3936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1075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8077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896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477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028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1561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9283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3833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6753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8301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927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1449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5658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58227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5804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00375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93978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27549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931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601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3925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96333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4773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8764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227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543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438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23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구글 앱 엔진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17-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21" y="1536743"/>
            <a:ext cx="6130609" cy="4610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대시보드에서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라이브러리 방문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322393" y="359739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8" y="1492693"/>
            <a:ext cx="6200964" cy="4652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왼쪽 메뉴에서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Choose a Runtime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“Python“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034186" y="436645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1" y="1471107"/>
            <a:ext cx="6285695" cy="4723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54588" y="803275"/>
            <a:ext cx="88773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Hello World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예제의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“Download the App Engine SDK for Python”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76729" y="446858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9" y="1441756"/>
            <a:ext cx="6355246" cy="4758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8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 Engine SDK for Python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플랫폼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Package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 후 다운로드 설치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984098" y="146056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9" y="1504898"/>
            <a:ext cx="5486401" cy="451507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9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GoogleAppEngine-1.9.31.msi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중간에 먼저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Python2.7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다운로드 설치 필요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953821" y="341572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1" y="1485937"/>
            <a:ext cx="6331854" cy="4737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python.org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Python2.7.x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다운로드 및 설치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560566" y="314322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7" y="1536062"/>
            <a:ext cx="5413732" cy="4630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9" y="1461294"/>
            <a:ext cx="5444011" cy="4728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설치 폴더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C:\Python27\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확인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2" y="1542818"/>
            <a:ext cx="5468233" cy="470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07338" y="45177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00" y="1533767"/>
            <a:ext cx="5322897" cy="4550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인스톨 완료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구글 앱 엔진이란 </a:t>
            </a:r>
            <a:r>
              <a:rPr lang="en-US" altLang="ko-KR" sz="20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 애플리케이션 개발 순서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 엔진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살펴보기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 엔진 </a:t>
            </a:r>
            <a:r>
              <a:rPr lang="en-US" altLang="ko-KR" sz="2000" dirty="0" smtClean="0"/>
              <a:t>SDK </a:t>
            </a:r>
            <a:r>
              <a:rPr lang="ko-KR" altLang="en-US" sz="2000" dirty="0" smtClean="0"/>
              <a:t>설치 및 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애플리케이션 개발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9" y="1504898"/>
            <a:ext cx="5486401" cy="451507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GoogleAppEngine-1.9.31.msi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86059" y="435410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58" y="1617662"/>
            <a:ext cx="5747288" cy="4450077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GoogleAppEngine-1.9.31.msi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License Agreement Accept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 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1955465" y="382292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958565">
            <a:off x="5704909" y="434132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1" y="1617663"/>
            <a:ext cx="5940573" cy="4605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GoogleAppEngine-1.9.31.msi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폴더 지정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01" y="1469679"/>
            <a:ext cx="6005859" cy="4720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18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GoogleAppEngine-1.9.31.msi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Install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52" y="1526579"/>
            <a:ext cx="5936564" cy="4617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19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GoogleAppEngine-1.9.31.msi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Finish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1" y="1471107"/>
            <a:ext cx="6285695" cy="4723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54588" y="803275"/>
            <a:ext cx="88773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(http://console.developers.google.com/)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App Engine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Hello World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예제의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“Creating a Simple Request Handler”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27238" y="460786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“Google App Engine Launcher”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“Create New Application”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6" y="1617663"/>
            <a:ext cx="1014161" cy="1188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6" y="2876382"/>
            <a:ext cx="7937908" cy="326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958565">
            <a:off x="3560566" y="243567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2030528"/>
            <a:ext cx="6000046" cy="4109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958565">
            <a:off x="2525055" y="19910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503" y="2140020"/>
            <a:ext cx="4732260" cy="237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8188077" y="269908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958565">
            <a:off x="3467697" y="23902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main.py</a:t>
            </a:r>
            <a:r>
              <a:rPr lang="en-US" altLang="ko-KR" sz="1600" b="1" dirty="0" smtClean="0"/>
              <a:t> : Hello World </a:t>
            </a:r>
            <a:r>
              <a:rPr lang="ko-KR" altLang="en-US" sz="1600" b="1" dirty="0" smtClean="0"/>
              <a:t>를 출력하는 간단한 애플리케이션</a:t>
            </a:r>
            <a:endParaRPr lang="en-US" altLang="ko-KR" sz="1600" b="1" dirty="0" smtClean="0"/>
          </a:p>
          <a:p>
            <a:pPr marL="457200" lvl="1" indent="0" eaLnBrk="1" hangingPunct="1">
              <a:buNone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app.yaml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애플리케이션 설정 파일</a:t>
            </a:r>
            <a:endParaRPr lang="en-US" altLang="ko-KR" sz="1600" b="1" dirty="0" smtClean="0"/>
          </a:p>
          <a:p>
            <a:pPr marL="457200" lvl="1" indent="0" eaLnBrk="1" hangingPunct="1">
              <a:buNone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index.yaml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애플리케이션에 변경사항이 있을 때 업데이트되는 규칙을 담은 파일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773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main.py</a:t>
            </a:r>
            <a:r>
              <a:rPr lang="en-US" altLang="ko-KR" sz="1600" b="1" dirty="0" smtClean="0"/>
              <a:t> : Hello World </a:t>
            </a:r>
            <a:r>
              <a:rPr lang="ko-KR" altLang="en-US" sz="1600" b="1" dirty="0" smtClean="0"/>
              <a:t>를 출력하는 간단한 애플리케이션</a:t>
            </a:r>
            <a:endParaRPr lang="en-US" altLang="ko-KR" sz="1600" b="1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13599" y="2303999"/>
            <a:ext cx="7611926" cy="2961203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webapp2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웹 요청 처리를 위한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                         #WSGI(Web Server Gateway Interface)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모듈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임포트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endParaRPr lang="en-US" altLang="ko-KR" sz="1800" dirty="0" smtClean="0">
              <a:solidFill>
                <a:schemeClr val="tx1"/>
              </a:solidFill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RequestHandler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를 상속받아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GET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요청이 오면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‘Hello world!’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출력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class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MainHandler</a:t>
            </a:r>
            <a:r>
              <a:rPr lang="en-US" altLang="ko-KR" sz="1800" b="1" dirty="0">
                <a:solidFill>
                  <a:schemeClr val="accent2"/>
                </a:solidFill>
              </a:rPr>
              <a:t>(webapp2.RequestHandler):</a:t>
            </a:r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   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def</a:t>
            </a:r>
            <a:r>
              <a:rPr lang="en-US" altLang="ko-KR" sz="1800" b="1" dirty="0">
                <a:solidFill>
                  <a:schemeClr val="accent2"/>
                </a:solidFill>
              </a:rPr>
              <a:t> get(self):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    </a:t>
            </a:r>
            <a:r>
              <a:rPr lang="en-US" altLang="ko-KR" sz="1800" dirty="0" err="1">
                <a:solidFill>
                  <a:schemeClr val="tx1"/>
                </a:solidFill>
              </a:rPr>
              <a:t>self.response.write</a:t>
            </a:r>
            <a:r>
              <a:rPr lang="en-US" altLang="ko-KR" sz="1800" dirty="0">
                <a:solidFill>
                  <a:schemeClr val="tx1"/>
                </a:solidFill>
              </a:rPr>
              <a:t>('Hello world!')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app = webapp2.WSGIApplication([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('/', </a:t>
            </a:r>
            <a:r>
              <a:rPr lang="en-US" altLang="ko-KR" sz="1800" dirty="0" err="1">
                <a:solidFill>
                  <a:schemeClr val="tx1"/>
                </a:solidFill>
              </a:rPr>
              <a:t>MainHandler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], debug=True)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레진코믹스는 구글 </a:t>
            </a:r>
            <a:r>
              <a:rPr lang="ko-KR" altLang="en-US" dirty="0" err="1" smtClean="0"/>
              <a:t>앱엔진을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10" y="2097107"/>
            <a:ext cx="2850461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3" y="2097108"/>
            <a:ext cx="2508767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48" y="2097107"/>
            <a:ext cx="3261692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442" y="4148735"/>
            <a:ext cx="3272864" cy="2040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13" y="4142929"/>
            <a:ext cx="3528355" cy="2046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30114" y="785524"/>
            <a:ext cx="8750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구글 앱 엔진은 지난 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2008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년 처음 출시된 구글의 플랫폼 </a:t>
            </a:r>
            <a:r>
              <a:rPr lang="ko-KR" altLang="en-US" sz="1800" b="1" dirty="0" err="1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클라우드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서비스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(PaaS, Platform-as-a-Service</a:t>
            </a:r>
            <a:r>
              <a:rPr lang="en-US" altLang="ko-KR" sz="1800" b="1" dirty="0" smtClean="0">
                <a:solidFill>
                  <a:schemeClr val="accent2"/>
                </a:solidFill>
                <a:latin typeface="gulimche" panose="020B0609000101010101" pitchFamily="49" charset="-127"/>
              </a:rPr>
              <a:t>). 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아마존이 가상의 컴퓨터를 제공하는 인프라 서비스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(IaaS, Infrastructure-as-a-Service)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인 반면 구글 앱 엔진은 개발 플랫폼까지 제공하는 것이 </a:t>
            </a:r>
            <a:r>
              <a:rPr lang="ko-KR" altLang="en-US" sz="1800" b="1" dirty="0" smtClean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특징</a:t>
            </a:r>
            <a:endParaRPr lang="ko-KR" alt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Parent Directory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err="1">
                <a:solidFill>
                  <a:schemeClr val="accent2"/>
                </a:solidFill>
              </a:rPr>
              <a:t>app.yaml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애플리케이션 설정 파일</a:t>
            </a:r>
            <a:endParaRPr lang="en-US" altLang="ko-KR" sz="16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7822" y="2098108"/>
            <a:ext cx="7611926" cy="413313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application: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upbeat-task-120103 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#Project-ID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에플리케이션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version: 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runtime: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python27 	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인터프리터 지정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api_version</a:t>
            </a:r>
            <a:r>
              <a:rPr lang="en-US" altLang="ko-KR" sz="16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threadsafe</a:t>
            </a:r>
            <a:r>
              <a:rPr lang="en-US" altLang="ko-KR" sz="1600" dirty="0">
                <a:solidFill>
                  <a:schemeClr val="tx1"/>
                </a:solidFill>
              </a:rPr>
              <a:t>: yes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handlers: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url: /favicon\.</a:t>
            </a:r>
            <a:r>
              <a:rPr lang="en-US" altLang="ko-KR" sz="1600" dirty="0" err="1">
                <a:solidFill>
                  <a:schemeClr val="tx1"/>
                </a:solidFill>
              </a:rPr>
              <a:t>ico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static_files</a:t>
            </a:r>
            <a:r>
              <a:rPr lang="en-US" altLang="ko-KR" sz="1600" dirty="0">
                <a:solidFill>
                  <a:schemeClr val="tx1"/>
                </a:solidFill>
              </a:rPr>
              <a:t>: favicon.ico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upload: favicon\.</a:t>
            </a:r>
            <a:r>
              <a:rPr lang="en-US" altLang="ko-KR" sz="1600" dirty="0" err="1">
                <a:solidFill>
                  <a:schemeClr val="tx1"/>
                </a:solidFill>
              </a:rPr>
              <a:t>ico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url: .*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script: </a:t>
            </a:r>
            <a:r>
              <a:rPr lang="en-US" altLang="ko-KR" sz="1600" dirty="0" err="1">
                <a:solidFill>
                  <a:schemeClr val="tx1"/>
                </a:solidFill>
              </a:rPr>
              <a:t>main.app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libraries: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name: webapp2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version: "2.5.2"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Run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누른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Browse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누르면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(localhost:8080)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r>
              <a:rPr lang="ko-KR" altLang="en-US" sz="1600" b="1" dirty="0">
                <a:solidFill>
                  <a:srgbClr val="FF0000"/>
                </a:solidFill>
              </a:rPr>
              <a:t>됨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2" y="1811340"/>
            <a:ext cx="5613127" cy="2117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1549267" y="117962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911346" y="12462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00" y="3250248"/>
            <a:ext cx="4592987" cy="305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0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Deploy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누른 후 구글계정에서 허용하면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URL “http://Project-ID.appspot.com/”       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실행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2" y="1835847"/>
            <a:ext cx="5613127" cy="2117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5753555" y="12218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72" y="3345254"/>
            <a:ext cx="5104897" cy="2834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4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Add Demo Application / python / guestbook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4" y="1914247"/>
            <a:ext cx="7912507" cy="342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7929108" y="22424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guestbook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Run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누른 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Browse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누르면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(localhost:9080)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박명록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1" y="1683230"/>
            <a:ext cx="7043328" cy="238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3467697" y="12981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958565">
            <a:off x="1753301" y="12070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592" y="3709767"/>
            <a:ext cx="5304772" cy="2509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Edit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누른 후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app.yaml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application: guestbook</a:t>
            </a:r>
            <a:r>
              <a:rPr lang="ko-KR" altLang="en-US" sz="1600" b="1" dirty="0">
                <a:solidFill>
                  <a:srgbClr val="FF0000"/>
                </a:solidFill>
              </a:rPr>
              <a:t>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Project-ID”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수정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1" y="1683230"/>
            <a:ext cx="7043328" cy="238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5974728" y="12295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50" y="2400198"/>
            <a:ext cx="3227650" cy="3740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3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3" y="1806575"/>
            <a:ext cx="6499414" cy="2102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28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Deploy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버튼 누른 후 구글계정에서 허용하면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웹브라우저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URL “http://Project-ID.appspot.com/”   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박명록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실행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056336" y="122958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197" y="3648648"/>
            <a:ext cx="5112150" cy="2491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9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</a:t>
            </a:r>
            <a:r>
              <a:rPr lang="ko-KR" altLang="en-US" dirty="0" err="1" smtClean="0"/>
              <a:t>앱엔진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PaaS (Platform as a Service) :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구글의 인프라 위에서 웹 애플리케이션을 만들 수 있게 도와주는 플랫폼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서버준비</a:t>
            </a:r>
            <a:r>
              <a:rPr lang="en-US" altLang="ko-KR" sz="1600" dirty="0" smtClean="0"/>
              <a:t>, DNS</a:t>
            </a:r>
            <a:r>
              <a:rPr lang="ko-KR" altLang="en-US" sz="1600" dirty="0" smtClean="0"/>
              <a:t>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대용량 데이터 처리 등을 </a:t>
            </a:r>
            <a:r>
              <a:rPr lang="ko-KR" altLang="en-US" sz="1600" dirty="0" err="1" smtClean="0"/>
              <a:t>대신해줌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구글 계정만 있으면 웹 애플리케이션을 구현해 </a:t>
            </a:r>
            <a:r>
              <a:rPr lang="ko-KR" altLang="en-US" sz="1600" dirty="0" err="1" smtClean="0"/>
              <a:t>앱엔진</a:t>
            </a:r>
            <a:r>
              <a:rPr lang="ko-KR" altLang="en-US" sz="1600" dirty="0" smtClean="0"/>
              <a:t> 서버에 배치</a:t>
            </a:r>
            <a:r>
              <a:rPr lang="en-US" altLang="ko-KR" sz="1600" dirty="0" smtClean="0"/>
              <a:t>(Deploy)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앱엔진</a:t>
            </a:r>
            <a:r>
              <a:rPr lang="ko-KR" altLang="en-US" sz="2000" dirty="0" smtClean="0"/>
              <a:t> 특징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일반적인 </a:t>
            </a:r>
            <a:r>
              <a:rPr lang="ko-KR" altLang="en-US" sz="1600" dirty="0" err="1" smtClean="0"/>
              <a:t>웹기술</a:t>
            </a:r>
            <a:r>
              <a:rPr lang="ko-KR" altLang="en-US" sz="1600" dirty="0" smtClean="0"/>
              <a:t> 모두 지원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쿼리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트랜잭션을 지원하는 스토리지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트래픽에 따른 스케일링과 로드 </a:t>
            </a:r>
            <a:r>
              <a:rPr lang="ko-KR" altLang="en-US" sz="1600" dirty="0" err="1" smtClean="0"/>
              <a:t>밸런싱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구글 계정 통해 사용자 인증과 이메일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풍부한 개발 환경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10" y="3754489"/>
            <a:ext cx="5527176" cy="2464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</a:t>
            </a:r>
            <a:r>
              <a:rPr lang="ko-KR" altLang="en-US" dirty="0" err="1" smtClean="0"/>
              <a:t>앱엔진에서</a:t>
            </a:r>
            <a:r>
              <a:rPr lang="ko-KR" altLang="en-US" dirty="0" smtClean="0"/>
              <a:t> 웹 애플리케이션 개발 순서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각 개발 언어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(Python, Go, PHP, Java)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에 맞는 앱 엔진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SDK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설치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앱 엔진 서비스 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뮬레이션을 위한 웹 서버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API, </a:t>
            </a:r>
            <a:r>
              <a:rPr lang="ko-KR" altLang="en-US" sz="1600" b="1" dirty="0" smtClean="0"/>
              <a:t>라이브러리</a:t>
            </a:r>
            <a:endParaRPr lang="en-US" altLang="ko-KR" sz="1600" b="1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웹 애플리케이션 개발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개발자 로컬 환경에서 확인</a:t>
            </a: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서버에 업로드 배치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(Deploy)</a:t>
            </a:r>
          </a:p>
          <a:p>
            <a:pPr marL="457200" lvl="1" indent="0" eaLnBrk="1" hangingPunct="1">
              <a:buNone/>
            </a:pP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6" y="1457056"/>
            <a:ext cx="6409586" cy="4804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Google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328449" y="3282500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8" y="1493598"/>
            <a:ext cx="6340244" cy="47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://console.developers.google.com/project)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프로젝트 만들기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653434" y="179846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78" y="1548840"/>
            <a:ext cx="6237297" cy="4681461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왼쪽 상단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제품 및 서비스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메뉴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 smtClean="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1598181" y="129019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4" y="1484097"/>
            <a:ext cx="6279687" cy="4735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구글 앱 엔진 웹 애플리케이션 개발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개발자 콘솔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(http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://console.developers.google.com/)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제품 및 서비스 메뉴에서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“App Engine”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022076" y="397284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29767</TotalTime>
  <Words>1229</Words>
  <Application>Microsoft Office PowerPoint</Application>
  <PresentationFormat>화면 슬라이드 쇼(4:3)</PresentationFormat>
  <Paragraphs>229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gulimche</vt:lpstr>
      <vt:lpstr>굴림</vt:lpstr>
      <vt:lpstr>Times New Roman</vt:lpstr>
      <vt:lpstr>Wingdings</vt:lpstr>
      <vt:lpstr>기본 디자인</vt:lpstr>
      <vt:lpstr>  Chapter 23  구글 앱 엔진</vt:lpstr>
      <vt:lpstr>목차</vt:lpstr>
      <vt:lpstr>왜 레진코믹스는 구글 앱엔진을 선택했나?</vt:lpstr>
      <vt:lpstr>구글 앱엔진 이란?</vt:lpstr>
      <vt:lpstr>구글 앱엔진에서 웹 애플리케이션 개발 순서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827</cp:revision>
  <cp:lastPrinted>2012-03-06T00:26:48Z</cp:lastPrinted>
  <dcterms:created xsi:type="dcterms:W3CDTF">1999-03-28T02:55:44Z</dcterms:created>
  <dcterms:modified xsi:type="dcterms:W3CDTF">2016-01-26T18:24:34Z</dcterms:modified>
</cp:coreProperties>
</file>