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97" r:id="rId3"/>
    <p:sldId id="585" r:id="rId4"/>
    <p:sldId id="586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10" r:id="rId17"/>
    <p:sldId id="609" r:id="rId1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74" d="100"/>
          <a:sy n="74" d="100"/>
        </p:scale>
        <p:origin x="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53546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70478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0456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35354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39159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7602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09232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7650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8402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1855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4669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64470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0531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</a:t>
            </a:r>
            <a:r>
              <a:rPr lang="en-US" altLang="ko-KR" i="0" dirty="0" smtClean="0"/>
              <a:t>6</a:t>
            </a: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smtClean="0"/>
              <a:t>모듈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모듈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안의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</a:t>
            </a:r>
            <a:r>
              <a:rPr lang="en-US" altLang="ko-KR" sz="2000" dirty="0"/>
              <a:t>)</a:t>
            </a:r>
            <a:r>
              <a:rPr lang="ko-KR" altLang="en-US" sz="2000" dirty="0"/>
              <a:t>들을 사용하려면 </a:t>
            </a:r>
            <a:r>
              <a:rPr lang="ko-KR" altLang="en-US" sz="2000" dirty="0" err="1" smtClean="0"/>
              <a:t>임포트</a:t>
            </a:r>
            <a:r>
              <a:rPr lang="ko-KR" altLang="en-US" sz="2000" dirty="0" smtClean="0"/>
              <a:t> 해야 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import </a:t>
            </a:r>
            <a:r>
              <a:rPr lang="ko-KR" altLang="en-US" sz="2000" dirty="0"/>
              <a:t>구문은 어디에서나 사용 </a:t>
            </a:r>
            <a:r>
              <a:rPr lang="ko-KR" altLang="en-US" sz="2000" dirty="0" smtClean="0"/>
              <a:t>가능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제어문</a:t>
            </a:r>
            <a:r>
              <a:rPr lang="ko-KR" altLang="en-US" sz="1600" dirty="0"/>
              <a:t> 내부에서도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import </a:t>
            </a:r>
            <a:r>
              <a:rPr lang="en-US" altLang="ko-KR" sz="2000" dirty="0"/>
              <a:t>&lt;</a:t>
            </a:r>
            <a:r>
              <a:rPr lang="ko-KR" altLang="en-US" sz="2000" dirty="0" err="1"/>
              <a:t>모듈이름</a:t>
            </a:r>
            <a:r>
              <a:rPr lang="en-US" altLang="ko-KR" sz="2000" dirty="0"/>
              <a:t>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기본적인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방법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모듈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  <a:r>
              <a:rPr lang="ko-KR" altLang="en-US" sz="1600" b="1" dirty="0">
                <a:solidFill>
                  <a:schemeClr val="accent2"/>
                </a:solidFill>
              </a:rPr>
              <a:t>이름 </a:t>
            </a:r>
            <a:r>
              <a:rPr lang="ko-KR" altLang="en-US" sz="1600" dirty="0"/>
              <a:t>형식으로 모듈 안의 데이터나 함수를 사용 할 수 </a:t>
            </a:r>
            <a:r>
              <a:rPr lang="ko-KR" altLang="en-US" sz="1600" dirty="0" smtClean="0"/>
              <a:t>있음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모듈은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하는 방법은 </a:t>
            </a:r>
            <a:r>
              <a:rPr lang="en-US" altLang="ko-KR" sz="1600" dirty="0"/>
              <a:t>import </a:t>
            </a:r>
            <a:r>
              <a:rPr lang="ko-KR" altLang="en-US" sz="1600" dirty="0" err="1"/>
              <a:t>모듈이름</a:t>
            </a:r>
            <a:r>
              <a:rPr lang="ko-KR" altLang="en-US" sz="1600" dirty="0"/>
              <a:t> 방법 이외에도 다른 방법이 </a:t>
            </a:r>
            <a:r>
              <a:rPr lang="ko-KR" altLang="en-US" sz="1600" dirty="0" smtClean="0"/>
              <a:t>있음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 smtClean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19760" y="3150771"/>
            <a:ext cx="8033353" cy="30469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loadMathMod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    print("import math")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    import math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함수안에서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임포트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(math))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loadMathMod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함수호출하면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math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모듈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임포트됨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import math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['__doc__', '__loader__', '__name__', '__package__', '__spec__',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acos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acosh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asin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asinh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atan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'atan2',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atanh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'ceil',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copysign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'cos',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cosh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'degrees', 'e', 'erf',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erfc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exp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'expm1',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fabs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'factorial', 'floor',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fmod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frexp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fsum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'gamma',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gcd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hypot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isclose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isfinite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isinf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isnan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ldexp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lgamma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'log', 'log10', 'log1p', 'log2',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modf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'nan', 'pi', 'pow', 'radians', 'sin',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sinh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sqrt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'tan',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tanh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trunc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5686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모듈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from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import &lt;</a:t>
            </a:r>
            <a:r>
              <a:rPr lang="ko-KR" altLang="en-US" sz="2000" b="1" dirty="0" err="1">
                <a:solidFill>
                  <a:srgbClr val="FF0000"/>
                </a:solidFill>
              </a:rPr>
              <a:t>어트리뷰트</a:t>
            </a:r>
            <a:r>
              <a:rPr lang="en-US" altLang="ko-KR" sz="2000" b="1" dirty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from </a:t>
            </a:r>
            <a:r>
              <a:rPr lang="en-US" altLang="ko-KR" sz="2000" b="1" dirty="0">
                <a:solidFill>
                  <a:srgbClr val="FF0000"/>
                </a:solidFill>
              </a:rPr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import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밑줄</a:t>
            </a:r>
            <a:r>
              <a:rPr lang="en-US" altLang="ko-KR" sz="1600" dirty="0" smtClean="0"/>
              <a:t>(_) 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시작하는 </a:t>
            </a:r>
            <a:r>
              <a:rPr lang="ko-KR" altLang="en-US" sz="1600" dirty="0" err="1" smtClean="0"/>
              <a:t>애트리뷰트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제외하고 모두 </a:t>
            </a:r>
            <a:r>
              <a:rPr lang="ko-KR" altLang="en-US" sz="1600" dirty="0" err="1" smtClean="0"/>
              <a:t>임포트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import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as &lt;</a:t>
            </a:r>
            <a:r>
              <a:rPr lang="ko-KR" altLang="en-US" sz="2000" b="1" dirty="0">
                <a:solidFill>
                  <a:srgbClr val="FF0000"/>
                </a:solidFill>
              </a:rPr>
              <a:t>별칭</a:t>
            </a:r>
            <a:r>
              <a:rPr lang="en-US" altLang="ko-KR" sz="2000" b="1" dirty="0">
                <a:solidFill>
                  <a:srgbClr val="FF0000"/>
                </a:solidFill>
              </a:rPr>
              <a:t>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&lt;</a:t>
            </a:r>
            <a:r>
              <a:rPr lang="ko-KR" altLang="en-US" sz="1600" dirty="0"/>
              <a:t>모듈</a:t>
            </a:r>
            <a:r>
              <a:rPr lang="en-US" altLang="ko-KR" sz="1600" dirty="0"/>
              <a:t>&gt; </a:t>
            </a:r>
            <a:r>
              <a:rPr lang="ko-KR" altLang="en-US" sz="1600" dirty="0"/>
              <a:t>이름을 </a:t>
            </a:r>
            <a:r>
              <a:rPr lang="en-US" altLang="ko-KR" sz="1600" dirty="0"/>
              <a:t>&lt;</a:t>
            </a:r>
            <a:r>
              <a:rPr lang="ko-KR" altLang="en-US" sz="1600" dirty="0"/>
              <a:t>별칭</a:t>
            </a:r>
            <a:r>
              <a:rPr lang="en-US" altLang="ko-KR" sz="1600" dirty="0"/>
              <a:t>&gt;</a:t>
            </a:r>
            <a:r>
              <a:rPr lang="ko-KR" altLang="en-US" sz="1600" dirty="0"/>
              <a:t>으로 변경하여 </a:t>
            </a:r>
            <a:r>
              <a:rPr lang="ko-KR" altLang="en-US" sz="1600" dirty="0" err="1"/>
              <a:t>임포트합니다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 smtClean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030349" y="1155700"/>
            <a:ext cx="6019677" cy="11387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lang="en-US" altLang="ko-KR" sz="2000" dirty="0" smtClean="0">
                <a:solidFill>
                  <a:schemeClr val="tx2"/>
                </a:solidFill>
                <a:latin typeface="+mj-lt"/>
              </a:rPr>
              <a:t>from </a:t>
            </a:r>
            <a:r>
              <a:rPr lang="en-US" altLang="ko-KR" sz="2000" dirty="0" err="1">
                <a:solidFill>
                  <a:schemeClr val="tx2"/>
                </a:solidFill>
                <a:latin typeface="+mj-lt"/>
              </a:rPr>
              <a:t>simpleset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 import </a:t>
            </a:r>
            <a:r>
              <a:rPr lang="en-US" altLang="ko-KR" sz="2000" dirty="0" smtClean="0">
                <a:solidFill>
                  <a:schemeClr val="tx2"/>
                </a:solidFill>
                <a:latin typeface="+mj-lt"/>
              </a:rPr>
              <a:t>union</a:t>
            </a:r>
          </a:p>
          <a:p>
            <a:pPr indent="-285750" eaLnBrk="1" hangingPunct="1">
              <a:buNone/>
            </a:pPr>
            <a:r>
              <a:rPr lang="en-US" altLang="ko-KR" sz="2000" dirty="0" smtClean="0">
                <a:solidFill>
                  <a:schemeClr val="tx2"/>
                </a:solidFill>
                <a:latin typeface="+mj-lt"/>
              </a:rPr>
              <a:t>&gt;&gt;&gt; 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union([1, 2, 3], [3], [3, 4])</a:t>
            </a:r>
          </a:p>
          <a:p>
            <a:pPr indent="-285750" eaLnBrk="1" hangingPunct="1">
              <a:buNone/>
            </a:pPr>
            <a:r>
              <a:rPr lang="en-US" altLang="ko-KR" sz="2000" dirty="0" smtClean="0">
                <a:solidFill>
                  <a:schemeClr val="tx2"/>
                </a:solidFill>
                <a:latin typeface="+mj-lt"/>
              </a:rPr>
              <a:t>[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1, 2, 3, 4]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6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모듈 </a:t>
            </a:r>
            <a:r>
              <a:rPr lang="ko-KR" altLang="en-US" dirty="0" err="1" smtClean="0"/>
              <a:t>임포트</a:t>
            </a:r>
            <a:r>
              <a:rPr lang="ko-KR" altLang="en-US" dirty="0" smtClean="0"/>
              <a:t> 파헤치기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임포트를</a:t>
            </a:r>
            <a:r>
              <a:rPr lang="ko-KR" altLang="en-US" sz="2000" dirty="0"/>
              <a:t>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모듈의 바이트 </a:t>
            </a:r>
            <a:r>
              <a:rPr lang="ko-KR" altLang="en-US" sz="2000" dirty="0" smtClean="0"/>
              <a:t>코드 </a:t>
            </a:r>
            <a:r>
              <a:rPr lang="en-US" altLang="ko-KR" sz="2000" dirty="0" smtClean="0"/>
              <a:t>(*.</a:t>
            </a:r>
            <a:r>
              <a:rPr lang="en-US" altLang="ko-KR" sz="2000" dirty="0" err="1" smtClean="0"/>
              <a:t>pyc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있으면 이를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모듈을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하면 해당 모듈의 코드가 </a:t>
            </a:r>
            <a:r>
              <a:rPr lang="ko-KR" altLang="en-US" sz="2000" dirty="0" smtClean="0"/>
              <a:t>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모듈이 </a:t>
            </a:r>
            <a:r>
              <a:rPr lang="ko-KR" altLang="en-US" sz="2000" dirty="0" err="1"/>
              <a:t>임포트되면</a:t>
            </a:r>
            <a:r>
              <a:rPr lang="ko-KR" altLang="en-US" sz="2000" dirty="0"/>
              <a:t> 메모리에 모듈 코드가 로딩되면 프로그램이나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인터프리터가 끝나기 전까지 변경되지 </a:t>
            </a:r>
            <a:r>
              <a:rPr lang="ko-KR" altLang="en-US" sz="2000" dirty="0" smtClean="0"/>
              <a:t>않음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 smtClean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89059" y="1313185"/>
            <a:ext cx="6019677" cy="40011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lang="en-US" altLang="ko-KR" sz="2000" dirty="0" smtClean="0">
                <a:solidFill>
                  <a:schemeClr val="tx2"/>
                </a:solidFill>
                <a:latin typeface="+mj-lt"/>
              </a:rPr>
              <a:t>import </a:t>
            </a:r>
            <a:r>
              <a:rPr lang="en-US" altLang="ko-KR" sz="2000" dirty="0" err="1" smtClean="0">
                <a:solidFill>
                  <a:schemeClr val="tx2"/>
                </a:solidFill>
                <a:latin typeface="+mj-lt"/>
              </a:rPr>
              <a:t>simpleset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4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모듈 </a:t>
            </a:r>
            <a:r>
              <a:rPr lang="ko-KR" altLang="en-US" dirty="0" err="1" smtClean="0"/>
              <a:t>임포트</a:t>
            </a:r>
            <a:r>
              <a:rPr lang="ko-KR" altLang="en-US" dirty="0" smtClean="0"/>
              <a:t> 파헤치기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바이트 코드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일종의 </a:t>
            </a:r>
            <a:r>
              <a:rPr lang="ko-KR" altLang="en-US" sz="2000" dirty="0"/>
              <a:t>중간 파일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모듈의 </a:t>
            </a:r>
            <a:r>
              <a:rPr lang="ko-KR" altLang="en-US" sz="1600" dirty="0" err="1"/>
              <a:t>임포트를</a:t>
            </a:r>
            <a:r>
              <a:rPr lang="ko-KR" altLang="en-US" sz="1600" dirty="0"/>
              <a:t> 빠르게 해주는 역할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이미 있으면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모듈을 </a:t>
            </a:r>
            <a:r>
              <a:rPr lang="ko-KR" altLang="en-US" sz="1600" dirty="0" err="1"/>
              <a:t>인터프리팅</a:t>
            </a:r>
            <a:r>
              <a:rPr lang="en-US" altLang="ko-KR" sz="1600" dirty="0"/>
              <a:t>(Interpreting) </a:t>
            </a:r>
            <a:r>
              <a:rPr lang="ko-KR" altLang="en-US" sz="1600" dirty="0"/>
              <a:t>하지 않고 바로 </a:t>
            </a:r>
            <a:r>
              <a:rPr lang="ko-KR" altLang="en-US" sz="1600" dirty="0" smtClean="0"/>
              <a:t>바이트 코드 </a:t>
            </a:r>
            <a:r>
              <a:rPr lang="ko-KR" altLang="en-US" sz="1600" dirty="0"/>
              <a:t>로딩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없으면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모듈을 </a:t>
            </a:r>
            <a:r>
              <a:rPr lang="ko-KR" altLang="en-US" sz="1600" dirty="0" err="1"/>
              <a:t>인터프리팅</a:t>
            </a:r>
            <a:r>
              <a:rPr lang="ko-KR" altLang="en-US" sz="1600" dirty="0"/>
              <a:t> 해서 바이크 코드를 생성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생성된 모습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 smtClean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52" y="2737993"/>
            <a:ext cx="3981718" cy="2584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모듈 </a:t>
            </a:r>
            <a:r>
              <a:rPr lang="ko-KR" altLang="en-US" dirty="0" err="1" smtClean="0"/>
              <a:t>임포트</a:t>
            </a:r>
            <a:r>
              <a:rPr lang="ko-KR" altLang="en-US" dirty="0" smtClean="0"/>
              <a:t> 파헤치기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testmodule.py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표준 </a:t>
            </a:r>
            <a:r>
              <a:rPr lang="ko-KR" altLang="en-US" sz="1600" dirty="0"/>
              <a:t>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(c:\python35\Lib, c:\Anaconda3\Lib) 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복사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모듈이 메모리에 로딩될 때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모듈의 코드가 실행 </a:t>
            </a:r>
            <a:r>
              <a:rPr lang="ko-KR" altLang="en-US" sz="1600" dirty="0" smtClean="0"/>
              <a:t>됨</a:t>
            </a:r>
            <a:endParaRPr lang="ko-KR" altLang="en-US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처음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할 때 “</a:t>
            </a:r>
            <a:r>
              <a:rPr lang="en-US" altLang="ko-KR" sz="1600" dirty="0"/>
              <a:t>print” </a:t>
            </a:r>
            <a:r>
              <a:rPr lang="ko-KR" altLang="en-US" sz="1600" dirty="0"/>
              <a:t>구문이 실행된다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한 번 메모리에 로딩된 모듈은 </a:t>
            </a:r>
            <a:r>
              <a:rPr lang="ko-KR" altLang="en-US" sz="1600" dirty="0" smtClean="0"/>
              <a:t>인터프리터 </a:t>
            </a:r>
            <a:r>
              <a:rPr lang="ko-KR" altLang="en-US" sz="1600" dirty="0" err="1" smtClean="0"/>
              <a:t>재시작</a:t>
            </a:r>
            <a:r>
              <a:rPr lang="ko-KR" altLang="en-US" sz="1600" dirty="0" smtClean="0"/>
              <a:t> 전까지 </a:t>
            </a:r>
            <a:r>
              <a:rPr lang="ko-KR" altLang="en-US" sz="1600" dirty="0"/>
              <a:t>변하지 </a:t>
            </a:r>
            <a:r>
              <a:rPr lang="ko-KR" altLang="en-US" sz="1600" dirty="0" smtClean="0"/>
              <a:t>않음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 smtClean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43981" y="1511017"/>
            <a:ext cx="8448504" cy="150810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print("test module")</a:t>
            </a:r>
          </a:p>
          <a:p>
            <a:pPr indent="-285750" eaLnBrk="1" hangingPunct="1">
              <a:buNone/>
            </a:pP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defaultvalue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1	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값을 변경해도 인터프리터 </a:t>
            </a:r>
            <a:r>
              <a:rPr kumimoji="0" lang="ko-KR" altLang="en-US" sz="2000" b="1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재시작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전까지 반영되지 않음 </a:t>
            </a:r>
            <a:endParaRPr kumimoji="0" lang="en-US" altLang="ko-KR" sz="20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printDefaultValue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():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print(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defaultvalue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43980" y="3726864"/>
            <a:ext cx="601967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testmodule</a:t>
            </a:r>
            <a:endParaRPr kumimoji="0" lang="en-US" altLang="ko-KR" sz="20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test module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74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__main__</a:t>
            </a:r>
            <a:r>
              <a:rPr lang="ko-KR" altLang="en-US" dirty="0" smtClean="0"/>
              <a:t>을 사용한 유용한 팁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모듈이 직접 실행 혹은 </a:t>
            </a:r>
            <a:r>
              <a:rPr lang="ko-KR" altLang="en-US" sz="2000" dirty="0" err="1" smtClean="0"/>
              <a:t>임포트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되었는지를 구분 해 줄 수 있는 </a:t>
            </a:r>
            <a:r>
              <a:rPr lang="en-US" altLang="ko-KR" sz="2000" b="1" dirty="0">
                <a:solidFill>
                  <a:schemeClr val="accent2"/>
                </a:solidFill>
              </a:rPr>
              <a:t>__name__ </a:t>
            </a:r>
            <a:r>
              <a:rPr lang="ko-KR" altLang="en-US" sz="2000" dirty="0" err="1"/>
              <a:t>어트리뷰트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모듈이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되었을 때 </a:t>
            </a:r>
            <a:r>
              <a:rPr lang="en-US" altLang="ko-KR" sz="1600" dirty="0"/>
              <a:t>__name__</a:t>
            </a:r>
            <a:r>
              <a:rPr lang="ko-KR" altLang="en-US" sz="1600" dirty="0"/>
              <a:t>은 </a:t>
            </a:r>
            <a:r>
              <a:rPr lang="ko-KR" altLang="en-US" sz="1600" b="1" dirty="0">
                <a:solidFill>
                  <a:schemeClr val="accent2"/>
                </a:solidFill>
              </a:rPr>
              <a:t>모듈 자기 자신의 이름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모듈이 직접 실행 되었을 때 </a:t>
            </a:r>
            <a:r>
              <a:rPr lang="en-US" altLang="ko-KR" sz="1600" dirty="0"/>
              <a:t>__name__</a:t>
            </a:r>
            <a:r>
              <a:rPr lang="ko-KR" altLang="en-US" sz="1600" dirty="0"/>
              <a:t>은 </a:t>
            </a:r>
            <a:r>
              <a:rPr lang="ko-KR" altLang="en-US" sz="1600" b="1" dirty="0">
                <a:solidFill>
                  <a:schemeClr val="accent2"/>
                </a:solidFill>
              </a:rPr>
              <a:t>“</a:t>
            </a:r>
            <a:r>
              <a:rPr lang="en-US" altLang="ko-KR" sz="1600" b="1" dirty="0">
                <a:solidFill>
                  <a:schemeClr val="accent2"/>
                </a:solidFill>
              </a:rPr>
              <a:t>__main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__”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mymod.py (</a:t>
            </a:r>
            <a:r>
              <a:rPr lang="ko-KR" altLang="en-US" sz="2000" dirty="0" smtClean="0"/>
              <a:t>표준라이브러리 디렉토리로 복사</a:t>
            </a:r>
            <a:r>
              <a:rPr lang="en-US" altLang="ko-KR" sz="20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개발할 때 테스트 코드를</a:t>
            </a:r>
            <a:endParaRPr lang="en-US" altLang="ko-KR" sz="2000" dirty="0" smtClean="0"/>
          </a:p>
          <a:p>
            <a:pPr marL="0" indent="0" eaLnBrk="1" hangingPunct="1">
              <a:buNone/>
            </a:pPr>
            <a:r>
              <a:rPr lang="ko-KR" altLang="en-US" sz="2000" dirty="0" smtClean="0"/>
              <a:t>     직접실행하면서 정상동작 </a:t>
            </a:r>
            <a:endParaRPr lang="en-US" altLang="ko-KR" sz="2000" dirty="0" smtClean="0"/>
          </a:p>
          <a:p>
            <a:pPr marL="0" indent="0" eaLnBrk="1" hangingPunct="1">
              <a:buNone/>
            </a:pPr>
            <a:r>
              <a:rPr lang="ko-KR" altLang="en-US" sz="2000" dirty="0" smtClean="0"/>
              <a:t>     유무 확인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 smtClean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80232" y="2438687"/>
            <a:ext cx="4423588" cy="18774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print("my module")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if __name__ == '__main__':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print("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모듈을 직접 실행하셨네요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")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else: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print("</a:t>
            </a:r>
            <a:r>
              <a:rPr kumimoji="0" lang="ko-KR" altLang="en-US" sz="20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하셨네요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")</a:t>
            </a:r>
            <a:endParaRPr lang="en-US" altLang="ko-KR" sz="20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88" y="3547616"/>
            <a:ext cx="5088875" cy="2678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2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패키지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모음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파이썬의</a:t>
            </a:r>
            <a:r>
              <a:rPr lang="ko-KR" altLang="en-US" sz="1600" dirty="0"/>
              <a:t> 모듈 이름공간을 구조화 하는 한 방법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내장 라이브러리 중 </a:t>
            </a:r>
            <a:r>
              <a:rPr lang="en-US" altLang="ko-KR" sz="1600" dirty="0"/>
              <a:t>XML </a:t>
            </a:r>
            <a:r>
              <a:rPr lang="ko-KR" altLang="en-US" sz="1600" dirty="0"/>
              <a:t>패키지의 디렉터리 구조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 smtClean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59" y="1806574"/>
            <a:ext cx="4526521" cy="44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6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패키지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</a:t>
            </a:r>
            <a:r>
              <a:rPr lang="en-US" altLang="ko-KR" sz="2000" dirty="0" smtClean="0"/>
              <a:t>ml </a:t>
            </a:r>
            <a:r>
              <a:rPr lang="ko-KR" altLang="en-US" sz="2000" dirty="0" smtClean="0"/>
              <a:t>패키지 </a:t>
            </a:r>
            <a:r>
              <a:rPr lang="ko-KR" altLang="en-US" sz="2000" dirty="0" err="1" smtClean="0"/>
              <a:t>임포트</a:t>
            </a:r>
            <a:r>
              <a:rPr lang="ko-KR" altLang="en-US" sz="2000" dirty="0" smtClean="0"/>
              <a:t> 사</a:t>
            </a:r>
            <a:r>
              <a:rPr lang="ko-KR" altLang="en-US" sz="2000" dirty="0"/>
              <a:t>용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 smtClean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0267" y="1216859"/>
            <a:ext cx="8165169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xml import </a:t>
            </a:r>
            <a:r>
              <a:rPr kumimoji="0" lang="en-US" altLang="ko-KR" sz="2000" b="1" dirty="0" smtClean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*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xml.__all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__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'parsers', 'sax',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etree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dom</a:t>
            </a:r>
            <a:endParaRPr kumimoji="0" lang="en-US" altLang="ko-KR" sz="20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&lt;module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 from 'C:\\Anaconda3\\lib\\xml\\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\\__init__.py'&gt;</a:t>
            </a:r>
          </a:p>
          <a:p>
            <a:pPr indent="-285750" eaLnBrk="1" hangingPunct="1">
              <a:buNone/>
            </a:pPr>
            <a:r>
              <a:rPr kumimoji="0" lang="en-US" altLang="ko-KR" sz="2000" b="1" dirty="0" smtClean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</a:t>
            </a:r>
            <a:endParaRPr kumimoji="0" lang="en-US" altLang="ko-KR" sz="20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endParaRPr kumimoji="0" lang="en-US" altLang="ko-KR" sz="20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&lt;module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 from 'C:\\Anaconda3\\lib\\xml\\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\\__init__.py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'&gt;</a:t>
            </a:r>
          </a:p>
          <a:p>
            <a:pPr indent="-285750" eaLnBrk="1" hangingPunct="1">
              <a:buNone/>
            </a:pPr>
            <a:r>
              <a:rPr kumimoji="0" lang="en-US" altLang="ko-KR" sz="2000" b="1" dirty="0" smtClean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as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minidom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별칭 지정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minidom.parseString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("&lt;foo&gt;&lt;bar/&gt;&lt;/foo&gt;")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xml.dom.minidom.Document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object at 0x000001EF7876B228&gt;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51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여러 코드를 묶어 다른 곳에서 재사용할 수 있는 코드 모음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사용하기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만들기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모듈의 경로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</a:t>
            </a:r>
            <a:r>
              <a:rPr lang="ko-KR" altLang="en-US" sz="2000" dirty="0" err="1" smtClean="0"/>
              <a:t>임포트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</a:t>
            </a:r>
            <a:r>
              <a:rPr lang="ko-KR" altLang="en-US" sz="2000" dirty="0" err="1" smtClean="0"/>
              <a:t>임포트</a:t>
            </a:r>
            <a:r>
              <a:rPr lang="ko-KR" altLang="en-US" sz="2000" dirty="0" smtClean="0"/>
              <a:t> 파헤치기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유용한 팁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패키지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모듈 이야기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현재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버전에서는 </a:t>
            </a:r>
            <a:r>
              <a:rPr lang="ko-KR" altLang="en-US" sz="2000" dirty="0"/>
              <a:t>대략 </a:t>
            </a:r>
            <a:r>
              <a:rPr lang="en-US" altLang="ko-KR" sz="2000" dirty="0"/>
              <a:t>200</a:t>
            </a:r>
            <a:r>
              <a:rPr lang="ko-KR" altLang="en-US" sz="2000" dirty="0"/>
              <a:t>개가 넘는 모듈을 지원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문자열</a:t>
            </a:r>
            <a:r>
              <a:rPr lang="en-US" altLang="ko-KR" sz="1600" dirty="0"/>
              <a:t>(string), </a:t>
            </a:r>
            <a:r>
              <a:rPr lang="ko-KR" altLang="en-US" sz="1600" dirty="0"/>
              <a:t>날짜</a:t>
            </a:r>
            <a:r>
              <a:rPr lang="en-US" altLang="ko-KR" sz="1600" dirty="0"/>
              <a:t>(date), </a:t>
            </a:r>
            <a:r>
              <a:rPr lang="ko-KR" altLang="en-US" sz="1600" dirty="0"/>
              <a:t>시간</a:t>
            </a:r>
            <a:r>
              <a:rPr lang="en-US" altLang="ko-KR" sz="1600" dirty="0"/>
              <a:t>(time), </a:t>
            </a:r>
            <a:r>
              <a:rPr lang="ko-KR" altLang="en-US" sz="1600" dirty="0"/>
              <a:t>십진법</a:t>
            </a:r>
            <a:r>
              <a:rPr lang="en-US" altLang="ko-KR" sz="1600" dirty="0"/>
              <a:t>(decimal), </a:t>
            </a:r>
            <a:r>
              <a:rPr lang="ko-KR" altLang="en-US" sz="1600" dirty="0"/>
              <a:t>랜덤</a:t>
            </a:r>
            <a:r>
              <a:rPr lang="en-US" altLang="ko-KR" sz="1600" dirty="0"/>
              <a:t>(random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파일</a:t>
            </a:r>
            <a:r>
              <a:rPr lang="en-US" altLang="ko-KR" sz="1600" dirty="0"/>
              <a:t>(file), </a:t>
            </a:r>
            <a:r>
              <a:rPr lang="en-US" altLang="ko-KR" sz="1600" dirty="0" err="1"/>
              <a:t>os</a:t>
            </a:r>
            <a:r>
              <a:rPr lang="en-US" altLang="ko-KR" sz="1600" dirty="0"/>
              <a:t>, sqlite3, sys, xml, email, http </a:t>
            </a:r>
            <a:r>
              <a:rPr lang="ko-KR" altLang="en-US" sz="1600" dirty="0"/>
              <a:t>등등 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http://docs.python.org/3.5/library/index.html</a:t>
            </a:r>
            <a:endParaRPr lang="ko-KR" altLang="en-US" sz="1600" dirty="0" smtClean="0"/>
          </a:p>
          <a:p>
            <a:pPr marL="0" indent="0" eaLnBrk="1" hangingPunct="1">
              <a:buNone/>
            </a:pPr>
            <a:endParaRPr lang="ko-KR" altLang="en-US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간단하게 </a:t>
            </a:r>
            <a:r>
              <a:rPr lang="ko-KR" altLang="en-US" sz="2000" dirty="0"/>
              <a:t>모듈을 사용 할 수 있음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사용하는 </a:t>
            </a:r>
            <a:r>
              <a:rPr lang="ko-KR" altLang="en-US" sz="2000" dirty="0" smtClean="0"/>
              <a:t>이유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코드의 재 </a:t>
            </a:r>
            <a:r>
              <a:rPr lang="ko-KR" altLang="en-US" sz="1600" dirty="0" smtClean="0"/>
              <a:t>사용성</a:t>
            </a:r>
            <a:endParaRPr lang="ko-KR" altLang="en-US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코드를 이름공간으로 구분하고 관리 할 수 있음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복잡하고 어려운 기능을 포함하는 프로그램을 간단하게 만들 수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모듈 이야기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</a:t>
            </a:r>
            <a:r>
              <a:rPr lang="en-US" altLang="ko-KR" sz="2000" dirty="0" smtClean="0"/>
              <a:t>mport : </a:t>
            </a:r>
            <a:r>
              <a:rPr lang="ko-KR" altLang="en-US" sz="2000" dirty="0" smtClean="0"/>
              <a:t>모듈을 사용할 수 있도록 현재 이름공간으로 </a:t>
            </a:r>
            <a:r>
              <a:rPr lang="ko-KR" altLang="en-US" sz="2000" dirty="0" err="1" smtClean="0"/>
              <a:t>가져옮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모듈은 삼각함수</a:t>
            </a:r>
            <a:r>
              <a:rPr lang="en-US" altLang="ko-KR" sz="2000" dirty="0"/>
              <a:t>, </a:t>
            </a:r>
            <a:r>
              <a:rPr lang="ko-KR" altLang="en-US" sz="2000" dirty="0"/>
              <a:t>제곱근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로그함수</a:t>
            </a:r>
            <a:r>
              <a:rPr lang="ko-KR" altLang="en-US" sz="2000" dirty="0"/>
              <a:t> 등 수학과 관련된 기능이 들어 있는 내장 모듈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 smtClean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68324" y="1970088"/>
            <a:ext cx="782637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math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#math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모듈을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math.pow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(2,10)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1024.0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math.log(100)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4.605170185988092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math.log(100,10)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2.0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math.pi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3.141592653589793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8324" y="4416606"/>
            <a:ext cx="782637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(math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#math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모듈에 정의된 함수 혹은 데이터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['__doc__', '__loader__', '__name__', '__package__', '__spec__',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acos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acosh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asin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asinh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atan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'atan2',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atanh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'ceil',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copysign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'cos',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cosh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'degrees', 'e', 'erf',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erfc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exp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'expm1',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fabs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'factorial', 'floor',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fmod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frexp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fsum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'gamma',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gcd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hypot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isclose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isfinite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isinf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isnan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ldexp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lgamma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'log', 'log10', 'log1p', 'log2',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modf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'nan', 'pi', 'pow', 'radians', 'sin',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sinh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sqrt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'tan',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tanh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trunc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']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모듈 이야기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FTP</a:t>
            </a:r>
            <a:r>
              <a:rPr lang="ko-KR" altLang="en-US" sz="2000" dirty="0"/>
              <a:t>로 서버에 접근해 파일 리스트를 가져오는 프로그램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 smtClean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68325" y="1257806"/>
            <a:ext cx="7826375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ftplib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import FTP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ftplib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모듈에서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FTP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 smtClean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ftp = FTP("ftp1.at.proftpd.org")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#ftp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서버 접속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 smtClean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ftp.login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login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함수에 아무것도 적지 않으면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anonymous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접속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'230 Anonymous access granted, restrictions apply'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 smtClean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ftp.retrlines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('LIST')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LIST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-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rw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-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rw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-r--   1 ftp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451 Jul  1  2005 README.MIRRORS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-x   3 ftp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4096 Jul  1  2005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devel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-x   3 ftp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4096 Dec  2  2010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distrib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-x   4 ftp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4096 Jul  1  2005 historic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'226 Transfer complete'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 smtClean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ftp.quit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'221 Goodbye.'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936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모듈 만들기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사용자가 직접 모듈을 만들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큰 프로젝트의 경우 모듈 단위로 일을 진행 하기도 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모듈은 일반적으로 </a:t>
            </a:r>
            <a:r>
              <a:rPr lang="en-US" altLang="ko-KR" sz="2000" dirty="0"/>
              <a:t>&lt;</a:t>
            </a:r>
            <a:r>
              <a:rPr lang="ko-KR" altLang="en-US" sz="2000" dirty="0" err="1"/>
              <a:t>모듈이름</a:t>
            </a:r>
            <a:r>
              <a:rPr lang="en-US" altLang="ko-KR" sz="2000" dirty="0"/>
              <a:t>&gt;.</a:t>
            </a:r>
            <a:r>
              <a:rPr lang="en-US" altLang="ko-KR" sz="2000" dirty="0" err="1"/>
              <a:t>py</a:t>
            </a:r>
            <a:r>
              <a:rPr lang="en-US" altLang="ko-KR" sz="2000" dirty="0"/>
              <a:t> </a:t>
            </a:r>
            <a:r>
              <a:rPr lang="ko-KR" altLang="en-US" sz="2000" dirty="0"/>
              <a:t>으로 지정합니다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FF0000"/>
                </a:solidFill>
              </a:rPr>
              <a:t>s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impleset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모듈 만들기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텍스트 에디터를 이용해 교집합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차집합</a:t>
            </a:r>
            <a:r>
              <a:rPr lang="en-US" altLang="ko-KR" sz="1600" dirty="0"/>
              <a:t>, </a:t>
            </a:r>
            <a:r>
              <a:rPr lang="ko-KR" altLang="en-US" sz="1600" dirty="0"/>
              <a:t>합집합 함수를 만듭시다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simpleset.py </a:t>
            </a:r>
            <a:r>
              <a:rPr lang="ko-KR" altLang="en-US" sz="1600" dirty="0"/>
              <a:t>이름으로 저장하고 </a:t>
            </a:r>
            <a:r>
              <a:rPr lang="en-US" altLang="ko-KR" sz="1600" dirty="0"/>
              <a:t>simpleset.py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라이브러리 </a:t>
            </a:r>
            <a:r>
              <a:rPr lang="ko-KR" altLang="en-US" sz="1600" dirty="0" smtClean="0"/>
              <a:t>디렉터리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(c:\python35\Lib, c:\Anaconda3\Lib)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옮깁니다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import </a:t>
            </a:r>
            <a:r>
              <a:rPr lang="ko-KR" altLang="en-US" sz="1600" dirty="0"/>
              <a:t>명령을 이용해 </a:t>
            </a:r>
            <a:r>
              <a:rPr lang="en-US" altLang="ko-KR" sz="1600" dirty="0" err="1"/>
              <a:t>simpleset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가지고 옵니다</a:t>
            </a:r>
            <a:r>
              <a:rPr lang="en-US" altLang="ko-KR" sz="16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accent2"/>
                </a:solidFill>
              </a:rPr>
              <a:t>&gt;&gt;&gt; import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simpleset</a:t>
            </a:r>
            <a:endParaRPr lang="en-US" altLang="ko-KR" sz="12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 smtClean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568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모듈 만들기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simpleset.py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f</a:t>
            </a:r>
            <a:r>
              <a:rPr lang="en-US" altLang="ko-KR" sz="1600" dirty="0" err="1" smtClean="0"/>
              <a:t>unctools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함수 </a:t>
            </a:r>
            <a:r>
              <a:rPr lang="en-US" altLang="ko-KR" sz="1600" dirty="0" smtClean="0"/>
              <a:t>reduce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function 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sequence </a:t>
            </a:r>
            <a:r>
              <a:rPr lang="ko-KR" altLang="en-US" sz="1200" dirty="0" smtClean="0"/>
              <a:t>아이템들에 차례로 적용해서 </a:t>
            </a:r>
            <a:r>
              <a:rPr lang="en-US" altLang="ko-KR" sz="1200" dirty="0" smtClean="0"/>
              <a:t>single value </a:t>
            </a:r>
            <a:r>
              <a:rPr lang="ko-KR" altLang="en-US" sz="1200" dirty="0" smtClean="0"/>
              <a:t>로 만듦</a:t>
            </a:r>
            <a:endParaRPr lang="en-US" altLang="ko-KR" sz="1200" dirty="0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es-ES" altLang="ko-KR" sz="1200" dirty="0"/>
              <a:t>reduce(lambda x, y: x+y, [1, 2, 3, 4, 5])  </a:t>
            </a:r>
            <a:r>
              <a:rPr lang="es-ES" altLang="ko-KR" sz="1200" dirty="0" smtClean="0"/>
              <a:t>-- &gt; ((((</a:t>
            </a:r>
            <a:r>
              <a:rPr lang="es-ES" altLang="ko-KR" sz="1200" dirty="0"/>
              <a:t>1+2)+3)+4)+5</a:t>
            </a:r>
            <a:r>
              <a:rPr lang="es-ES" altLang="ko-KR" sz="1200" dirty="0" smtClean="0"/>
              <a:t>).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</a:t>
            </a: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 smtClean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707886" y="1134835"/>
            <a:ext cx="4805877" cy="33855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reduce(function, sequence[, initial]) -&gt;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value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31098" y="2059967"/>
            <a:ext cx="4195448" cy="353943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functools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import * </a:t>
            </a:r>
            <a:endParaRPr kumimoji="0" lang="en-US" altLang="ko-KR" sz="1600" b="1" dirty="0" smtClean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functools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모듈에서 *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      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reduce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함수 사용하기 위해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intersect(*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 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교집합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return reduce(__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listX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listY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for x in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listX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if x in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listY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10260" y="2059967"/>
            <a:ext cx="4118444" cy="40318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difference(*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차집합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intersectSet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intersect(*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unionSet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union(*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for x in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unionSet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if not x in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intersectSet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union(*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         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합집합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for item in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for x in item: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if not x in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모듈 만들기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simpleset.py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 smtClean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64836" y="1238359"/>
            <a:ext cx="8033353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simpleset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simpleset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['WRAPPER_ASSIGNMENTS', 'WRAPPER_UPDATES', '__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builtins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__', '__cached__', '__doc__', '__file__', '__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'__loader__', '__name__', '__package__', '__spec__',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cmp_to_key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'difference', 'intersect',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lru_cache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'partial',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partialmethod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'reduce',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singledispatch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total_ordering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'union',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update_wrapper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'wraps']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[1, 3, 7, 10]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[2, 3, 4, 9]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simpleset.union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[1, 3, 7, 10, 2, 4, 9]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simpleset.intersect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 [1,2,3])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[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3]</a:t>
            </a:r>
          </a:p>
        </p:txBody>
      </p:sp>
    </p:spTree>
    <p:extLst>
      <p:ext uri="{BB962C8B-B14F-4D97-AF65-F5344CB8AC3E}">
        <p14:creationId xmlns:p14="http://schemas.microsoft.com/office/powerpoint/2010/main" val="39962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모듈의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했을 때 모듈의 위치를 검색하는 경로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sys.path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에 저장되어 있는 디렉토리를 검색한다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경로 밖의 모듈은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할 수 </a:t>
            </a:r>
            <a:r>
              <a:rPr lang="ko-KR" altLang="en-US" sz="2000" dirty="0" smtClean="0"/>
              <a:t>없음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경로 탐색 순서</a:t>
            </a:r>
            <a:r>
              <a:rPr lang="en-US" altLang="ko-KR" sz="20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프로그램이 실행된  </a:t>
            </a:r>
            <a:r>
              <a:rPr lang="ko-KR" altLang="en-US" sz="1600" dirty="0" smtClean="0"/>
              <a:t>디렉터리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PYTHONPATH </a:t>
            </a:r>
            <a:r>
              <a:rPr lang="ko-KR" altLang="en-US" sz="1600" dirty="0"/>
              <a:t>환경 변수에 등록된 </a:t>
            </a:r>
            <a:r>
              <a:rPr lang="ko-KR" altLang="en-US" sz="1600" dirty="0" smtClean="0"/>
              <a:t>위치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표준 라이브러리 </a:t>
            </a:r>
            <a:r>
              <a:rPr lang="ko-KR" altLang="en-US" sz="1600" dirty="0" smtClean="0"/>
              <a:t>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(c:\python35\Lib, c:\Anaconda3\Lib)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 smtClean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19760" y="3150771"/>
            <a:ext cx="8033353" cy="280076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sys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['', 'C:\\Python35\\Lib\\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idlelib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'C:\\Python35\\python35.zip', 'C:\\Python35\\DLLs', 'C:\\Python35\\lib', 'C:\\Python35', 'C:\\Python35\\lib\\site-packages']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sys.path.append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('c:\\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경로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['', 'C:\\Python35\\Lib\\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idlelib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'C:\\Python35\\python35.zip', 'C:\\Python35\\DLLs', 'C:\\Python35\\lib', 'C:\\Python35', 'C:\\Python35\\lib\\site-packages', 'c:\\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sys.path.remove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('c:\\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경로 삭제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22042</TotalTime>
  <Words>1344</Words>
  <Application>Microsoft Office PowerPoint</Application>
  <PresentationFormat>화면 슬라이드 쇼(4:3)</PresentationFormat>
  <Paragraphs>265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Courier New</vt:lpstr>
      <vt:lpstr>Courier10 BT</vt:lpstr>
      <vt:lpstr>Times New Roman</vt:lpstr>
      <vt:lpstr>Wingdings</vt:lpstr>
      <vt:lpstr>기본 디자인</vt:lpstr>
      <vt:lpstr>  Chapter 6  모듈</vt:lpstr>
      <vt:lpstr>목차</vt:lpstr>
      <vt:lpstr>모듈 이야기</vt:lpstr>
      <vt:lpstr>모듈 이야기</vt:lpstr>
      <vt:lpstr>모듈 이야기</vt:lpstr>
      <vt:lpstr>모듈 만들기</vt:lpstr>
      <vt:lpstr>모듈 만들기</vt:lpstr>
      <vt:lpstr>모듈 만들기</vt:lpstr>
      <vt:lpstr>모듈의 경로</vt:lpstr>
      <vt:lpstr>모듈 임포트</vt:lpstr>
      <vt:lpstr>모듈 임포트</vt:lpstr>
      <vt:lpstr>모듈 임포트 파헤치기</vt:lpstr>
      <vt:lpstr>모듈 임포트 파헤치기</vt:lpstr>
      <vt:lpstr>모듈 임포트 파헤치기</vt:lpstr>
      <vt:lpstr>__main__을 사용한 유용한 팁</vt:lpstr>
      <vt:lpstr>패키지</vt:lpstr>
      <vt:lpstr>패키지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KimYoungsik</cp:lastModifiedBy>
  <cp:revision>683</cp:revision>
  <cp:lastPrinted>2012-03-06T00:26:48Z</cp:lastPrinted>
  <dcterms:created xsi:type="dcterms:W3CDTF">1999-03-28T02:55:44Z</dcterms:created>
  <dcterms:modified xsi:type="dcterms:W3CDTF">2016-01-14T14:04:39Z</dcterms:modified>
</cp:coreProperties>
</file>