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59" r:id="rId6"/>
    <p:sldId id="265" r:id="rId7"/>
    <p:sldId id="264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아리따-돋움(TTF)-Bold" panose="020206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8A"/>
    <a:srgbClr val="F6C986"/>
    <a:srgbClr val="ADADAD"/>
    <a:srgbClr val="749BCA"/>
    <a:srgbClr val="638FC5"/>
    <a:srgbClr val="A9C571"/>
    <a:srgbClr val="FEBF7A"/>
    <a:srgbClr val="F89F56"/>
    <a:srgbClr val="8B72AA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1050045" y="2348880"/>
            <a:ext cx="7833287" cy="3229048"/>
            <a:chOff x="556099" y="1183391"/>
            <a:chExt cx="7833287" cy="3229048"/>
          </a:xfrm>
        </p:grpSpPr>
        <p:sp>
          <p:nvSpPr>
            <p:cNvPr id="11" name="TextBox 10"/>
            <p:cNvSpPr txBox="1"/>
            <p:nvPr/>
          </p:nvSpPr>
          <p:spPr>
            <a:xfrm>
              <a:off x="556099" y="1183391"/>
              <a:ext cx="704391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spc="-450" dirty="0" err="1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아이폰</a:t>
              </a:r>
              <a:r>
                <a:rPr lang="ko-KR" altLang="en-US" sz="60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 게임 </a:t>
              </a:r>
              <a:r>
                <a:rPr lang="ko-KR" altLang="en-US" sz="60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프로그래밍</a:t>
              </a:r>
              <a:endParaRPr lang="en-US" altLang="ko-KR" sz="60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  <a:p>
              <a:pPr algn="ctr"/>
              <a:r>
                <a:rPr lang="en-US" altLang="ko-KR" sz="4000" spc="-450" dirty="0" smtClean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-</a:t>
              </a:r>
              <a:r>
                <a:rPr lang="ko-KR" altLang="en-US" sz="4000" spc="-450" dirty="0" smtClean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미세먼지 정보 조회</a:t>
              </a:r>
              <a:r>
                <a:rPr lang="en-US" altLang="ko-KR" sz="4000" spc="-450" dirty="0" smtClean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-</a:t>
              </a:r>
              <a:endParaRPr lang="ko-KR" altLang="en-US" sz="4000" spc="-450" dirty="0">
                <a:solidFill>
                  <a:schemeClr val="accent5">
                    <a:lumMod val="5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0222" y="3581442"/>
              <a:ext cx="27991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2011180047 </a:t>
              </a:r>
              <a:r>
                <a:rPr lang="ko-KR" altLang="en-US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정택수</a:t>
              </a:r>
              <a:endParaRPr lang="en-US" altLang="ko-KR" sz="2400" spc="-50" dirty="0" smtClean="0">
                <a:solidFill>
                  <a:schemeClr val="bg1">
                    <a:lumMod val="5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  <a:p>
              <a:pPr algn="ctr"/>
              <a:r>
                <a:rPr lang="en-US" altLang="ko-KR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2012180004 </a:t>
              </a:r>
              <a:r>
                <a:rPr lang="ko-KR" altLang="en-US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권창현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99592" y="2465601"/>
            <a:ext cx="2520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78093" y="1668459"/>
            <a:ext cx="4566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		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어플리케이션 소개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2746" y="2533716"/>
            <a:ext cx="3357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		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1944" y="3397812"/>
            <a:ext cx="3358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		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일정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92364" y="4201924"/>
            <a:ext cx="333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		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역할 분담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5436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	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어플리케이션 소개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6" y="1729205"/>
            <a:ext cx="2211774" cy="3932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29205"/>
            <a:ext cx="2211774" cy="3932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0072" y="220486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산업화로 인한 </a:t>
            </a:r>
            <a:endParaRPr lang="en-US" altLang="ko-KR" sz="24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대기오염</a:t>
            </a:r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미세먼지 등 </a:t>
            </a:r>
            <a:endParaRPr lang="en-US" altLang="ko-KR" sz="24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날씨만큼 중요한 </a:t>
            </a:r>
            <a:endParaRPr lang="en-US" altLang="ko-KR" sz="24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대기오염 정보를 </a:t>
            </a:r>
            <a:endParaRPr lang="en-US" altLang="ko-KR" sz="24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확인할 수 있는 </a:t>
            </a:r>
            <a:endParaRPr lang="en-US" altLang="ko-KR" sz="24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생활 밀착형 어플리케이션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</a:t>
            </a:r>
            <a:r>
              <a:rPr lang="en-US" altLang="ko-KR" sz="4000" spc="-450" dirty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	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24990"/>
              </p:ext>
            </p:extLst>
          </p:nvPr>
        </p:nvGraphicFramePr>
        <p:xfrm>
          <a:off x="0" y="1700809"/>
          <a:ext cx="9144000" cy="3903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6096000"/>
              </a:tblGrid>
              <a:tr h="388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개발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개발 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0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대기오염 정보 조회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자신이 지정한 위치의 대기오염 정보를 조회 가능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  <a:tr h="70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대기오염 통계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각 측정소의 농도 정보와 </a:t>
                      </a:r>
                      <a:endParaRPr lang="en-US" altLang="ko-KR" sz="1700" dirty="0" smtClean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기간별 통계수치 정보 조회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  <a:tr h="70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측정소 정보 조회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자신의 위치에서 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TM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좌표 기반의 </a:t>
                      </a:r>
                      <a:endParaRPr lang="en-US" altLang="ko-KR" sz="1700" dirty="0" smtClean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가까운 측정소의 정보를 조회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  <a:tr h="70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지번주소 조회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자신의 위치를 찾기 위한 각 시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도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군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읍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면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동 정보 조회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  <a:tr h="70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초 미세먼지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미세먼지 조회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초 미세먼지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(PM2.5), 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미세먼지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(PM10)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의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발생원인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예보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등급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372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</a:t>
            </a:r>
            <a:r>
              <a:rPr lang="en-US" altLang="ko-KR" sz="4000" spc="-450" dirty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	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개발일정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00609"/>
              </p:ext>
            </p:extLst>
          </p:nvPr>
        </p:nvGraphicFramePr>
        <p:xfrm>
          <a:off x="179513" y="2396852"/>
          <a:ext cx="8784975" cy="2400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8325"/>
                <a:gridCol w="5856650"/>
              </a:tblGrid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개발 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주차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(5/16</a:t>
                      </a:r>
                      <a:r>
                        <a:rPr lang="en-US" altLang="ko-KR" sz="1700" baseline="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~ 5/22)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View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의 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UI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제작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지번주소 조회 </a:t>
                      </a:r>
                      <a:r>
                        <a:rPr lang="ko-KR" altLang="en-US" sz="1700" baseline="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구현</a:t>
                      </a:r>
                      <a:endParaRPr lang="ko-KR" altLang="en-US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주차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(5/23 ~ 5/29)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대기오염 정보 조회</a:t>
                      </a:r>
                      <a:r>
                        <a:rPr lang="ko-KR" altLang="en-US" sz="1700" baseline="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구현</a:t>
                      </a:r>
                      <a:endParaRPr lang="ko-KR" altLang="en-US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주차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(5/30 ~ 6/5)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대기오염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통계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초 미세먼지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미세먼지 조회</a:t>
                      </a: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주차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(6/6 ~ 6/9)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측정소 정보 조회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3818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</a:t>
            </a:r>
            <a:r>
              <a:rPr lang="en-US" altLang="ko-KR" sz="4000" spc="-450" dirty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	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역할 분담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3394"/>
              </p:ext>
            </p:extLst>
          </p:nvPr>
        </p:nvGraphicFramePr>
        <p:xfrm>
          <a:off x="179513" y="2151484"/>
          <a:ext cx="8784975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 차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정택수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권창현</a:t>
                      </a:r>
                      <a:endParaRPr lang="ko-KR" altLang="en-US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지번주소 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API </a:t>
                      </a:r>
                      <a:r>
                        <a:rPr lang="ko-KR" altLang="en-US" sz="17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파싱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지번주소 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API </a:t>
                      </a:r>
                      <a:r>
                        <a:rPr lang="ko-KR" altLang="en-US" sz="17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파싱</a:t>
                      </a:r>
                      <a:endParaRPr lang="en-US" altLang="ko-KR" sz="17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사용자의 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GPS 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얻기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버그 수정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대기오염 정보 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API</a:t>
                      </a:r>
                      <a:r>
                        <a:rPr lang="en-US" altLang="ko-KR" sz="1700" baseline="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1700" baseline="0" dirty="0" err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파싱</a:t>
                      </a:r>
                      <a:r>
                        <a:rPr lang="en-US" altLang="ko-KR" sz="1700" baseline="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R" sz="1700" baseline="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버그 수정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초 미세먼지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미세먼지 조회</a:t>
                      </a:r>
                    </a:p>
                    <a:p>
                      <a:pPr algn="ctr"/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API </a:t>
                      </a:r>
                      <a:r>
                        <a:rPr lang="ko-KR" altLang="en-US" sz="1700" dirty="0" err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파싱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대기오염 통계 </a:t>
                      </a:r>
                      <a:r>
                        <a:rPr lang="en-US" altLang="ko-KR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API </a:t>
                      </a:r>
                      <a:r>
                        <a:rPr lang="ko-KR" altLang="en-US" sz="1700" dirty="0" err="1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파싱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측정소 정보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API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파싱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버그 수정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측정소 정보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API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파싱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700" dirty="0" smtClean="0"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버그 수정</a:t>
                      </a:r>
                      <a:endParaRPr lang="ko-KR" altLang="en-US" sz="17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2" y="2492896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231</Words>
  <Application>Microsoft Office PowerPoint</Application>
  <PresentationFormat>화면 슬라이드 쇼(4:3)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맑은 고딕</vt:lpstr>
      <vt:lpstr>아리따-돋움(TTF)-Bold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32</cp:revision>
  <dcterms:created xsi:type="dcterms:W3CDTF">2015-08-17T13:21:06Z</dcterms:created>
  <dcterms:modified xsi:type="dcterms:W3CDTF">2016-05-15T09:30:01Z</dcterms:modified>
</cp:coreProperties>
</file>